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35" autoAdjust="0"/>
    <p:restoredTop sz="94713" autoAdjust="0"/>
  </p:normalViewPr>
  <p:slideViewPr>
    <p:cSldViewPr>
      <p:cViewPr varScale="1">
        <p:scale>
          <a:sx n="109" d="100"/>
          <a:sy n="109" d="100"/>
        </p:scale>
        <p:origin x="13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238F-36E1-4265-9F0C-38532E946E3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A137A-409D-448C-B2F8-EA930CB37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17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A137A-409D-448C-B2F8-EA930CB37F7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291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1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14298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Поручительства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Фонда развития бизнеса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Краснодарского края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Основные </a:t>
            </a:r>
            <a:r>
              <a:rPr lang="ru-RU" dirty="0"/>
              <a:t>требования: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2132856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Font typeface="Wingdings" pitchFamily="2" charset="2"/>
              <a:buChar char="ü"/>
            </a:pPr>
            <a:r>
              <a:rPr lang="ru-RU" sz="1700" dirty="0"/>
              <a:t>субъект МСП включен в Единый реестр субъектов малого и </a:t>
            </a:r>
            <a:r>
              <a:rPr lang="ru-RU" sz="1700" dirty="0" smtClean="0"/>
              <a:t>среднего предпринимательства</a:t>
            </a:r>
            <a:r>
              <a:rPr lang="ru-RU" sz="1700" dirty="0"/>
              <a:t>;</a:t>
            </a:r>
          </a:p>
          <a:p>
            <a:pPr marL="266700" indent="-266700">
              <a:buFont typeface="Wingdings" pitchFamily="2" charset="2"/>
              <a:buChar char="ü"/>
            </a:pPr>
            <a:r>
              <a:rPr lang="ru-RU" sz="1700" dirty="0"/>
              <a:t>регистрация не менее 6 месяцев на территории Краснодарского края;</a:t>
            </a:r>
          </a:p>
          <a:p>
            <a:pPr marL="266700" indent="-266700">
              <a:buFont typeface="Wingdings" pitchFamily="2" charset="2"/>
              <a:buChar char="ü"/>
            </a:pPr>
            <a:r>
              <a:rPr lang="ru-RU" sz="1700" dirty="0"/>
              <a:t>отсутствие задолженности по налогам и сборам;</a:t>
            </a:r>
          </a:p>
          <a:p>
            <a:pPr marL="266700" indent="-266700">
              <a:buFont typeface="Wingdings" pitchFamily="2" charset="2"/>
              <a:buChar char="ü"/>
            </a:pPr>
            <a:r>
              <a:rPr lang="ru-RU" sz="1700" dirty="0" smtClean="0"/>
              <a:t>за </a:t>
            </a:r>
            <a:r>
              <a:rPr lang="ru-RU" sz="1700" dirty="0"/>
              <a:t>последние </a:t>
            </a:r>
            <a:r>
              <a:rPr lang="ru-RU" sz="1700" dirty="0" smtClean="0"/>
              <a:t>180 дней </a:t>
            </a:r>
            <a:r>
              <a:rPr lang="ru-RU" dirty="0"/>
              <a:t>случаев просроченных платежей </a:t>
            </a:r>
            <a:r>
              <a:rPr lang="ru-RU" dirty="0" smtClean="0"/>
              <a:t>общей продолжительностью не более </a:t>
            </a:r>
            <a:r>
              <a:rPr lang="ru-RU" dirty="0"/>
              <a:t>5 календарных дней </a:t>
            </a:r>
            <a:r>
              <a:rPr lang="ru-RU" sz="1700" dirty="0" smtClean="0"/>
              <a:t>;</a:t>
            </a:r>
            <a:endParaRPr lang="ru-RU" sz="1700" dirty="0"/>
          </a:p>
          <a:p>
            <a:pPr marL="266700" indent="-266700">
              <a:buFont typeface="Wingdings" pitchFamily="2" charset="2"/>
              <a:buChar char="ü"/>
            </a:pPr>
            <a:r>
              <a:rPr lang="ru-RU" sz="1700" dirty="0"/>
              <a:t>отсутствие действующих процедур несостоятельности (банкротства</a:t>
            </a:r>
            <a:r>
              <a:rPr lang="ru-RU" sz="1700" dirty="0" smtClean="0"/>
              <a:t>).</a:t>
            </a:r>
            <a:endParaRPr lang="ru-RU" sz="17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4056460"/>
            <a:ext cx="88913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Основные условия:</a:t>
            </a:r>
          </a:p>
          <a:p>
            <a:r>
              <a:rPr lang="ru-RU" dirty="0" smtClean="0"/>
              <a:t>Сумма кредита – от 1 млн.руб.</a:t>
            </a:r>
          </a:p>
          <a:p>
            <a:r>
              <a:rPr lang="ru-RU" dirty="0" smtClean="0"/>
              <a:t>Срок поручительства до 72 месяцев.</a:t>
            </a:r>
          </a:p>
          <a:p>
            <a:r>
              <a:rPr lang="ru-RU" dirty="0" smtClean="0"/>
              <a:t>Сумма поручительства – </a:t>
            </a:r>
            <a:r>
              <a:rPr lang="ru-RU" dirty="0"/>
              <a:t>не более 70% от суммы </a:t>
            </a:r>
            <a:r>
              <a:rPr lang="ru-RU" dirty="0" smtClean="0"/>
              <a:t>кредита, </a:t>
            </a:r>
          </a:p>
          <a:p>
            <a:r>
              <a:rPr lang="ru-RU" dirty="0" smtClean="0"/>
              <a:t>максимально 25 </a:t>
            </a:r>
            <a:r>
              <a:rPr lang="ru-RU" dirty="0"/>
              <a:t>млн.руб</a:t>
            </a:r>
            <a:r>
              <a:rPr lang="ru-RU" dirty="0" smtClean="0"/>
              <a:t>. в рамках одного договора,</a:t>
            </a:r>
          </a:p>
          <a:p>
            <a:r>
              <a:rPr lang="ru-RU" dirty="0"/>
              <a:t>м</a:t>
            </a:r>
            <a:r>
              <a:rPr lang="ru-RU" dirty="0" smtClean="0"/>
              <a:t>аксимально 40 млн. руб. в рамках двух и более договоров,</a:t>
            </a:r>
          </a:p>
          <a:p>
            <a:r>
              <a:rPr lang="ru-RU" dirty="0" smtClean="0"/>
              <a:t>максимально 50 млн. руб. на группу компаний.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4005064"/>
            <a:ext cx="32152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Ставка комиссии за поручительство Фонда </a:t>
            </a:r>
          </a:p>
          <a:p>
            <a:pPr algn="ctr"/>
            <a:r>
              <a:rPr lang="ru-RU" sz="3600" dirty="0" smtClean="0"/>
              <a:t>от 0,5%</a:t>
            </a:r>
            <a:r>
              <a:rPr lang="ru-RU" dirty="0" smtClean="0"/>
              <a:t> годовых.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130</Words>
  <Application>Microsoft Office PowerPoint</Application>
  <PresentationFormat>Экран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Пользователь Windows</cp:lastModifiedBy>
  <cp:revision>148</cp:revision>
  <dcterms:created xsi:type="dcterms:W3CDTF">2015-07-20T12:38:28Z</dcterms:created>
  <dcterms:modified xsi:type="dcterms:W3CDTF">2019-06-19T11:17:35Z</dcterms:modified>
</cp:coreProperties>
</file>