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52398"/>
          <a:ext cx="8610602" cy="6477001"/>
        </p:xfrm>
        <a:graphic>
          <a:graphicData uri="http://schemas.openxmlformats.org/drawingml/2006/table">
            <a:tbl>
              <a:tblPr/>
              <a:tblGrid>
                <a:gridCol w="1514296"/>
                <a:gridCol w="584831"/>
                <a:gridCol w="587443"/>
                <a:gridCol w="522171"/>
                <a:gridCol w="522171"/>
                <a:gridCol w="522171"/>
                <a:gridCol w="522171"/>
                <a:gridCol w="563945"/>
                <a:gridCol w="563945"/>
                <a:gridCol w="511728"/>
                <a:gridCol w="511728"/>
                <a:gridCol w="584831"/>
                <a:gridCol w="587443"/>
                <a:gridCol w="511728"/>
              </a:tblGrid>
              <a:tr h="27214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плана- задания по вовлечению задолженности по налоговым и неналоговым доходам</a:t>
                      </a: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ФИО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Невозможно ко взысканию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Взыскано на 31.12.2015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Осталось взыскать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21.12  по 25.12.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28.12  по 31.12.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Дяченко И.А.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1 574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81 818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12 680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18 401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51 066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26,52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Шарапов М.В.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56 709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19 279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30 797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17,72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Яменсков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12 361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4 094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1 996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1 682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43,84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Павлов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Алтуев М.М.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29 345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15 928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2 478,1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9 971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25,68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Майорова Н.В.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Южный район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(Шило В.Е.)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11 728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6 576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3 959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2 902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60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район (Гурский А.А.)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15 324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8 756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3 021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4 179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Восточный район (Служалый А.В.)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район (Алферов Д.А.)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6 284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26 636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8 484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3 048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6 073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15 104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Новороссийский район (Чумак В.И.)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1 149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6 397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3 460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27 400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252 004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1 522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72 100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7 758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57 092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4 538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12 896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6 117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18 177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122 812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31,73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339</Words>
  <Application>Microsoft Office PowerPoint</Application>
  <PresentationFormat>Экран (4:3)</PresentationFormat>
  <Paragraphs>191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Багян А.М.</cp:lastModifiedBy>
  <cp:revision>21</cp:revision>
  <dcterms:created xsi:type="dcterms:W3CDTF">2015-12-04T10:05:05Z</dcterms:created>
  <dcterms:modified xsi:type="dcterms:W3CDTF">2015-12-31T13:24:21Z</dcterms:modified>
</cp:coreProperties>
</file>