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7" r:id="rId2"/>
    <p:sldId id="508" r:id="rId3"/>
    <p:sldId id="509" r:id="rId4"/>
    <p:sldId id="510" r:id="rId5"/>
    <p:sldId id="511" r:id="rId6"/>
    <p:sldId id="512" r:id="rId7"/>
    <p:sldId id="513" r:id="rId8"/>
    <p:sldId id="51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5882" autoAdjust="0"/>
    <p:restoredTop sz="94660"/>
  </p:normalViewPr>
  <p:slideViewPr>
    <p:cSldViewPr>
      <p:cViewPr>
        <p:scale>
          <a:sx n="66" d="100"/>
          <a:sy n="66" d="100"/>
        </p:scale>
        <p:origin x="-126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Санитарное состояние кладбищ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Новороссийского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района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4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Раевская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143000"/>
            <a:ext cx="4429744" cy="573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143000"/>
            <a:ext cx="45720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5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Верхнебаканский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4341068" cy="558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3" y="1268759"/>
            <a:ext cx="4644008" cy="55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2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Верхнебаканский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644008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153" y="1268761"/>
            <a:ext cx="4434847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8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Верхнебаканский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64" y="1268760"/>
            <a:ext cx="4639444" cy="55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5" y="1268761"/>
            <a:ext cx="4355976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8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Верхнебаканский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24" y="1143001"/>
            <a:ext cx="4516016" cy="5719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5" y="1143000"/>
            <a:ext cx="4427985" cy="57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7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Мысхако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125" y="1196752"/>
            <a:ext cx="4738141" cy="56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196752"/>
            <a:ext cx="4283968" cy="56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Мысхако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64400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5" y="1143000"/>
            <a:ext cx="435597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05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24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Санитарное состояние кладбищ  Новороссийского  внутригородского района  </vt:lpstr>
      <vt:lpstr>ст. Раевская </vt:lpstr>
      <vt:lpstr>п. Верхнебаканский </vt:lpstr>
      <vt:lpstr>п. Верхнебаканский </vt:lpstr>
      <vt:lpstr>п. Верхнебаканский </vt:lpstr>
      <vt:lpstr>п. Верхнебаканский </vt:lpstr>
      <vt:lpstr>с. Мысхако </vt:lpstr>
      <vt:lpstr>с. Мысхако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Михайловская Н.В.</dc:creator>
  <cp:lastModifiedBy>Пользователь Windows</cp:lastModifiedBy>
  <cp:revision>96</cp:revision>
  <dcterms:created xsi:type="dcterms:W3CDTF">2015-12-12T06:26:30Z</dcterms:created>
  <dcterms:modified xsi:type="dcterms:W3CDTF">2017-11-08T06:28:12Z</dcterms:modified>
</cp:coreProperties>
</file>