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1" r:id="rId4"/>
    <p:sldId id="268" r:id="rId5"/>
    <p:sldId id="266" r:id="rId6"/>
  </p:sldIdLst>
  <p:sldSz cx="1218723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618" y="90"/>
      </p:cViewPr>
      <p:guideLst>
        <p:guide orient="horz" pos="2160"/>
        <p:guide pos="384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405" y="1122363"/>
            <a:ext cx="914042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405" y="3602038"/>
            <a:ext cx="914042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79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61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1492" y="365125"/>
            <a:ext cx="2627873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873" y="365125"/>
            <a:ext cx="773127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34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525" y="1709738"/>
            <a:ext cx="1051149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525" y="4589464"/>
            <a:ext cx="105114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3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873" y="1825625"/>
            <a:ext cx="517957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9789" y="1825625"/>
            <a:ext cx="517957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6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0" y="365126"/>
            <a:ext cx="10511493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461" y="1681163"/>
            <a:ext cx="51557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461" y="2505075"/>
            <a:ext cx="515577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9789" y="1681163"/>
            <a:ext cx="51811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789" y="2505075"/>
            <a:ext cx="5181164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2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33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3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1" y="457200"/>
            <a:ext cx="39307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164" y="987426"/>
            <a:ext cx="616978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461" y="2057400"/>
            <a:ext cx="39307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3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1" y="457200"/>
            <a:ext cx="39307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1164" y="987426"/>
            <a:ext cx="616978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461" y="2057400"/>
            <a:ext cx="39307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2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73" y="365126"/>
            <a:ext cx="105114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873" y="1825625"/>
            <a:ext cx="105114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872" y="6356351"/>
            <a:ext cx="2742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4876C-F036-46F5-AB67-CA0CABACD8A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7023" y="6356351"/>
            <a:ext cx="4113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7237" y="6356351"/>
            <a:ext cx="2742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8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Вурочные\ПРОЕКТ 9\Департамент Развития\Презентация 17\ФМ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" y="0"/>
            <a:ext cx="12188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167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7" y="0"/>
            <a:ext cx="1218590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896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B23C6F-0698-4754-9B94-8EC5777D81C4}"/>
              </a:ext>
            </a:extLst>
          </p:cNvPr>
          <p:cNvSpPr txBox="1"/>
          <p:nvPr/>
        </p:nvSpPr>
        <p:spPr>
          <a:xfrm>
            <a:off x="1446028" y="2449677"/>
            <a:ext cx="357254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ru-RU" sz="1400" i="1" dirty="0">
              <a:solidFill>
                <a:srgbClr val="4D4D4D"/>
              </a:solidFill>
            </a:endParaRPr>
          </a:p>
          <a:p>
            <a:pPr marL="285750" indent="-285750">
              <a:buFontTx/>
              <a:buChar char="-"/>
            </a:pPr>
            <a:endParaRPr lang="ru-RU" sz="1400" i="1" dirty="0">
              <a:solidFill>
                <a:srgbClr val="4D4D4D"/>
              </a:solidFill>
            </a:endParaRPr>
          </a:p>
          <a:p>
            <a:pPr marL="285750" indent="-285750">
              <a:buFontTx/>
              <a:buChar char="-"/>
            </a:pPr>
            <a:endParaRPr lang="ru-RU" sz="1400" i="1" dirty="0">
              <a:solidFill>
                <a:srgbClr val="4D4D4D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1" y="0"/>
            <a:ext cx="1218590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601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0" y="0"/>
            <a:ext cx="1218590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3617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Вурочные\ПРОЕКТ 9\Департамент Развития\Презентация 13 (7шт)\ФМ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65180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0</Words>
  <Application>Microsoft Office PowerPoint</Application>
  <PresentationFormat>Произвольный</PresentationFormat>
  <Paragraphs>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МФО</dc:title>
  <dc:creator>Мария (дизайнер)</dc:creator>
  <cp:lastModifiedBy>Чуприна Владислав Николаевич</cp:lastModifiedBy>
  <cp:revision>52</cp:revision>
  <dcterms:created xsi:type="dcterms:W3CDTF">2018-07-16T14:46:52Z</dcterms:created>
  <dcterms:modified xsi:type="dcterms:W3CDTF">2019-04-08T13:40:13Z</dcterms:modified>
</cp:coreProperties>
</file>