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68" r:id="rId2"/>
    <p:sldId id="470" r:id="rId3"/>
    <p:sldId id="472" r:id="rId4"/>
    <p:sldId id="473" r:id="rId5"/>
    <p:sldId id="474" r:id="rId6"/>
    <p:sldId id="475" r:id="rId7"/>
    <p:sldId id="47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82" autoAdjust="0"/>
    <p:restoredTop sz="94660"/>
  </p:normalViewPr>
  <p:slideViewPr>
    <p:cSldViewPr>
      <p:cViewPr varScale="1">
        <p:scale>
          <a:sx n="74" d="100"/>
          <a:sy n="74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Санитарное состояние кладбищ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Восточного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внутригородского района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03.11.2017г.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95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7584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Кладбище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Мефодиевское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27584"/>
            <a:ext cx="4499992" cy="60304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827584"/>
            <a:ext cx="4572000" cy="601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7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Кладбище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Мефодиевское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27584"/>
            <a:ext cx="4355976" cy="60304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827585"/>
            <a:ext cx="4572000" cy="603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6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7584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Кладбище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Мефодиевское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27584"/>
            <a:ext cx="4427984" cy="60304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1146" y="827585"/>
            <a:ext cx="4602854" cy="603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2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7584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Кладбище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Мефодиевское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27584"/>
            <a:ext cx="4427984" cy="60304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827584"/>
            <a:ext cx="4572000" cy="601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2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7584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Кладбище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Мефодиевское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27584"/>
            <a:ext cx="4283968" cy="60304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7984" y="827585"/>
            <a:ext cx="4716016" cy="603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6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7584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Кладбище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Мефодиевское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0728"/>
            <a:ext cx="4499992" cy="58772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7" y="980728"/>
            <a:ext cx="4499993" cy="588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4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15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Санитарное состояние кладбищ  Восточного  внутригородского района  03.11.2017г. </vt:lpstr>
      <vt:lpstr>Кладбище Мефодиевское</vt:lpstr>
      <vt:lpstr>Кладбище Мефодиевское</vt:lpstr>
      <vt:lpstr>Кладбище Мефодиевское</vt:lpstr>
      <vt:lpstr>Кладбище Мефодиевское</vt:lpstr>
      <vt:lpstr>Кладбище Мефодиевское</vt:lpstr>
      <vt:lpstr>Кладбище Мефодиевское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Михайловская Н.В.</dc:creator>
  <cp:lastModifiedBy>Пользователь Windows</cp:lastModifiedBy>
  <cp:revision>96</cp:revision>
  <dcterms:created xsi:type="dcterms:W3CDTF">2015-12-12T06:26:30Z</dcterms:created>
  <dcterms:modified xsi:type="dcterms:W3CDTF">2017-11-08T06:57:16Z</dcterms:modified>
</cp:coreProperties>
</file>