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jpg" ContentType="image/png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media/image16.jpg" ContentType="image/png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media/image28.jpg" ContentType="image/jpe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image17.jpg" ContentType="image/jpeg"/>
  <Override PartName="/ppt/presprops.xml" ContentType="application/vnd.openxmlformats-officedocument.presentationml.presProp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media/image7.jpg" ContentType="image/jpeg"/>
  <Override PartName="/ppt/slides/slide21.xml" ContentType="application/vnd.openxmlformats-officedocument.presentationml.slide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4.jpg" ContentType="image/jpeg"/>
  <Override PartName="/ppt/media/image6.jpg" ContentType="image/jpeg"/>
  <Override PartName="/ppt/media/image9.jpg" ContentType="image/jpeg"/>
  <Override PartName="/ppt/media/image15.jpg" ContentType="image/jpeg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384" r:id="rId3"/>
    <p:sldId id="368" r:id="rId4"/>
    <p:sldId id="357" r:id="rId5"/>
    <p:sldId id="358" r:id="rId6"/>
    <p:sldId id="361" r:id="rId7"/>
    <p:sldId id="369" r:id="rId8"/>
    <p:sldId id="385" r:id="rId9"/>
    <p:sldId id="387" r:id="rId10"/>
    <p:sldId id="364" r:id="rId11"/>
    <p:sldId id="391" r:id="rId12"/>
    <p:sldId id="363" r:id="rId13"/>
    <p:sldId id="386" r:id="rId14"/>
    <p:sldId id="388" r:id="rId15"/>
    <p:sldId id="390" r:id="rId16"/>
    <p:sldId id="375" r:id="rId17"/>
    <p:sldId id="373" r:id="rId18"/>
    <p:sldId id="377" r:id="rId19"/>
    <p:sldId id="383" r:id="rId20"/>
    <p:sldId id="378" r:id="rId21"/>
    <p:sldId id="382" r:id="rId22"/>
    <p:sldId id="355" r:id="rId2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/>
    <p:restoredTop sz="94454"/>
  </p:normalViewPr>
  <p:slideViewPr>
    <p:cSldViewPr>
      <p:cViewPr varScale="1">
        <p:scale>
          <a:sx n="95" d="100"/>
          <a:sy n="95" d="100"/>
        </p:scale>
        <p:origin x="1872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tableStyles" Target="tableStyle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/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/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2102A7A0-D8C0-4865-BA9B-8A59427D64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47" y="0"/>
            <a:ext cx="9139428" cy="6856474"/>
          </a:xfrm>
          <a:prstGeom prst="rect">
            <a:avLst/>
          </a:prstGeom>
          <a:blipFill>
            <a:blip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 noEditPoints="1"/>
          </p:cNvSpPr>
          <p:nvPr>
            <p:ph type="ctrTitle"/>
          </p:nvPr>
        </p:nvSpPr>
        <p:spPr>
          <a:xfrm>
            <a:off x="1050442" y="1932812"/>
            <a:ext cx="7043115" cy="635000"/>
          </a:xfr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 noEditPoints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</p:spPr>
        <p:txBody>
          <a:bodyPr wrap="square" lIns="0" tIns="0" rIns="0" bIns="0">
            <a:spAutoFit/>
          </a:bodyPr>
          <a:lstStyle/>
          <a:p>
            <a:pPr lvl="0"/>
          </a:p>
        </p:txBody>
      </p:sp>
      <p:sp>
        <p:nvSpPr>
          <p:cNvPr id="4" name="Holder 4"/>
          <p:cNvSpPr>
            <a:spLocks noGrp="1" noEditPoints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 noEditPoints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11/17/2019</a:t>
            </a:fld>
            <a:endParaRPr lang="en-US"/>
          </a:p>
        </p:txBody>
      </p:sp>
      <p:sp>
        <p:nvSpPr>
          <p:cNvPr id="6" name="Holder 6"/>
          <p:cNvSpPr>
            <a:spLocks noGrp="1" noEditPoints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 noEditPoints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 noEditPoints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</a:p>
        </p:txBody>
      </p:sp>
      <p:sp>
        <p:nvSpPr>
          <p:cNvPr id="4" name="Holder 4"/>
          <p:cNvSpPr>
            <a:spLocks noGrp="1" noEditPoints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 noEditPoints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11/17/2019</a:t>
            </a:fld>
            <a:endParaRPr lang="en-US"/>
          </a:p>
        </p:txBody>
      </p:sp>
      <p:sp>
        <p:nvSpPr>
          <p:cNvPr id="6" name="Holder 6"/>
          <p:cNvSpPr>
            <a:spLocks noGrp="1" noEditPoints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 noEditPoints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 noEditPoints="1"/>
          </p:cNvSpPr>
          <p:nvPr>
            <p:ph sz="half" idx="2"/>
          </p:nvPr>
        </p:nvSpPr>
        <p:spPr>
          <a:xfrm>
            <a:off x="515112" y="3131820"/>
            <a:ext cx="3983990" cy="3465829"/>
          </a:xfr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</a:p>
        </p:txBody>
      </p:sp>
      <p:sp>
        <p:nvSpPr>
          <p:cNvPr id="4" name="Holder 4"/>
          <p:cNvSpPr>
            <a:spLocks noGrp="1" noEditPoints="1"/>
          </p:cNvSpPr>
          <p:nvPr>
            <p:ph sz="half" idx="3"/>
          </p:nvPr>
        </p:nvSpPr>
        <p:spPr>
          <a:xfrm>
            <a:off x="4629911" y="3131820"/>
            <a:ext cx="4000500" cy="3465829"/>
          </a:xfr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</a:p>
        </p:txBody>
      </p:sp>
      <p:sp>
        <p:nvSpPr>
          <p:cNvPr id="5" name="Holder 5"/>
          <p:cNvSpPr>
            <a:spLocks noGrp="1" noEditPoints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 noEditPoints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11/17/2019</a:t>
            </a:fld>
            <a:endParaRPr lang="en-US"/>
          </a:p>
        </p:txBody>
      </p:sp>
      <p:sp>
        <p:nvSpPr>
          <p:cNvPr id="7" name="Holder 7"/>
          <p:cNvSpPr>
            <a:spLocks noGrp="1" noEditPoints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 noEditPoints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 noEditPoints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 noEditPoints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11/17/2019</a:t>
            </a:fld>
            <a:endParaRPr lang="en-US"/>
          </a:p>
        </p:txBody>
      </p:sp>
      <p:sp>
        <p:nvSpPr>
          <p:cNvPr id="5" name="Holder 5"/>
          <p:cNvSpPr>
            <a:spLocks noGrp="1" noEditPoints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 noEditPoints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 noEditPoints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11/17/2019</a:t>
            </a:fld>
            <a:endParaRPr lang="en-US"/>
          </a:p>
        </p:txBody>
      </p:sp>
      <p:sp>
        <p:nvSpPr>
          <p:cNvPr id="4" name="Holder 4"/>
          <p:cNvSpPr>
            <a:spLocks noGrp="1" noEditPoints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1441703"/>
          </a:xfrm>
          <a:prstGeom prst="rect">
            <a:avLst/>
          </a:prstGeom>
          <a:blipFill>
            <a:blip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 noEditPoints="1"/>
          </p:cNvSpPr>
          <p:nvPr>
            <p:ph type="title"/>
          </p:nvPr>
        </p:nvSpPr>
        <p:spPr>
          <a:xfrm>
            <a:off x="771271" y="294843"/>
            <a:ext cx="7601457" cy="1392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 noEditPoints="1"/>
          </p:cNvSpPr>
          <p:nvPr>
            <p:ph type="body" idx="1"/>
          </p:nvPr>
        </p:nvSpPr>
        <p:spPr>
          <a:xfrm>
            <a:off x="1036637" y="1311275"/>
            <a:ext cx="7077709" cy="4648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</a:p>
        </p:txBody>
      </p:sp>
      <p:sp>
        <p:nvSpPr>
          <p:cNvPr id="4" name="Holder 4"/>
          <p:cNvSpPr>
            <a:spLocks noGrp="1" noEditPoints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 noEditPoints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11/17/2019</a:t>
            </a:fld>
            <a:endParaRPr lang="en-US"/>
          </a:p>
        </p:txBody>
      </p:sp>
      <p:sp>
        <p:nvSpPr>
          <p:cNvPr id="6" name="Holder 6"/>
          <p:cNvSpPr>
            <a:spLocks noGrp="1" noEditPoints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hyperlink" Target="http://www.kubanexport.ru/" TargetMode="External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3.png"/><Relationship Id="rId3" Type="http://schemas.openxmlformats.org/officeDocument/2006/relationships/hyperlink" Target="https://bankofpartners.com/ru" TargetMode="External"/><Relationship Id="rId4" Type="http://schemas.openxmlformats.org/officeDocument/2006/relationships/image" Target="../media/image23.png"/><Relationship Id="rId5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3.png"/><Relationship Id="rId3" Type="http://schemas.openxmlformats.org/officeDocument/2006/relationships/image" Target="../media/image24.png"/><Relationship Id="rId4" Type="http://schemas.openxmlformats.org/officeDocument/2006/relationships/hyperlink" Target="https://b2b-export.com/" TargetMode="External"/><Relationship Id="rId5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hyperlink" Target="https://trends.google.ru/trends/" TargetMode="External"/><Relationship Id="rId3" Type="http://schemas.openxmlformats.org/officeDocument/2006/relationships/hyperlink" Target="https://support.google.com/trends/answer/4359550" TargetMode="External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8.jp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png"/><Relationship Id="rId7" Type="http://schemas.openxmlformats.org/officeDocument/2006/relationships/image" Target="../media/image9.jpg"/><Relationship Id="rId8" Type="http://schemas.openxmlformats.org/officeDocument/2006/relationships/image" Target="../media/image10.png"/><Relationship Id="rId9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34.png"/><Relationship Id="rId3" Type="http://schemas.openxmlformats.org/officeDocument/2006/relationships/image" Target="../media/image19.png"/><Relationship Id="rId4" Type="http://schemas.openxmlformats.org/officeDocument/2006/relationships/image" Target="../media/image4.jpg"/><Relationship Id="rId5" Type="http://schemas.openxmlformats.org/officeDocument/2006/relationships/image" Target="../media/image35.jpeg"/><Relationship Id="rId6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hyperlink" Target="http://www.kubanexport.ru/" TargetMode="External"/><Relationship Id="rId3" Type="http://schemas.openxmlformats.org/officeDocument/2006/relationships/image" Target="../media/image36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7.jpg"/><Relationship Id="rId7" Type="http://schemas.openxmlformats.org/officeDocument/2006/relationships/image" Target="../media/image18.png"/><Relationship Id="rId8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6.jpg"/><Relationship Id="rId3" Type="http://schemas.openxmlformats.org/officeDocument/2006/relationships/image" Target="../media/image19.png"/><Relationship Id="rId4" Type="http://schemas.openxmlformats.org/officeDocument/2006/relationships/image" Target="../media/image15.jpg"/><Relationship Id="rId5" Type="http://schemas.openxmlformats.org/officeDocument/2006/relationships/image" Target="../media/image20.png"/><Relationship Id="rId6" Type="http://schemas.openxmlformats.org/officeDocument/2006/relationships/image" Target="../media/image14.png"/><Relationship Id="rId7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3.png"/><Relationship Id="rId3" Type="http://schemas.openxmlformats.org/officeDocument/2006/relationships/hyperlink" Target="https://bankofpartners.com/ru" TargetMode="External"/><Relationship Id="rId4" Type="http://schemas.openxmlformats.org/officeDocument/2006/relationships/image" Target="../media/image22.png"/><Relationship Id="rId5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0"/>
            <a:ext cx="9139428" cy="6856474"/>
          </a:xfrm>
          <a:prstGeom prst="rect">
            <a:avLst/>
          </a:prstGeom>
          <a:blipFill>
            <a:blip r:embed="rId1"/>
            <a:srcRect l="0" t="0" r="0" b="0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91405" y="242062"/>
            <a:ext cx="4386580" cy="4483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6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ЦЕНТР </a:t>
            </a:r>
            <a:r>
              <a:rPr sz="1400" b="1" spc="-20" dirty="0">
                <a:solidFill>
                  <a:srgbClr val="FFFFFF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КООРДИНАЦИИ </a:t>
            </a:r>
            <a:r>
              <a:rPr sz="1400" b="1" spc="-15" dirty="0">
                <a:solidFill>
                  <a:srgbClr val="FFFFFF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ПОДДЕРЖКИ</a:t>
            </a:r>
            <a:r>
              <a:rPr sz="1400" b="1" spc="-75" dirty="0">
                <a:solidFill>
                  <a:srgbClr val="FFFFFF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ЭКСПОРТА</a:t>
            </a:r>
            <a:endParaRPr sz="140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2222500">
              <a:lnSpc>
                <a:spcPts val="1660"/>
              </a:lnSpc>
            </a:pPr>
            <a:r>
              <a:rPr sz="1400" b="1" spc="-30" dirty="0">
                <a:solidFill>
                  <a:srgbClr val="FFFFFF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КРАСНОДАРСКИЙ</a:t>
            </a:r>
            <a:r>
              <a:rPr sz="1400" b="1" spc="-55" dirty="0">
                <a:solidFill>
                  <a:srgbClr val="FFFFFF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КРАЙ</a:t>
            </a:r>
            <a:endParaRPr sz="140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06320" y="6318300"/>
            <a:ext cx="153606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+7 (861)</a:t>
            </a:r>
            <a:r>
              <a:rPr sz="1500" b="1" spc="-90" dirty="0">
                <a:solidFill>
                  <a:srgbClr val="FFFFFF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</a:t>
            </a:r>
            <a:r>
              <a:rPr lang="ru-RU" sz="1500" b="1" spc="-90" dirty="0">
                <a:solidFill>
                  <a:srgbClr val="FFFFFF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231-10-60</a:t>
            </a:r>
            <a:endParaRPr sz="15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23305" y="6284163"/>
            <a:ext cx="2270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chemeClr val="bg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kuban.export@mail.ru</a:t>
            </a:r>
            <a:endParaRPr sz="1800" dirty="0">
              <a:solidFill>
                <a:schemeClr val="bg1"/>
              </a:solidFill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5759" y="2756916"/>
            <a:ext cx="8280400" cy="1248410"/>
          </a:xfrm>
          <a:custGeom>
            <a:avLst/>
            <a:rect l="l" t="t" r="r" b="b"/>
            <a:pathLst>
              <a:path w="8280400" h="1248410">
                <a:moveTo>
                  <a:pt x="0" y="1248155"/>
                </a:moveTo>
                <a:lnTo>
                  <a:pt x="8279892" y="1248155"/>
                </a:lnTo>
                <a:lnTo>
                  <a:pt x="8279892" y="0"/>
                </a:lnTo>
                <a:lnTo>
                  <a:pt x="0" y="0"/>
                </a:lnTo>
                <a:lnTo>
                  <a:pt x="0" y="1248155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901438" y="5534826"/>
            <a:ext cx="1002030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0"/>
              </a:lnSpc>
              <a:tabLst>
                <a:tab pos="280035" algn="l"/>
              </a:tabLst>
            </a:pPr>
            <a:r>
              <a:rPr sz="1800" spc="-7" baseline="-9000" dirty="0">
                <a:solidFill>
                  <a:srgbClr val="888888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2	</a:t>
            </a:r>
            <a:r>
              <a:rPr sz="1000" spc="-45" dirty="0">
                <a:solidFill>
                  <a:srgbClr val="FFFFFF"/>
                </a:solidFill>
                <a:latin typeface="Arial Black"/>
                <a:cs typeface="Arial Black"/>
              </a:rPr>
              <a:t>18</a:t>
            </a:r>
            <a:r>
              <a:rPr sz="1000" spc="-25" dirty="0">
                <a:solidFill>
                  <a:srgbClr val="FFFFFF"/>
                </a:solidFill>
                <a:latin typeface="Arial Black"/>
                <a:cs typeface="Arial Black"/>
              </a:rPr>
              <a:t>.</a:t>
            </a:r>
            <a:r>
              <a:rPr sz="1000" spc="-50" dirty="0">
                <a:solidFill>
                  <a:srgbClr val="FFFFFF"/>
                </a:solidFill>
                <a:latin typeface="Arial Black"/>
                <a:cs typeface="Arial Black"/>
              </a:rPr>
              <a:t>0</a:t>
            </a:r>
            <a:r>
              <a:rPr sz="1000" spc="-45" dirty="0">
                <a:solidFill>
                  <a:srgbClr val="FFFFFF"/>
                </a:solidFill>
                <a:latin typeface="Arial Black"/>
                <a:cs typeface="Arial Black"/>
              </a:rPr>
              <a:t>9</a:t>
            </a:r>
            <a:r>
              <a:rPr sz="1000" spc="-15" dirty="0">
                <a:solidFill>
                  <a:srgbClr val="FFFFFF"/>
                </a:solidFill>
                <a:latin typeface="Arial Black"/>
                <a:cs typeface="Arial Black"/>
              </a:rPr>
              <a:t>.</a:t>
            </a:r>
            <a:r>
              <a:rPr sz="1000" spc="-35" dirty="0">
                <a:solidFill>
                  <a:srgbClr val="FFFFFF"/>
                </a:solidFill>
                <a:latin typeface="Arial Black"/>
                <a:cs typeface="Arial Black"/>
              </a:rPr>
              <a:t>201</a:t>
            </a:r>
            <a:r>
              <a:rPr sz="1000" spc="-40" dirty="0">
                <a:solidFill>
                  <a:srgbClr val="FFFFFF"/>
                </a:solidFill>
                <a:latin typeface="Arial Black"/>
                <a:cs typeface="Arial Black"/>
              </a:rPr>
              <a:t>7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6615" y="1557527"/>
            <a:ext cx="8281670" cy="1199515"/>
          </a:xfrm>
          <a:custGeom>
            <a:avLst/>
            <a:rect l="l" t="t" r="r" b="b"/>
            <a:pathLst>
              <a:path w="8281670" h="1199514">
                <a:moveTo>
                  <a:pt x="0" y="1199388"/>
                </a:moveTo>
                <a:lnTo>
                  <a:pt x="8281416" y="1199388"/>
                </a:lnTo>
                <a:lnTo>
                  <a:pt x="8281416" y="0"/>
                </a:lnTo>
                <a:lnTo>
                  <a:pt x="0" y="0"/>
                </a:lnTo>
                <a:lnTo>
                  <a:pt x="0" y="119938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56615" y="4005071"/>
            <a:ext cx="8281670" cy="1324610"/>
          </a:xfrm>
          <a:custGeom>
            <a:avLst/>
            <a:rect l="l" t="t" r="r" b="b"/>
            <a:pathLst>
              <a:path w="8281670" h="1324610">
                <a:moveTo>
                  <a:pt x="0" y="1324355"/>
                </a:moveTo>
                <a:lnTo>
                  <a:pt x="8281416" y="1324355"/>
                </a:lnTo>
                <a:lnTo>
                  <a:pt x="8281416" y="0"/>
                </a:lnTo>
                <a:lnTo>
                  <a:pt x="0" y="0"/>
                </a:lnTo>
                <a:lnTo>
                  <a:pt x="0" y="132435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67027" y="5103876"/>
            <a:ext cx="6553200" cy="584200"/>
          </a:xfrm>
          <a:custGeom>
            <a:avLst/>
            <a:rect l="l" t="t" r="r" b="b"/>
            <a:pathLst>
              <a:path w="6553200" h="584200">
                <a:moveTo>
                  <a:pt x="0" y="583692"/>
                </a:moveTo>
                <a:lnTo>
                  <a:pt x="6553200" y="583692"/>
                </a:lnTo>
                <a:lnTo>
                  <a:pt x="6553200" y="0"/>
                </a:lnTo>
                <a:lnTo>
                  <a:pt x="0" y="0"/>
                </a:lnTo>
                <a:lnTo>
                  <a:pt x="0" y="583692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86231" y="2782062"/>
            <a:ext cx="7837170" cy="2770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endParaRPr lang="ru-RU" sz="2000" b="1" spc="-5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imes New Roman" pitchFamily="18" charset="0" panose="02020603050405020304"/>
                <a:cs typeface="Times New Roman" pitchFamily="18" charset="0" panose="02020603050405020304"/>
              </a:rPr>
              <a:t>«</a:t>
            </a:r>
            <a:r>
              <a:rPr lang="ru-RU" sz="2000" b="1" spc="-5" dirty="0">
                <a:latin typeface="Times New Roman" pitchFamily="18" charset="0" panose="02020603050405020304"/>
                <a:cs typeface="Times New Roman" pitchFamily="18" charset="0" panose="02020603050405020304"/>
              </a:rPr>
              <a:t>Варианты поиска партнеров за рубежом. Он-</a:t>
            </a:r>
            <a:r>
              <a:rPr lang="ru-RU" sz="2000" b="1" spc="-5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лайн</a:t>
            </a:r>
            <a:r>
              <a:rPr lang="ru-RU" sz="2000" b="1" spc="-5" dirty="0">
                <a:latin typeface="Times New Roman" pitchFamily="18" charset="0" panose="02020603050405020304"/>
                <a:cs typeface="Times New Roman" pitchFamily="18" charset="0" panose="02020603050405020304"/>
              </a:rPr>
              <a:t> продажи</a:t>
            </a:r>
            <a:r>
              <a:rPr sz="2000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»</a:t>
            </a:r>
            <a:endParaRPr lang="ru-RU" sz="2000" b="1" spc="-15" dirty="0">
              <a:solidFill>
                <a:srgbClr val="001F5F"/>
              </a:solidFill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1328420">
              <a:lnSpc>
                <a:spcPct val="100000"/>
              </a:lnSpc>
              <a:spcBef>
                <a:spcPts val="1335"/>
              </a:spcBef>
              <a:buSzPct val="93750"/>
              <a:tabLst>
                <a:tab pos="1400810" algn="l"/>
              </a:tabLst>
            </a:pPr>
            <a:endParaRPr lang="ru-RU" sz="1600" b="1" spc="-15" dirty="0">
              <a:solidFill>
                <a:srgbClr val="001F5F"/>
              </a:solidFill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1328420">
              <a:lnSpc>
                <a:spcPct val="100000"/>
              </a:lnSpc>
              <a:spcBef>
                <a:spcPts val="1335"/>
              </a:spcBef>
              <a:buSzPct val="93750"/>
              <a:tabLst>
                <a:tab pos="1400810" algn="l"/>
              </a:tabLst>
            </a:pPr>
            <a:endParaRPr lang="ru-RU" sz="1600" b="1" spc="-15" dirty="0">
              <a:solidFill>
                <a:schemeClr val="bg1"/>
              </a:solidFill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1328420">
              <a:lnSpc>
                <a:spcPct val="100000"/>
              </a:lnSpc>
              <a:spcBef>
                <a:spcPts val="1335"/>
              </a:spcBef>
              <a:buSzPct val="93750"/>
              <a:tabLst>
                <a:tab pos="1400810" algn="l"/>
              </a:tabLst>
            </a:pPr>
            <a:r>
              <a:rPr lang="ru-RU" sz="1600" b="1" spc="-15" dirty="0">
                <a:solidFill>
                  <a:schemeClr val="bg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Коновалов Дмитрий Алексеевич </a:t>
            </a:r>
            <a:r>
              <a:rPr sz="1600" b="1" spc="-5" dirty="0">
                <a:solidFill>
                  <a:schemeClr val="bg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–</a:t>
            </a:r>
            <a:r>
              <a:rPr lang="ru-RU" sz="1600" b="1" spc="-5" dirty="0">
                <a:solidFill>
                  <a:schemeClr val="bg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главный специалист </a:t>
            </a:r>
            <a:r>
              <a:rPr sz="1600" b="1" spc="-5" dirty="0" err="1">
                <a:solidFill>
                  <a:schemeClr val="bg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Центра</a:t>
            </a:r>
            <a:endParaRPr sz="1600" dirty="0">
              <a:solidFill>
                <a:schemeClr val="bg1"/>
              </a:solidFill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274320" algn="ctr">
              <a:lnSpc>
                <a:spcPct val="100000"/>
              </a:lnSpc>
            </a:pPr>
            <a:r>
              <a:rPr sz="1600" b="1" spc="-10" dirty="0">
                <a:solidFill>
                  <a:schemeClr val="bg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координации </a:t>
            </a:r>
            <a:r>
              <a:rPr sz="1600" b="1" spc="-10" dirty="0" err="1">
                <a:solidFill>
                  <a:schemeClr val="bg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поддержки</a:t>
            </a:r>
            <a:r>
              <a:rPr sz="1600" b="1" spc="40" dirty="0">
                <a:solidFill>
                  <a:schemeClr val="bg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</a:t>
            </a:r>
            <a:r>
              <a:rPr sz="1600" b="1" spc="-10" dirty="0" err="1">
                <a:solidFill>
                  <a:schemeClr val="bg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экспорта</a:t>
            </a:r>
            <a:endParaRPr lang="ru-RU" b="1" spc="-10" dirty="0">
              <a:solidFill>
                <a:srgbClr val="FFFFFF"/>
              </a:solidFill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274320" algn="ctr">
              <a:lnSpc>
                <a:spcPct val="100000"/>
              </a:lnSpc>
            </a:pPr>
            <a:endParaRPr lang="ru-RU" sz="1800" b="1" spc="-10" dirty="0">
              <a:solidFill>
                <a:srgbClr val="FFFFFF"/>
              </a:solidFill>
              <a:latin typeface="Times New Roman" pitchFamily="18" charset="0" panose="02020603050405020304"/>
              <a:cs typeface="Times New Roman" pitchFamily="18" charset="0" panose="02020603050405020304"/>
              <a:hlinkClick r:id="rId2"/>
            </a:endParaRPr>
          </a:p>
          <a:p>
            <a:pPr marL="169545" algn="ctr">
              <a:lnSpc>
                <a:spcPct val="100000"/>
              </a:lnSpc>
              <a:spcBef>
                <a:spcPts val="700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 pitchFamily="18" charset="0" panose="02020603050405020304"/>
                <a:cs typeface="Times New Roman" pitchFamily="18" charset="0" panose="02020603050405020304"/>
                <a:hlinkClick r:id="rId2"/>
              </a:rPr>
              <a:t>www.kubanexport.ru</a:t>
            </a:r>
            <a:endParaRPr sz="18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7203" y="0"/>
            <a:ext cx="1399117" cy="11519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48711"/>
            <a:ext cx="3572510" cy="4209415"/>
          </a:xfrm>
          <a:custGeom>
            <a:avLst/>
            <a:rect l="l" t="t" r="r" b="b"/>
            <a:pathLst>
              <a:path w="3572510" h="4209415">
                <a:moveTo>
                  <a:pt x="0" y="0"/>
                </a:moveTo>
                <a:lnTo>
                  <a:pt x="0" y="4209287"/>
                </a:lnTo>
                <a:lnTo>
                  <a:pt x="3572255" y="4209287"/>
                </a:lnTo>
                <a:lnTo>
                  <a:pt x="0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-1523" y="0"/>
            <a:ext cx="9145905" cy="6859905"/>
          </a:xfrm>
          <a:custGeom>
            <a:avLst/>
            <a:rect l="l" t="t" r="r" b="b"/>
            <a:pathLst>
              <a:path w="9145905" h="6859905">
                <a:moveTo>
                  <a:pt x="7737475" y="0"/>
                </a:moveTo>
                <a:lnTo>
                  <a:pt x="0" y="6859523"/>
                </a:lnTo>
                <a:lnTo>
                  <a:pt x="9145524" y="6859523"/>
                </a:lnTo>
                <a:lnTo>
                  <a:pt x="9145524" y="889"/>
                </a:lnTo>
                <a:lnTo>
                  <a:pt x="7737475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3587" y="6113081"/>
            <a:ext cx="553085" cy="514984"/>
          </a:xfrm>
          <a:custGeom>
            <a:avLst/>
            <a:rect l="l" t="t" r="r" b="b"/>
            <a:pathLst>
              <a:path w="553085" h="514984">
                <a:moveTo>
                  <a:pt x="32100" y="452602"/>
                </a:moveTo>
                <a:lnTo>
                  <a:pt x="15976" y="452602"/>
                </a:lnTo>
                <a:lnTo>
                  <a:pt x="69951" y="514692"/>
                </a:lnTo>
                <a:lnTo>
                  <a:pt x="79133" y="506704"/>
                </a:lnTo>
                <a:lnTo>
                  <a:pt x="32100" y="452602"/>
                </a:lnTo>
                <a:close/>
              </a:path>
              <a:path w="553085" h="514984">
                <a:moveTo>
                  <a:pt x="102201" y="427786"/>
                </a:moveTo>
                <a:lnTo>
                  <a:pt x="94094" y="427786"/>
                </a:lnTo>
                <a:lnTo>
                  <a:pt x="91949" y="437108"/>
                </a:lnTo>
                <a:lnTo>
                  <a:pt x="91855" y="445970"/>
                </a:lnTo>
                <a:lnTo>
                  <a:pt x="93987" y="453611"/>
                </a:lnTo>
                <a:lnTo>
                  <a:pt x="98285" y="460286"/>
                </a:lnTo>
                <a:lnTo>
                  <a:pt x="103149" y="465874"/>
                </a:lnTo>
                <a:lnTo>
                  <a:pt x="109169" y="468566"/>
                </a:lnTo>
                <a:lnTo>
                  <a:pt x="123520" y="468134"/>
                </a:lnTo>
                <a:lnTo>
                  <a:pt x="130530" y="465061"/>
                </a:lnTo>
                <a:lnTo>
                  <a:pt x="139421" y="457326"/>
                </a:lnTo>
                <a:lnTo>
                  <a:pt x="123024" y="457326"/>
                </a:lnTo>
                <a:lnTo>
                  <a:pt x="113690" y="456882"/>
                </a:lnTo>
                <a:lnTo>
                  <a:pt x="109639" y="454799"/>
                </a:lnTo>
                <a:lnTo>
                  <a:pt x="103454" y="447687"/>
                </a:lnTo>
                <a:lnTo>
                  <a:pt x="101815" y="444474"/>
                </a:lnTo>
                <a:lnTo>
                  <a:pt x="100761" y="437921"/>
                </a:lnTo>
                <a:lnTo>
                  <a:pt x="101104" y="433247"/>
                </a:lnTo>
                <a:lnTo>
                  <a:pt x="102201" y="427786"/>
                </a:lnTo>
                <a:close/>
              </a:path>
              <a:path w="553085" h="514984">
                <a:moveTo>
                  <a:pt x="18630" y="437108"/>
                </a:moveTo>
                <a:lnTo>
                  <a:pt x="0" y="456336"/>
                </a:lnTo>
                <a:lnTo>
                  <a:pt x="5016" y="462114"/>
                </a:lnTo>
                <a:lnTo>
                  <a:pt x="15976" y="452602"/>
                </a:lnTo>
                <a:lnTo>
                  <a:pt x="32100" y="452602"/>
                </a:lnTo>
                <a:lnTo>
                  <a:pt x="18630" y="437108"/>
                </a:lnTo>
                <a:close/>
              </a:path>
              <a:path w="553085" h="514984">
                <a:moveTo>
                  <a:pt x="147527" y="423735"/>
                </a:moveTo>
                <a:lnTo>
                  <a:pt x="124028" y="423735"/>
                </a:lnTo>
                <a:lnTo>
                  <a:pt x="130378" y="424700"/>
                </a:lnTo>
                <a:lnTo>
                  <a:pt x="133156" y="426313"/>
                </a:lnTo>
                <a:lnTo>
                  <a:pt x="138341" y="432282"/>
                </a:lnTo>
                <a:lnTo>
                  <a:pt x="139420" y="436079"/>
                </a:lnTo>
                <a:lnTo>
                  <a:pt x="137972" y="444639"/>
                </a:lnTo>
                <a:lnTo>
                  <a:pt x="135610" y="448525"/>
                </a:lnTo>
                <a:lnTo>
                  <a:pt x="127431" y="455625"/>
                </a:lnTo>
                <a:lnTo>
                  <a:pt x="123024" y="457326"/>
                </a:lnTo>
                <a:lnTo>
                  <a:pt x="139421" y="457326"/>
                </a:lnTo>
                <a:lnTo>
                  <a:pt x="144195" y="453174"/>
                </a:lnTo>
                <a:lnTo>
                  <a:pt x="148209" y="446481"/>
                </a:lnTo>
                <a:lnTo>
                  <a:pt x="150571" y="431622"/>
                </a:lnTo>
                <a:lnTo>
                  <a:pt x="148653" y="425030"/>
                </a:lnTo>
                <a:lnTo>
                  <a:pt x="147527" y="423735"/>
                </a:lnTo>
                <a:close/>
              </a:path>
              <a:path w="553085" h="514984">
                <a:moveTo>
                  <a:pt x="99199" y="377253"/>
                </a:moveTo>
                <a:lnTo>
                  <a:pt x="66116" y="396735"/>
                </a:lnTo>
                <a:lnTo>
                  <a:pt x="64147" y="409905"/>
                </a:lnTo>
                <a:lnTo>
                  <a:pt x="65913" y="415797"/>
                </a:lnTo>
                <a:lnTo>
                  <a:pt x="73228" y="424218"/>
                </a:lnTo>
                <a:lnTo>
                  <a:pt x="76339" y="426313"/>
                </a:lnTo>
                <a:lnTo>
                  <a:pt x="83235" y="428282"/>
                </a:lnTo>
                <a:lnTo>
                  <a:pt x="88011" y="428434"/>
                </a:lnTo>
                <a:lnTo>
                  <a:pt x="94094" y="427786"/>
                </a:lnTo>
                <a:lnTo>
                  <a:pt x="102201" y="427786"/>
                </a:lnTo>
                <a:lnTo>
                  <a:pt x="102323" y="427177"/>
                </a:lnTo>
                <a:lnTo>
                  <a:pt x="119037" y="424116"/>
                </a:lnTo>
                <a:lnTo>
                  <a:pt x="124028" y="423735"/>
                </a:lnTo>
                <a:lnTo>
                  <a:pt x="147527" y="423735"/>
                </a:lnTo>
                <a:lnTo>
                  <a:pt x="143662" y="419290"/>
                </a:lnTo>
                <a:lnTo>
                  <a:pt x="140711" y="416864"/>
                </a:lnTo>
                <a:lnTo>
                  <a:pt x="89877" y="416864"/>
                </a:lnTo>
                <a:lnTo>
                  <a:pt x="82486" y="416090"/>
                </a:lnTo>
                <a:lnTo>
                  <a:pt x="79514" y="414591"/>
                </a:lnTo>
                <a:lnTo>
                  <a:pt x="74980" y="409371"/>
                </a:lnTo>
                <a:lnTo>
                  <a:pt x="74155" y="406298"/>
                </a:lnTo>
                <a:lnTo>
                  <a:pt x="75488" y="399300"/>
                </a:lnTo>
                <a:lnTo>
                  <a:pt x="77520" y="396074"/>
                </a:lnTo>
                <a:lnTo>
                  <a:pt x="84391" y="390105"/>
                </a:lnTo>
                <a:lnTo>
                  <a:pt x="87947" y="388492"/>
                </a:lnTo>
                <a:lnTo>
                  <a:pt x="95211" y="388137"/>
                </a:lnTo>
                <a:lnTo>
                  <a:pt x="110641" y="388137"/>
                </a:lnTo>
                <a:lnTo>
                  <a:pt x="107911" y="383717"/>
                </a:lnTo>
                <a:lnTo>
                  <a:pt x="104076" y="379298"/>
                </a:lnTo>
                <a:lnTo>
                  <a:pt x="99199" y="377253"/>
                </a:lnTo>
                <a:close/>
              </a:path>
              <a:path w="553085" h="514984">
                <a:moveTo>
                  <a:pt x="110641" y="388137"/>
                </a:moveTo>
                <a:lnTo>
                  <a:pt x="95211" y="388137"/>
                </a:lnTo>
                <a:lnTo>
                  <a:pt x="98234" y="389432"/>
                </a:lnTo>
                <a:lnTo>
                  <a:pt x="105156" y="397395"/>
                </a:lnTo>
                <a:lnTo>
                  <a:pt x="106032" y="404901"/>
                </a:lnTo>
                <a:lnTo>
                  <a:pt x="103276" y="414731"/>
                </a:lnTo>
                <a:lnTo>
                  <a:pt x="95580" y="416280"/>
                </a:lnTo>
                <a:lnTo>
                  <a:pt x="89877" y="416864"/>
                </a:lnTo>
                <a:lnTo>
                  <a:pt x="140711" y="416864"/>
                </a:lnTo>
                <a:lnTo>
                  <a:pt x="137685" y="414377"/>
                </a:lnTo>
                <a:lnTo>
                  <a:pt x="134264" y="413156"/>
                </a:lnTo>
                <a:lnTo>
                  <a:pt x="110921" y="413156"/>
                </a:lnTo>
                <a:lnTo>
                  <a:pt x="112869" y="404029"/>
                </a:lnTo>
                <a:lnTo>
                  <a:pt x="113016" y="396074"/>
                </a:lnTo>
                <a:lnTo>
                  <a:pt x="111364" y="389308"/>
                </a:lnTo>
                <a:lnTo>
                  <a:pt x="110641" y="388137"/>
                </a:lnTo>
                <a:close/>
              </a:path>
              <a:path w="553085" h="514984">
                <a:moveTo>
                  <a:pt x="121313" y="411310"/>
                </a:moveTo>
                <a:lnTo>
                  <a:pt x="110921" y="413156"/>
                </a:lnTo>
                <a:lnTo>
                  <a:pt x="134264" y="413156"/>
                </a:lnTo>
                <a:lnTo>
                  <a:pt x="130235" y="411718"/>
                </a:lnTo>
                <a:lnTo>
                  <a:pt x="121313" y="411310"/>
                </a:lnTo>
                <a:close/>
              </a:path>
              <a:path w="553085" h="514984">
                <a:moveTo>
                  <a:pt x="175412" y="402793"/>
                </a:moveTo>
                <a:lnTo>
                  <a:pt x="163893" y="412800"/>
                </a:lnTo>
                <a:lnTo>
                  <a:pt x="173901" y="424319"/>
                </a:lnTo>
                <a:lnTo>
                  <a:pt x="185420" y="414312"/>
                </a:lnTo>
                <a:lnTo>
                  <a:pt x="175412" y="402793"/>
                </a:lnTo>
                <a:close/>
              </a:path>
              <a:path w="553085" h="514984">
                <a:moveTo>
                  <a:pt x="182026" y="302919"/>
                </a:moveTo>
                <a:lnTo>
                  <a:pt x="154171" y="327152"/>
                </a:lnTo>
                <a:lnTo>
                  <a:pt x="154368" y="334619"/>
                </a:lnTo>
                <a:lnTo>
                  <a:pt x="177724" y="374065"/>
                </a:lnTo>
                <a:lnTo>
                  <a:pt x="207407" y="388395"/>
                </a:lnTo>
                <a:lnTo>
                  <a:pt x="214222" y="387929"/>
                </a:lnTo>
                <a:lnTo>
                  <a:pt x="220481" y="385761"/>
                </a:lnTo>
                <a:lnTo>
                  <a:pt x="226187" y="381888"/>
                </a:lnTo>
                <a:lnTo>
                  <a:pt x="229138" y="378635"/>
                </a:lnTo>
                <a:lnTo>
                  <a:pt x="212306" y="378635"/>
                </a:lnTo>
                <a:lnTo>
                  <a:pt x="203050" y="377029"/>
                </a:lnTo>
                <a:lnTo>
                  <a:pt x="170096" y="344548"/>
                </a:lnTo>
                <a:lnTo>
                  <a:pt x="164520" y="323664"/>
                </a:lnTo>
                <a:lnTo>
                  <a:pt x="169202" y="316382"/>
                </a:lnTo>
                <a:lnTo>
                  <a:pt x="177086" y="312741"/>
                </a:lnTo>
                <a:lnTo>
                  <a:pt x="206069" y="312741"/>
                </a:lnTo>
                <a:lnTo>
                  <a:pt x="204373" y="311372"/>
                </a:lnTo>
                <a:lnTo>
                  <a:pt x="196940" y="307000"/>
                </a:lnTo>
                <a:lnTo>
                  <a:pt x="189382" y="304152"/>
                </a:lnTo>
                <a:lnTo>
                  <a:pt x="182026" y="302919"/>
                </a:lnTo>
                <a:close/>
              </a:path>
              <a:path w="553085" h="514984">
                <a:moveTo>
                  <a:pt x="206069" y="312741"/>
                </a:moveTo>
                <a:lnTo>
                  <a:pt x="177086" y="312741"/>
                </a:lnTo>
                <a:lnTo>
                  <a:pt x="186358" y="314331"/>
                </a:lnTo>
                <a:lnTo>
                  <a:pt x="197018" y="321150"/>
                </a:lnTo>
                <a:lnTo>
                  <a:pt x="224511" y="358152"/>
                </a:lnTo>
                <a:lnTo>
                  <a:pt x="224867" y="367717"/>
                </a:lnTo>
                <a:lnTo>
                  <a:pt x="220167" y="375018"/>
                </a:lnTo>
                <a:lnTo>
                  <a:pt x="212306" y="378635"/>
                </a:lnTo>
                <a:lnTo>
                  <a:pt x="229138" y="378635"/>
                </a:lnTo>
                <a:lnTo>
                  <a:pt x="230835" y="376764"/>
                </a:lnTo>
                <a:lnTo>
                  <a:pt x="233864" y="370859"/>
                </a:lnTo>
                <a:lnTo>
                  <a:pt x="235273" y="364172"/>
                </a:lnTo>
                <a:lnTo>
                  <a:pt x="235064" y="356704"/>
                </a:lnTo>
                <a:lnTo>
                  <a:pt x="211679" y="317268"/>
                </a:lnTo>
                <a:lnTo>
                  <a:pt x="206069" y="312741"/>
                </a:lnTo>
                <a:close/>
              </a:path>
              <a:path w="553085" h="514984">
                <a:moveTo>
                  <a:pt x="286009" y="283413"/>
                </a:moveTo>
                <a:lnTo>
                  <a:pt x="269811" y="283413"/>
                </a:lnTo>
                <a:lnTo>
                  <a:pt x="274855" y="289823"/>
                </a:lnTo>
                <a:lnTo>
                  <a:pt x="278672" y="296043"/>
                </a:lnTo>
                <a:lnTo>
                  <a:pt x="281266" y="302072"/>
                </a:lnTo>
                <a:lnTo>
                  <a:pt x="282638" y="307911"/>
                </a:lnTo>
                <a:lnTo>
                  <a:pt x="283641" y="315569"/>
                </a:lnTo>
                <a:lnTo>
                  <a:pt x="281292" y="321881"/>
                </a:lnTo>
                <a:lnTo>
                  <a:pt x="271475" y="330415"/>
                </a:lnTo>
                <a:lnTo>
                  <a:pt x="265607" y="333717"/>
                </a:lnTo>
                <a:lnTo>
                  <a:pt x="257987" y="336740"/>
                </a:lnTo>
                <a:lnTo>
                  <a:pt x="264795" y="344576"/>
                </a:lnTo>
                <a:lnTo>
                  <a:pt x="293649" y="306476"/>
                </a:lnTo>
                <a:lnTo>
                  <a:pt x="292481" y="299478"/>
                </a:lnTo>
                <a:lnTo>
                  <a:pt x="286461" y="284149"/>
                </a:lnTo>
                <a:lnTo>
                  <a:pt x="286009" y="283413"/>
                </a:lnTo>
                <a:close/>
              </a:path>
              <a:path w="553085" h="514984">
                <a:moveTo>
                  <a:pt x="241385" y="250421"/>
                </a:moveTo>
                <a:lnTo>
                  <a:pt x="212492" y="282460"/>
                </a:lnTo>
                <a:lnTo>
                  <a:pt x="212430" y="287375"/>
                </a:lnTo>
                <a:lnTo>
                  <a:pt x="215277" y="294868"/>
                </a:lnTo>
                <a:lnTo>
                  <a:pt x="226758" y="308076"/>
                </a:lnTo>
                <a:lnTo>
                  <a:pt x="233311" y="311530"/>
                </a:lnTo>
                <a:lnTo>
                  <a:pt x="248818" y="313054"/>
                </a:lnTo>
                <a:lnTo>
                  <a:pt x="255600" y="310908"/>
                </a:lnTo>
                <a:lnTo>
                  <a:pt x="265112" y="302640"/>
                </a:lnTo>
                <a:lnTo>
                  <a:pt x="248666" y="302640"/>
                </a:lnTo>
                <a:lnTo>
                  <a:pt x="238594" y="300723"/>
                </a:lnTo>
                <a:lnTo>
                  <a:pt x="233794" y="297624"/>
                </a:lnTo>
                <a:lnTo>
                  <a:pt x="224891" y="287375"/>
                </a:lnTo>
                <a:lnTo>
                  <a:pt x="222631" y="282460"/>
                </a:lnTo>
                <a:lnTo>
                  <a:pt x="222262" y="272745"/>
                </a:lnTo>
                <a:lnTo>
                  <a:pt x="224193" y="268566"/>
                </a:lnTo>
                <a:lnTo>
                  <a:pt x="232562" y="261302"/>
                </a:lnTo>
                <a:lnTo>
                  <a:pt x="237604" y="260057"/>
                </a:lnTo>
                <a:lnTo>
                  <a:pt x="265394" y="260057"/>
                </a:lnTo>
                <a:lnTo>
                  <a:pt x="262494" y="257748"/>
                </a:lnTo>
                <a:lnTo>
                  <a:pt x="255466" y="253755"/>
                </a:lnTo>
                <a:lnTo>
                  <a:pt x="248348" y="251294"/>
                </a:lnTo>
                <a:lnTo>
                  <a:pt x="241385" y="250421"/>
                </a:lnTo>
                <a:close/>
              </a:path>
              <a:path w="553085" h="514984">
                <a:moveTo>
                  <a:pt x="265394" y="260057"/>
                </a:moveTo>
                <a:lnTo>
                  <a:pt x="237604" y="260057"/>
                </a:lnTo>
                <a:lnTo>
                  <a:pt x="249148" y="262610"/>
                </a:lnTo>
                <a:lnTo>
                  <a:pt x="254584" y="266179"/>
                </a:lnTo>
                <a:lnTo>
                  <a:pt x="262915" y="275767"/>
                </a:lnTo>
                <a:lnTo>
                  <a:pt x="264312" y="280136"/>
                </a:lnTo>
                <a:lnTo>
                  <a:pt x="263398" y="290194"/>
                </a:lnTo>
                <a:lnTo>
                  <a:pt x="261213" y="294411"/>
                </a:lnTo>
                <a:lnTo>
                  <a:pt x="253225" y="301358"/>
                </a:lnTo>
                <a:lnTo>
                  <a:pt x="248666" y="302640"/>
                </a:lnTo>
                <a:lnTo>
                  <a:pt x="265112" y="302640"/>
                </a:lnTo>
                <a:lnTo>
                  <a:pt x="267347" y="300697"/>
                </a:lnTo>
                <a:lnTo>
                  <a:pt x="270154" y="293217"/>
                </a:lnTo>
                <a:lnTo>
                  <a:pt x="269811" y="283413"/>
                </a:lnTo>
                <a:lnTo>
                  <a:pt x="286009" y="283413"/>
                </a:lnTo>
                <a:lnTo>
                  <a:pt x="282067" y="276986"/>
                </a:lnTo>
                <a:lnTo>
                  <a:pt x="276288" y="270344"/>
                </a:lnTo>
                <a:lnTo>
                  <a:pt x="269435" y="263276"/>
                </a:lnTo>
                <a:lnTo>
                  <a:pt x="265394" y="260057"/>
                </a:lnTo>
                <a:close/>
              </a:path>
              <a:path w="553085" h="514984">
                <a:moveTo>
                  <a:pt x="324929" y="272821"/>
                </a:moveTo>
                <a:lnTo>
                  <a:pt x="313423" y="282828"/>
                </a:lnTo>
                <a:lnTo>
                  <a:pt x="323430" y="294335"/>
                </a:lnTo>
                <a:lnTo>
                  <a:pt x="334937" y="284327"/>
                </a:lnTo>
                <a:lnTo>
                  <a:pt x="324929" y="272821"/>
                </a:lnTo>
                <a:close/>
              </a:path>
              <a:path w="553085" h="514984">
                <a:moveTo>
                  <a:pt x="351728" y="183400"/>
                </a:moveTo>
                <a:lnTo>
                  <a:pt x="324396" y="183400"/>
                </a:lnTo>
                <a:lnTo>
                  <a:pt x="332854" y="183794"/>
                </a:lnTo>
                <a:lnTo>
                  <a:pt x="336651" y="185826"/>
                </a:lnTo>
                <a:lnTo>
                  <a:pt x="339991" y="189674"/>
                </a:lnTo>
                <a:lnTo>
                  <a:pt x="343297" y="194756"/>
                </a:lnTo>
                <a:lnTo>
                  <a:pt x="345347" y="200956"/>
                </a:lnTo>
                <a:lnTo>
                  <a:pt x="346146" y="208278"/>
                </a:lnTo>
                <a:lnTo>
                  <a:pt x="345694" y="216725"/>
                </a:lnTo>
                <a:lnTo>
                  <a:pt x="344525" y="225996"/>
                </a:lnTo>
                <a:lnTo>
                  <a:pt x="343651" y="236274"/>
                </a:lnTo>
                <a:lnTo>
                  <a:pt x="343619" y="245449"/>
                </a:lnTo>
                <a:lnTo>
                  <a:pt x="344427" y="253524"/>
                </a:lnTo>
                <a:lnTo>
                  <a:pt x="346075" y="260502"/>
                </a:lnTo>
                <a:lnTo>
                  <a:pt x="353085" y="268566"/>
                </a:lnTo>
                <a:lnTo>
                  <a:pt x="373467" y="250850"/>
                </a:lnTo>
                <a:lnTo>
                  <a:pt x="357174" y="250850"/>
                </a:lnTo>
                <a:lnTo>
                  <a:pt x="354864" y="245280"/>
                </a:lnTo>
                <a:lnTo>
                  <a:pt x="353629" y="238591"/>
                </a:lnTo>
                <a:lnTo>
                  <a:pt x="353468" y="230783"/>
                </a:lnTo>
                <a:lnTo>
                  <a:pt x="354380" y="221856"/>
                </a:lnTo>
                <a:lnTo>
                  <a:pt x="356692" y="206501"/>
                </a:lnTo>
                <a:lnTo>
                  <a:pt x="356997" y="199415"/>
                </a:lnTo>
                <a:lnTo>
                  <a:pt x="355371" y="189585"/>
                </a:lnTo>
                <a:lnTo>
                  <a:pt x="353174" y="185064"/>
                </a:lnTo>
                <a:lnTo>
                  <a:pt x="351728" y="183400"/>
                </a:lnTo>
                <a:close/>
              </a:path>
              <a:path w="553085" h="514984">
                <a:moveTo>
                  <a:pt x="387146" y="224802"/>
                </a:moveTo>
                <a:lnTo>
                  <a:pt x="357174" y="250850"/>
                </a:lnTo>
                <a:lnTo>
                  <a:pt x="373467" y="250850"/>
                </a:lnTo>
                <a:lnTo>
                  <a:pt x="394157" y="232867"/>
                </a:lnTo>
                <a:lnTo>
                  <a:pt x="387146" y="224802"/>
                </a:lnTo>
                <a:close/>
              </a:path>
              <a:path w="553085" h="514984">
                <a:moveTo>
                  <a:pt x="324777" y="172084"/>
                </a:moveTo>
                <a:lnTo>
                  <a:pt x="318071" y="174840"/>
                </a:lnTo>
                <a:lnTo>
                  <a:pt x="305549" y="185737"/>
                </a:lnTo>
                <a:lnTo>
                  <a:pt x="300723" y="192468"/>
                </a:lnTo>
                <a:lnTo>
                  <a:pt x="297103" y="200685"/>
                </a:lnTo>
                <a:lnTo>
                  <a:pt x="304114" y="208749"/>
                </a:lnTo>
                <a:lnTo>
                  <a:pt x="307431" y="199415"/>
                </a:lnTo>
                <a:lnTo>
                  <a:pt x="311442" y="192735"/>
                </a:lnTo>
                <a:lnTo>
                  <a:pt x="320255" y="185064"/>
                </a:lnTo>
                <a:lnTo>
                  <a:pt x="324396" y="183400"/>
                </a:lnTo>
                <a:lnTo>
                  <a:pt x="351728" y="183400"/>
                </a:lnTo>
                <a:lnTo>
                  <a:pt x="344589" y="175183"/>
                </a:lnTo>
                <a:lnTo>
                  <a:pt x="338620" y="172262"/>
                </a:lnTo>
                <a:lnTo>
                  <a:pt x="324777" y="172084"/>
                </a:lnTo>
                <a:close/>
              </a:path>
              <a:path w="553085" h="514984">
                <a:moveTo>
                  <a:pt x="393659" y="118946"/>
                </a:moveTo>
                <a:lnTo>
                  <a:pt x="365803" y="143187"/>
                </a:lnTo>
                <a:lnTo>
                  <a:pt x="366001" y="150660"/>
                </a:lnTo>
                <a:lnTo>
                  <a:pt x="389356" y="190098"/>
                </a:lnTo>
                <a:lnTo>
                  <a:pt x="419040" y="204423"/>
                </a:lnTo>
                <a:lnTo>
                  <a:pt x="425854" y="203958"/>
                </a:lnTo>
                <a:lnTo>
                  <a:pt x="432114" y="201794"/>
                </a:lnTo>
                <a:lnTo>
                  <a:pt x="437819" y="197929"/>
                </a:lnTo>
                <a:lnTo>
                  <a:pt x="440776" y="194665"/>
                </a:lnTo>
                <a:lnTo>
                  <a:pt x="423939" y="194665"/>
                </a:lnTo>
                <a:lnTo>
                  <a:pt x="414683" y="193063"/>
                </a:lnTo>
                <a:lnTo>
                  <a:pt x="381729" y="160581"/>
                </a:lnTo>
                <a:lnTo>
                  <a:pt x="376153" y="139692"/>
                </a:lnTo>
                <a:lnTo>
                  <a:pt x="380834" y="132410"/>
                </a:lnTo>
                <a:lnTo>
                  <a:pt x="388714" y="128774"/>
                </a:lnTo>
                <a:lnTo>
                  <a:pt x="417708" y="128774"/>
                </a:lnTo>
                <a:lnTo>
                  <a:pt x="416005" y="127400"/>
                </a:lnTo>
                <a:lnTo>
                  <a:pt x="408573" y="123028"/>
                </a:lnTo>
                <a:lnTo>
                  <a:pt x="401015" y="120180"/>
                </a:lnTo>
                <a:lnTo>
                  <a:pt x="393659" y="118946"/>
                </a:lnTo>
                <a:close/>
              </a:path>
              <a:path w="553085" h="514984">
                <a:moveTo>
                  <a:pt x="417708" y="128774"/>
                </a:moveTo>
                <a:lnTo>
                  <a:pt x="388714" y="128774"/>
                </a:lnTo>
                <a:lnTo>
                  <a:pt x="397986" y="130363"/>
                </a:lnTo>
                <a:lnTo>
                  <a:pt x="408649" y="137180"/>
                </a:lnTo>
                <a:lnTo>
                  <a:pt x="436150" y="174193"/>
                </a:lnTo>
                <a:lnTo>
                  <a:pt x="436468" y="183794"/>
                </a:lnTo>
                <a:lnTo>
                  <a:pt x="431800" y="191046"/>
                </a:lnTo>
                <a:lnTo>
                  <a:pt x="423939" y="194665"/>
                </a:lnTo>
                <a:lnTo>
                  <a:pt x="440776" y="194665"/>
                </a:lnTo>
                <a:lnTo>
                  <a:pt x="442467" y="192797"/>
                </a:lnTo>
                <a:lnTo>
                  <a:pt x="445496" y="186888"/>
                </a:lnTo>
                <a:lnTo>
                  <a:pt x="446906" y="180200"/>
                </a:lnTo>
                <a:lnTo>
                  <a:pt x="446697" y="172732"/>
                </a:lnTo>
                <a:lnTo>
                  <a:pt x="423312" y="133296"/>
                </a:lnTo>
                <a:lnTo>
                  <a:pt x="417708" y="128774"/>
                </a:lnTo>
                <a:close/>
              </a:path>
              <a:path w="553085" h="514984">
                <a:moveTo>
                  <a:pt x="454220" y="85661"/>
                </a:moveTo>
                <a:lnTo>
                  <a:pt x="438086" y="85661"/>
                </a:lnTo>
                <a:lnTo>
                  <a:pt x="492061" y="147751"/>
                </a:lnTo>
                <a:lnTo>
                  <a:pt x="501243" y="139763"/>
                </a:lnTo>
                <a:lnTo>
                  <a:pt x="454220" y="85661"/>
                </a:lnTo>
                <a:close/>
              </a:path>
              <a:path w="553085" h="514984">
                <a:moveTo>
                  <a:pt x="531321" y="16243"/>
                </a:moveTo>
                <a:lnTo>
                  <a:pt x="521436" y="16243"/>
                </a:lnTo>
                <a:lnTo>
                  <a:pt x="528942" y="62903"/>
                </a:lnTo>
                <a:lnTo>
                  <a:pt x="542391" y="104000"/>
                </a:lnTo>
                <a:lnTo>
                  <a:pt x="552983" y="94792"/>
                </a:lnTo>
                <a:lnTo>
                  <a:pt x="545815" y="80405"/>
                </a:lnTo>
                <a:lnTo>
                  <a:pt x="539629" y="61247"/>
                </a:lnTo>
                <a:lnTo>
                  <a:pt x="534423" y="37319"/>
                </a:lnTo>
                <a:lnTo>
                  <a:pt x="531321" y="16243"/>
                </a:lnTo>
                <a:close/>
              </a:path>
              <a:path w="553085" h="514984">
                <a:moveTo>
                  <a:pt x="440753" y="70167"/>
                </a:moveTo>
                <a:lnTo>
                  <a:pt x="422109" y="89395"/>
                </a:lnTo>
                <a:lnTo>
                  <a:pt x="427139" y="95186"/>
                </a:lnTo>
                <a:lnTo>
                  <a:pt x="438086" y="85661"/>
                </a:lnTo>
                <a:lnTo>
                  <a:pt x="454220" y="85661"/>
                </a:lnTo>
                <a:lnTo>
                  <a:pt x="440753" y="70167"/>
                </a:lnTo>
                <a:close/>
              </a:path>
              <a:path w="553085" h="514984">
                <a:moveTo>
                  <a:pt x="522693" y="0"/>
                </a:moveTo>
                <a:lnTo>
                  <a:pt x="478421" y="38493"/>
                </a:lnTo>
                <a:lnTo>
                  <a:pt x="485914" y="47116"/>
                </a:lnTo>
                <a:lnTo>
                  <a:pt x="521436" y="16243"/>
                </a:lnTo>
                <a:lnTo>
                  <a:pt x="531321" y="16243"/>
                </a:lnTo>
                <a:lnTo>
                  <a:pt x="530199" y="8623"/>
                </a:lnTo>
                <a:lnTo>
                  <a:pt x="5226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02573" y="6171438"/>
            <a:ext cx="502920" cy="502920"/>
          </a:xfrm>
          <a:custGeom>
            <a:avLst/>
            <a:rect l="l" t="t" r="r" b="b"/>
            <a:pathLst>
              <a:path w="502920" h="502920">
                <a:moveTo>
                  <a:pt x="0" y="251460"/>
                </a:moveTo>
                <a:lnTo>
                  <a:pt x="4049" y="206260"/>
                </a:lnTo>
                <a:lnTo>
                  <a:pt x="15725" y="163718"/>
                </a:lnTo>
                <a:lnTo>
                  <a:pt x="34318" y="124544"/>
                </a:lnTo>
                <a:lnTo>
                  <a:pt x="59120" y="89448"/>
                </a:lnTo>
                <a:lnTo>
                  <a:pt x="89422" y="59141"/>
                </a:lnTo>
                <a:lnTo>
                  <a:pt x="124516" y="34332"/>
                </a:lnTo>
                <a:lnTo>
                  <a:pt x="163693" y="15732"/>
                </a:lnTo>
                <a:lnTo>
                  <a:pt x="206243" y="4051"/>
                </a:lnTo>
                <a:lnTo>
                  <a:pt x="251459" y="0"/>
                </a:lnTo>
                <a:lnTo>
                  <a:pt x="296676" y="4051"/>
                </a:lnTo>
                <a:lnTo>
                  <a:pt x="339226" y="15732"/>
                </a:lnTo>
                <a:lnTo>
                  <a:pt x="378403" y="34332"/>
                </a:lnTo>
                <a:lnTo>
                  <a:pt x="413497" y="59141"/>
                </a:lnTo>
                <a:lnTo>
                  <a:pt x="443799" y="89448"/>
                </a:lnTo>
                <a:lnTo>
                  <a:pt x="468601" y="124544"/>
                </a:lnTo>
                <a:lnTo>
                  <a:pt x="487194" y="163718"/>
                </a:lnTo>
                <a:lnTo>
                  <a:pt x="498870" y="206260"/>
                </a:lnTo>
                <a:lnTo>
                  <a:pt x="502920" y="251460"/>
                </a:lnTo>
                <a:lnTo>
                  <a:pt x="498870" y="296659"/>
                </a:lnTo>
                <a:lnTo>
                  <a:pt x="487194" y="339201"/>
                </a:lnTo>
                <a:lnTo>
                  <a:pt x="468601" y="378375"/>
                </a:lnTo>
                <a:lnTo>
                  <a:pt x="443799" y="413471"/>
                </a:lnTo>
                <a:lnTo>
                  <a:pt x="413497" y="443778"/>
                </a:lnTo>
                <a:lnTo>
                  <a:pt x="378403" y="468587"/>
                </a:lnTo>
                <a:lnTo>
                  <a:pt x="339226" y="487187"/>
                </a:lnTo>
                <a:lnTo>
                  <a:pt x="296676" y="498868"/>
                </a:lnTo>
                <a:lnTo>
                  <a:pt x="251459" y="502920"/>
                </a:lnTo>
                <a:lnTo>
                  <a:pt x="206243" y="498868"/>
                </a:lnTo>
                <a:lnTo>
                  <a:pt x="163693" y="487187"/>
                </a:lnTo>
                <a:lnTo>
                  <a:pt x="124516" y="468587"/>
                </a:lnTo>
                <a:lnTo>
                  <a:pt x="89422" y="443778"/>
                </a:lnTo>
                <a:lnTo>
                  <a:pt x="59120" y="413471"/>
                </a:lnTo>
                <a:lnTo>
                  <a:pt x="34318" y="378375"/>
                </a:lnTo>
                <a:lnTo>
                  <a:pt x="15725" y="339201"/>
                </a:lnTo>
                <a:lnTo>
                  <a:pt x="4049" y="296659"/>
                </a:lnTo>
                <a:lnTo>
                  <a:pt x="0" y="25146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610600" y="6342084"/>
            <a:ext cx="8509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5" dirty="0">
                <a:solidFill>
                  <a:srgbClr val="888888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3</a:t>
            </a:r>
            <a:endParaRPr sz="1200">
              <a:latin typeface="Arial" pitchFamily="34" charset="0" panose="020B0604020202020204"/>
              <a:cs typeface="Arial" pitchFamily="34" charset="0" panose="020B060402020202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8411" y="950975"/>
            <a:ext cx="1169670" cy="976122"/>
          </a:xfrm>
          <a:prstGeom prst="rect">
            <a:avLst/>
          </a:prstGeom>
          <a:blipFill>
            <a:blip r:embed="rId1"/>
            <a:srcRect l="0" t="0" r="0" b="0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3652" y="13716"/>
            <a:ext cx="1141476" cy="947927"/>
          </a:xfrm>
          <a:prstGeom prst="rect">
            <a:avLst/>
          </a:prstGeom>
          <a:blipFill>
            <a:blip r:embed="rId2"/>
            <a:srcRect l="0" t="0" r="0" b="0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>
            <a:spLocks noGrp="1" noEditPoints="1"/>
          </p:cNvSpPr>
          <p:nvPr>
            <p:ph type="title"/>
          </p:nvPr>
        </p:nvSpPr>
        <p:spPr>
          <a:xfrm>
            <a:off x="224027" y="955547"/>
            <a:ext cx="8677910" cy="347530"/>
          </a:xfrm>
          <a:solidFill>
            <a:srgbClr val="F1F1F1"/>
          </a:solidFill>
        </p:spPr>
        <p:txBody>
          <a:bodyPr vert="horz" wrap="square" lIns="0" tIns="39369" rIns="0" bIns="0" rtlCol="0">
            <a:spAutoFit/>
          </a:bodyPr>
          <a:lstStyle/>
          <a:p>
            <a:pPr marL="640080" marR="365760" indent="-269875" algn="ctr">
              <a:lnSpc>
                <a:spcPct val="100000"/>
              </a:lnSpc>
              <a:spcBef>
                <a:spcPts val="309"/>
              </a:spcBef>
            </a:pPr>
            <a:r>
              <a:rPr lang="ru-RU" sz="20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ВТБ Бизнес Коннект</a:t>
            </a:r>
          </a:p>
        </p:txBody>
      </p:sp>
      <p:sp>
        <p:nvSpPr>
          <p:cNvPr id="10" name="object 10"/>
          <p:cNvSpPr/>
          <p:nvPr/>
        </p:nvSpPr>
        <p:spPr>
          <a:xfrm>
            <a:off x="214884" y="1787651"/>
            <a:ext cx="8776716" cy="4944110"/>
          </a:xfrm>
          <a:custGeom>
            <a:avLst/>
            <a:rect l="l" t="t" r="r" b="b"/>
            <a:pathLst>
              <a:path w="8676640" h="4944109">
                <a:moveTo>
                  <a:pt x="0" y="4943856"/>
                </a:moveTo>
                <a:lnTo>
                  <a:pt x="8676132" y="4943856"/>
                </a:lnTo>
                <a:lnTo>
                  <a:pt x="8676132" y="0"/>
                </a:lnTo>
                <a:lnTo>
                  <a:pt x="0" y="0"/>
                </a:lnTo>
                <a:lnTo>
                  <a:pt x="0" y="4943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TextBox 13"/>
          <p:cNvSpPr txBox="1"/>
          <p:nvPr/>
        </p:nvSpPr>
        <p:spPr>
          <a:xfrm>
            <a:off x="4267200" y="1927097"/>
            <a:ext cx="4634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 </a:t>
            </a:r>
            <a:r>
              <a:rPr lang="ru-RU" sz="1600" b="1" dirty="0"/>
              <a:t>ВТБ Бизнес Коннект - </a:t>
            </a:r>
            <a:r>
              <a:rPr lang="ru-RU" sz="1600" dirty="0"/>
              <a:t>Торговая платформа для малого и среднего бизнеса с проверенными поставщиками и заказами от крупных компаний..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63652" y="4392226"/>
            <a:ext cx="3143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https://bankofpartners.com/ru</a:t>
            </a:r>
            <a:r>
              <a:rPr lang="ru-RU" dirty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67200" y="2780506"/>
            <a:ext cx="463473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 </a:t>
            </a:r>
            <a:r>
              <a:rPr lang="ru-RU" sz="1600" b="1" dirty="0"/>
              <a:t>Это интересно:</a:t>
            </a:r>
          </a:p>
          <a:p>
            <a:endParaRPr lang="ru-RU" sz="1200" b="1" dirty="0"/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sz="1600" b="1" dirty="0"/>
              <a:t>Возможность участия в торгах</a:t>
            </a:r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sz="1600" b="1" dirty="0"/>
              <a:t>Бесплатное размещение товаров компании и отсутствие комиссии</a:t>
            </a:r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sz="1600" b="1" dirty="0"/>
              <a:t>Удобный импорт товаров на площадку (</a:t>
            </a:r>
            <a:r>
              <a:rPr lang="en-US" sz="1600" b="1" dirty="0"/>
              <a:t>Excel, 1C, SAP </a:t>
            </a:r>
            <a:r>
              <a:rPr lang="ru-RU" sz="1600" b="1" dirty="0"/>
              <a:t>и так далее)</a:t>
            </a:r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sz="1600" b="1" dirty="0"/>
              <a:t>Экспорт-менеджер ( Помощь в подборе маркетплейса и расчет экспортного потенциала)</a:t>
            </a:r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sz="1600" b="1" dirty="0"/>
              <a:t>Поиск товаров других поставщиков</a:t>
            </a:r>
            <a:endParaRPr lang="ru-RU" sz="20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9456" y="1970816"/>
            <a:ext cx="3868081" cy="21439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48711"/>
            <a:ext cx="3572510" cy="4209415"/>
          </a:xfrm>
          <a:custGeom>
            <a:avLst/>
            <a:rect l="l" t="t" r="r" b="b"/>
            <a:pathLst>
              <a:path w="3572510" h="4209415">
                <a:moveTo>
                  <a:pt x="0" y="0"/>
                </a:moveTo>
                <a:lnTo>
                  <a:pt x="0" y="4209287"/>
                </a:lnTo>
                <a:lnTo>
                  <a:pt x="3572255" y="4209287"/>
                </a:lnTo>
                <a:lnTo>
                  <a:pt x="0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-1523" y="0"/>
            <a:ext cx="9145905" cy="6859905"/>
          </a:xfrm>
          <a:custGeom>
            <a:avLst/>
            <a:rect l="l" t="t" r="r" b="b"/>
            <a:pathLst>
              <a:path w="9145905" h="6859905">
                <a:moveTo>
                  <a:pt x="7737475" y="0"/>
                </a:moveTo>
                <a:lnTo>
                  <a:pt x="0" y="6859523"/>
                </a:lnTo>
                <a:lnTo>
                  <a:pt x="9145524" y="6859523"/>
                </a:lnTo>
                <a:lnTo>
                  <a:pt x="9145524" y="889"/>
                </a:lnTo>
                <a:lnTo>
                  <a:pt x="7737475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3587" y="6113081"/>
            <a:ext cx="553085" cy="514984"/>
          </a:xfrm>
          <a:custGeom>
            <a:avLst/>
            <a:rect l="l" t="t" r="r" b="b"/>
            <a:pathLst>
              <a:path w="553085" h="514984">
                <a:moveTo>
                  <a:pt x="32100" y="452602"/>
                </a:moveTo>
                <a:lnTo>
                  <a:pt x="15976" y="452602"/>
                </a:lnTo>
                <a:lnTo>
                  <a:pt x="69951" y="514692"/>
                </a:lnTo>
                <a:lnTo>
                  <a:pt x="79133" y="506704"/>
                </a:lnTo>
                <a:lnTo>
                  <a:pt x="32100" y="452602"/>
                </a:lnTo>
                <a:close/>
              </a:path>
              <a:path w="553085" h="514984">
                <a:moveTo>
                  <a:pt x="102201" y="427786"/>
                </a:moveTo>
                <a:lnTo>
                  <a:pt x="94094" y="427786"/>
                </a:lnTo>
                <a:lnTo>
                  <a:pt x="91949" y="437108"/>
                </a:lnTo>
                <a:lnTo>
                  <a:pt x="91855" y="445970"/>
                </a:lnTo>
                <a:lnTo>
                  <a:pt x="93987" y="453611"/>
                </a:lnTo>
                <a:lnTo>
                  <a:pt x="98285" y="460286"/>
                </a:lnTo>
                <a:lnTo>
                  <a:pt x="103149" y="465874"/>
                </a:lnTo>
                <a:lnTo>
                  <a:pt x="109169" y="468566"/>
                </a:lnTo>
                <a:lnTo>
                  <a:pt x="123520" y="468134"/>
                </a:lnTo>
                <a:lnTo>
                  <a:pt x="130530" y="465061"/>
                </a:lnTo>
                <a:lnTo>
                  <a:pt x="139421" y="457326"/>
                </a:lnTo>
                <a:lnTo>
                  <a:pt x="123024" y="457326"/>
                </a:lnTo>
                <a:lnTo>
                  <a:pt x="113690" y="456882"/>
                </a:lnTo>
                <a:lnTo>
                  <a:pt x="109639" y="454799"/>
                </a:lnTo>
                <a:lnTo>
                  <a:pt x="103454" y="447687"/>
                </a:lnTo>
                <a:lnTo>
                  <a:pt x="101815" y="444474"/>
                </a:lnTo>
                <a:lnTo>
                  <a:pt x="100761" y="437921"/>
                </a:lnTo>
                <a:lnTo>
                  <a:pt x="101104" y="433247"/>
                </a:lnTo>
                <a:lnTo>
                  <a:pt x="102201" y="427786"/>
                </a:lnTo>
                <a:close/>
              </a:path>
              <a:path w="553085" h="514984">
                <a:moveTo>
                  <a:pt x="18630" y="437108"/>
                </a:moveTo>
                <a:lnTo>
                  <a:pt x="0" y="456336"/>
                </a:lnTo>
                <a:lnTo>
                  <a:pt x="5016" y="462114"/>
                </a:lnTo>
                <a:lnTo>
                  <a:pt x="15976" y="452602"/>
                </a:lnTo>
                <a:lnTo>
                  <a:pt x="32100" y="452602"/>
                </a:lnTo>
                <a:lnTo>
                  <a:pt x="18630" y="437108"/>
                </a:lnTo>
                <a:close/>
              </a:path>
              <a:path w="553085" h="514984">
                <a:moveTo>
                  <a:pt x="147527" y="423735"/>
                </a:moveTo>
                <a:lnTo>
                  <a:pt x="124028" y="423735"/>
                </a:lnTo>
                <a:lnTo>
                  <a:pt x="130378" y="424700"/>
                </a:lnTo>
                <a:lnTo>
                  <a:pt x="133156" y="426313"/>
                </a:lnTo>
                <a:lnTo>
                  <a:pt x="138341" y="432282"/>
                </a:lnTo>
                <a:lnTo>
                  <a:pt x="139420" y="436079"/>
                </a:lnTo>
                <a:lnTo>
                  <a:pt x="137972" y="444639"/>
                </a:lnTo>
                <a:lnTo>
                  <a:pt x="135610" y="448525"/>
                </a:lnTo>
                <a:lnTo>
                  <a:pt x="127431" y="455625"/>
                </a:lnTo>
                <a:lnTo>
                  <a:pt x="123024" y="457326"/>
                </a:lnTo>
                <a:lnTo>
                  <a:pt x="139421" y="457326"/>
                </a:lnTo>
                <a:lnTo>
                  <a:pt x="144195" y="453174"/>
                </a:lnTo>
                <a:lnTo>
                  <a:pt x="148209" y="446481"/>
                </a:lnTo>
                <a:lnTo>
                  <a:pt x="150571" y="431622"/>
                </a:lnTo>
                <a:lnTo>
                  <a:pt x="148653" y="425030"/>
                </a:lnTo>
                <a:lnTo>
                  <a:pt x="147527" y="423735"/>
                </a:lnTo>
                <a:close/>
              </a:path>
              <a:path w="553085" h="514984">
                <a:moveTo>
                  <a:pt x="99199" y="377253"/>
                </a:moveTo>
                <a:lnTo>
                  <a:pt x="66116" y="396735"/>
                </a:lnTo>
                <a:lnTo>
                  <a:pt x="64147" y="409905"/>
                </a:lnTo>
                <a:lnTo>
                  <a:pt x="65913" y="415797"/>
                </a:lnTo>
                <a:lnTo>
                  <a:pt x="73228" y="424218"/>
                </a:lnTo>
                <a:lnTo>
                  <a:pt x="76339" y="426313"/>
                </a:lnTo>
                <a:lnTo>
                  <a:pt x="83235" y="428282"/>
                </a:lnTo>
                <a:lnTo>
                  <a:pt x="88011" y="428434"/>
                </a:lnTo>
                <a:lnTo>
                  <a:pt x="94094" y="427786"/>
                </a:lnTo>
                <a:lnTo>
                  <a:pt x="102201" y="427786"/>
                </a:lnTo>
                <a:lnTo>
                  <a:pt x="102323" y="427177"/>
                </a:lnTo>
                <a:lnTo>
                  <a:pt x="119037" y="424116"/>
                </a:lnTo>
                <a:lnTo>
                  <a:pt x="124028" y="423735"/>
                </a:lnTo>
                <a:lnTo>
                  <a:pt x="147527" y="423735"/>
                </a:lnTo>
                <a:lnTo>
                  <a:pt x="143662" y="419290"/>
                </a:lnTo>
                <a:lnTo>
                  <a:pt x="140711" y="416864"/>
                </a:lnTo>
                <a:lnTo>
                  <a:pt x="89877" y="416864"/>
                </a:lnTo>
                <a:lnTo>
                  <a:pt x="82486" y="416090"/>
                </a:lnTo>
                <a:lnTo>
                  <a:pt x="79514" y="414591"/>
                </a:lnTo>
                <a:lnTo>
                  <a:pt x="74980" y="409371"/>
                </a:lnTo>
                <a:lnTo>
                  <a:pt x="74155" y="406298"/>
                </a:lnTo>
                <a:lnTo>
                  <a:pt x="75488" y="399300"/>
                </a:lnTo>
                <a:lnTo>
                  <a:pt x="77520" y="396074"/>
                </a:lnTo>
                <a:lnTo>
                  <a:pt x="84391" y="390105"/>
                </a:lnTo>
                <a:lnTo>
                  <a:pt x="87947" y="388492"/>
                </a:lnTo>
                <a:lnTo>
                  <a:pt x="95211" y="388137"/>
                </a:lnTo>
                <a:lnTo>
                  <a:pt x="110641" y="388137"/>
                </a:lnTo>
                <a:lnTo>
                  <a:pt x="107911" y="383717"/>
                </a:lnTo>
                <a:lnTo>
                  <a:pt x="104076" y="379298"/>
                </a:lnTo>
                <a:lnTo>
                  <a:pt x="99199" y="377253"/>
                </a:lnTo>
                <a:close/>
              </a:path>
              <a:path w="553085" h="514984">
                <a:moveTo>
                  <a:pt x="110641" y="388137"/>
                </a:moveTo>
                <a:lnTo>
                  <a:pt x="95211" y="388137"/>
                </a:lnTo>
                <a:lnTo>
                  <a:pt x="98234" y="389432"/>
                </a:lnTo>
                <a:lnTo>
                  <a:pt x="105156" y="397395"/>
                </a:lnTo>
                <a:lnTo>
                  <a:pt x="106032" y="404901"/>
                </a:lnTo>
                <a:lnTo>
                  <a:pt x="103276" y="414731"/>
                </a:lnTo>
                <a:lnTo>
                  <a:pt x="95580" y="416280"/>
                </a:lnTo>
                <a:lnTo>
                  <a:pt x="89877" y="416864"/>
                </a:lnTo>
                <a:lnTo>
                  <a:pt x="140711" y="416864"/>
                </a:lnTo>
                <a:lnTo>
                  <a:pt x="137685" y="414377"/>
                </a:lnTo>
                <a:lnTo>
                  <a:pt x="134264" y="413156"/>
                </a:lnTo>
                <a:lnTo>
                  <a:pt x="110921" y="413156"/>
                </a:lnTo>
                <a:lnTo>
                  <a:pt x="112869" y="404029"/>
                </a:lnTo>
                <a:lnTo>
                  <a:pt x="113016" y="396074"/>
                </a:lnTo>
                <a:lnTo>
                  <a:pt x="111364" y="389308"/>
                </a:lnTo>
                <a:lnTo>
                  <a:pt x="110641" y="388137"/>
                </a:lnTo>
                <a:close/>
              </a:path>
              <a:path w="553085" h="514984">
                <a:moveTo>
                  <a:pt x="121313" y="411310"/>
                </a:moveTo>
                <a:lnTo>
                  <a:pt x="110921" y="413156"/>
                </a:lnTo>
                <a:lnTo>
                  <a:pt x="134264" y="413156"/>
                </a:lnTo>
                <a:lnTo>
                  <a:pt x="130235" y="411718"/>
                </a:lnTo>
                <a:lnTo>
                  <a:pt x="121313" y="411310"/>
                </a:lnTo>
                <a:close/>
              </a:path>
              <a:path w="553085" h="514984">
                <a:moveTo>
                  <a:pt x="175412" y="402793"/>
                </a:moveTo>
                <a:lnTo>
                  <a:pt x="163893" y="412800"/>
                </a:lnTo>
                <a:lnTo>
                  <a:pt x="173901" y="424319"/>
                </a:lnTo>
                <a:lnTo>
                  <a:pt x="185420" y="414312"/>
                </a:lnTo>
                <a:lnTo>
                  <a:pt x="175412" y="402793"/>
                </a:lnTo>
                <a:close/>
              </a:path>
              <a:path w="553085" h="514984">
                <a:moveTo>
                  <a:pt x="182026" y="302919"/>
                </a:moveTo>
                <a:lnTo>
                  <a:pt x="154171" y="327152"/>
                </a:lnTo>
                <a:lnTo>
                  <a:pt x="154368" y="334619"/>
                </a:lnTo>
                <a:lnTo>
                  <a:pt x="177724" y="374065"/>
                </a:lnTo>
                <a:lnTo>
                  <a:pt x="207407" y="388395"/>
                </a:lnTo>
                <a:lnTo>
                  <a:pt x="214222" y="387929"/>
                </a:lnTo>
                <a:lnTo>
                  <a:pt x="220481" y="385761"/>
                </a:lnTo>
                <a:lnTo>
                  <a:pt x="226187" y="381888"/>
                </a:lnTo>
                <a:lnTo>
                  <a:pt x="229138" y="378635"/>
                </a:lnTo>
                <a:lnTo>
                  <a:pt x="212306" y="378635"/>
                </a:lnTo>
                <a:lnTo>
                  <a:pt x="203050" y="377029"/>
                </a:lnTo>
                <a:lnTo>
                  <a:pt x="170096" y="344548"/>
                </a:lnTo>
                <a:lnTo>
                  <a:pt x="164520" y="323664"/>
                </a:lnTo>
                <a:lnTo>
                  <a:pt x="169202" y="316382"/>
                </a:lnTo>
                <a:lnTo>
                  <a:pt x="177086" y="312741"/>
                </a:lnTo>
                <a:lnTo>
                  <a:pt x="206069" y="312741"/>
                </a:lnTo>
                <a:lnTo>
                  <a:pt x="204373" y="311372"/>
                </a:lnTo>
                <a:lnTo>
                  <a:pt x="196940" y="307000"/>
                </a:lnTo>
                <a:lnTo>
                  <a:pt x="189382" y="304152"/>
                </a:lnTo>
                <a:lnTo>
                  <a:pt x="182026" y="302919"/>
                </a:lnTo>
                <a:close/>
              </a:path>
              <a:path w="553085" h="514984">
                <a:moveTo>
                  <a:pt x="206069" y="312741"/>
                </a:moveTo>
                <a:lnTo>
                  <a:pt x="177086" y="312741"/>
                </a:lnTo>
                <a:lnTo>
                  <a:pt x="186358" y="314331"/>
                </a:lnTo>
                <a:lnTo>
                  <a:pt x="197018" y="321150"/>
                </a:lnTo>
                <a:lnTo>
                  <a:pt x="224511" y="358152"/>
                </a:lnTo>
                <a:lnTo>
                  <a:pt x="224867" y="367717"/>
                </a:lnTo>
                <a:lnTo>
                  <a:pt x="220167" y="375018"/>
                </a:lnTo>
                <a:lnTo>
                  <a:pt x="212306" y="378635"/>
                </a:lnTo>
                <a:lnTo>
                  <a:pt x="229138" y="378635"/>
                </a:lnTo>
                <a:lnTo>
                  <a:pt x="230835" y="376764"/>
                </a:lnTo>
                <a:lnTo>
                  <a:pt x="233864" y="370859"/>
                </a:lnTo>
                <a:lnTo>
                  <a:pt x="235273" y="364172"/>
                </a:lnTo>
                <a:lnTo>
                  <a:pt x="235064" y="356704"/>
                </a:lnTo>
                <a:lnTo>
                  <a:pt x="211679" y="317268"/>
                </a:lnTo>
                <a:lnTo>
                  <a:pt x="206069" y="312741"/>
                </a:lnTo>
                <a:close/>
              </a:path>
              <a:path w="553085" h="514984">
                <a:moveTo>
                  <a:pt x="286009" y="283413"/>
                </a:moveTo>
                <a:lnTo>
                  <a:pt x="269811" y="283413"/>
                </a:lnTo>
                <a:lnTo>
                  <a:pt x="274855" y="289823"/>
                </a:lnTo>
                <a:lnTo>
                  <a:pt x="278672" y="296043"/>
                </a:lnTo>
                <a:lnTo>
                  <a:pt x="281266" y="302072"/>
                </a:lnTo>
                <a:lnTo>
                  <a:pt x="282638" y="307911"/>
                </a:lnTo>
                <a:lnTo>
                  <a:pt x="283641" y="315569"/>
                </a:lnTo>
                <a:lnTo>
                  <a:pt x="281292" y="321881"/>
                </a:lnTo>
                <a:lnTo>
                  <a:pt x="271475" y="330415"/>
                </a:lnTo>
                <a:lnTo>
                  <a:pt x="265607" y="333717"/>
                </a:lnTo>
                <a:lnTo>
                  <a:pt x="257987" y="336740"/>
                </a:lnTo>
                <a:lnTo>
                  <a:pt x="264795" y="344576"/>
                </a:lnTo>
                <a:lnTo>
                  <a:pt x="293649" y="306476"/>
                </a:lnTo>
                <a:lnTo>
                  <a:pt x="292481" y="299478"/>
                </a:lnTo>
                <a:lnTo>
                  <a:pt x="286461" y="284149"/>
                </a:lnTo>
                <a:lnTo>
                  <a:pt x="286009" y="283413"/>
                </a:lnTo>
                <a:close/>
              </a:path>
              <a:path w="553085" h="514984">
                <a:moveTo>
                  <a:pt x="241385" y="250421"/>
                </a:moveTo>
                <a:lnTo>
                  <a:pt x="212492" y="282460"/>
                </a:lnTo>
                <a:lnTo>
                  <a:pt x="212430" y="287375"/>
                </a:lnTo>
                <a:lnTo>
                  <a:pt x="215277" y="294868"/>
                </a:lnTo>
                <a:lnTo>
                  <a:pt x="226758" y="308076"/>
                </a:lnTo>
                <a:lnTo>
                  <a:pt x="233311" y="311530"/>
                </a:lnTo>
                <a:lnTo>
                  <a:pt x="248818" y="313054"/>
                </a:lnTo>
                <a:lnTo>
                  <a:pt x="255600" y="310908"/>
                </a:lnTo>
                <a:lnTo>
                  <a:pt x="265112" y="302640"/>
                </a:lnTo>
                <a:lnTo>
                  <a:pt x="248666" y="302640"/>
                </a:lnTo>
                <a:lnTo>
                  <a:pt x="238594" y="300723"/>
                </a:lnTo>
                <a:lnTo>
                  <a:pt x="233794" y="297624"/>
                </a:lnTo>
                <a:lnTo>
                  <a:pt x="224891" y="287375"/>
                </a:lnTo>
                <a:lnTo>
                  <a:pt x="222631" y="282460"/>
                </a:lnTo>
                <a:lnTo>
                  <a:pt x="222262" y="272745"/>
                </a:lnTo>
                <a:lnTo>
                  <a:pt x="224193" y="268566"/>
                </a:lnTo>
                <a:lnTo>
                  <a:pt x="232562" y="261302"/>
                </a:lnTo>
                <a:lnTo>
                  <a:pt x="237604" y="260057"/>
                </a:lnTo>
                <a:lnTo>
                  <a:pt x="265394" y="260057"/>
                </a:lnTo>
                <a:lnTo>
                  <a:pt x="262494" y="257748"/>
                </a:lnTo>
                <a:lnTo>
                  <a:pt x="255466" y="253755"/>
                </a:lnTo>
                <a:lnTo>
                  <a:pt x="248348" y="251294"/>
                </a:lnTo>
                <a:lnTo>
                  <a:pt x="241385" y="250421"/>
                </a:lnTo>
                <a:close/>
              </a:path>
              <a:path w="553085" h="514984">
                <a:moveTo>
                  <a:pt x="265394" y="260057"/>
                </a:moveTo>
                <a:lnTo>
                  <a:pt x="237604" y="260057"/>
                </a:lnTo>
                <a:lnTo>
                  <a:pt x="249148" y="262610"/>
                </a:lnTo>
                <a:lnTo>
                  <a:pt x="254584" y="266179"/>
                </a:lnTo>
                <a:lnTo>
                  <a:pt x="262915" y="275767"/>
                </a:lnTo>
                <a:lnTo>
                  <a:pt x="264312" y="280136"/>
                </a:lnTo>
                <a:lnTo>
                  <a:pt x="263398" y="290194"/>
                </a:lnTo>
                <a:lnTo>
                  <a:pt x="261213" y="294411"/>
                </a:lnTo>
                <a:lnTo>
                  <a:pt x="253225" y="301358"/>
                </a:lnTo>
                <a:lnTo>
                  <a:pt x="248666" y="302640"/>
                </a:lnTo>
                <a:lnTo>
                  <a:pt x="265112" y="302640"/>
                </a:lnTo>
                <a:lnTo>
                  <a:pt x="267347" y="300697"/>
                </a:lnTo>
                <a:lnTo>
                  <a:pt x="270154" y="293217"/>
                </a:lnTo>
                <a:lnTo>
                  <a:pt x="269811" y="283413"/>
                </a:lnTo>
                <a:lnTo>
                  <a:pt x="286009" y="283413"/>
                </a:lnTo>
                <a:lnTo>
                  <a:pt x="282067" y="276986"/>
                </a:lnTo>
                <a:lnTo>
                  <a:pt x="276288" y="270344"/>
                </a:lnTo>
                <a:lnTo>
                  <a:pt x="269435" y="263276"/>
                </a:lnTo>
                <a:lnTo>
                  <a:pt x="265394" y="260057"/>
                </a:lnTo>
                <a:close/>
              </a:path>
              <a:path w="553085" h="514984">
                <a:moveTo>
                  <a:pt x="324929" y="272821"/>
                </a:moveTo>
                <a:lnTo>
                  <a:pt x="313423" y="282828"/>
                </a:lnTo>
                <a:lnTo>
                  <a:pt x="323430" y="294335"/>
                </a:lnTo>
                <a:lnTo>
                  <a:pt x="334937" y="284327"/>
                </a:lnTo>
                <a:lnTo>
                  <a:pt x="324929" y="272821"/>
                </a:lnTo>
                <a:close/>
              </a:path>
              <a:path w="553085" h="514984">
                <a:moveTo>
                  <a:pt x="351728" y="183400"/>
                </a:moveTo>
                <a:lnTo>
                  <a:pt x="324396" y="183400"/>
                </a:lnTo>
                <a:lnTo>
                  <a:pt x="332854" y="183794"/>
                </a:lnTo>
                <a:lnTo>
                  <a:pt x="336651" y="185826"/>
                </a:lnTo>
                <a:lnTo>
                  <a:pt x="339991" y="189674"/>
                </a:lnTo>
                <a:lnTo>
                  <a:pt x="343297" y="194756"/>
                </a:lnTo>
                <a:lnTo>
                  <a:pt x="345347" y="200956"/>
                </a:lnTo>
                <a:lnTo>
                  <a:pt x="346146" y="208278"/>
                </a:lnTo>
                <a:lnTo>
                  <a:pt x="345694" y="216725"/>
                </a:lnTo>
                <a:lnTo>
                  <a:pt x="344525" y="225996"/>
                </a:lnTo>
                <a:lnTo>
                  <a:pt x="343651" y="236274"/>
                </a:lnTo>
                <a:lnTo>
                  <a:pt x="343619" y="245449"/>
                </a:lnTo>
                <a:lnTo>
                  <a:pt x="344427" y="253524"/>
                </a:lnTo>
                <a:lnTo>
                  <a:pt x="346075" y="260502"/>
                </a:lnTo>
                <a:lnTo>
                  <a:pt x="353085" y="268566"/>
                </a:lnTo>
                <a:lnTo>
                  <a:pt x="373467" y="250850"/>
                </a:lnTo>
                <a:lnTo>
                  <a:pt x="357174" y="250850"/>
                </a:lnTo>
                <a:lnTo>
                  <a:pt x="354864" y="245280"/>
                </a:lnTo>
                <a:lnTo>
                  <a:pt x="353629" y="238591"/>
                </a:lnTo>
                <a:lnTo>
                  <a:pt x="353468" y="230783"/>
                </a:lnTo>
                <a:lnTo>
                  <a:pt x="354380" y="221856"/>
                </a:lnTo>
                <a:lnTo>
                  <a:pt x="356692" y="206501"/>
                </a:lnTo>
                <a:lnTo>
                  <a:pt x="356997" y="199415"/>
                </a:lnTo>
                <a:lnTo>
                  <a:pt x="355371" y="189585"/>
                </a:lnTo>
                <a:lnTo>
                  <a:pt x="353174" y="185064"/>
                </a:lnTo>
                <a:lnTo>
                  <a:pt x="351728" y="183400"/>
                </a:lnTo>
                <a:close/>
              </a:path>
              <a:path w="553085" h="514984">
                <a:moveTo>
                  <a:pt x="387146" y="224802"/>
                </a:moveTo>
                <a:lnTo>
                  <a:pt x="357174" y="250850"/>
                </a:lnTo>
                <a:lnTo>
                  <a:pt x="373467" y="250850"/>
                </a:lnTo>
                <a:lnTo>
                  <a:pt x="394157" y="232867"/>
                </a:lnTo>
                <a:lnTo>
                  <a:pt x="387146" y="224802"/>
                </a:lnTo>
                <a:close/>
              </a:path>
              <a:path w="553085" h="514984">
                <a:moveTo>
                  <a:pt x="324777" y="172084"/>
                </a:moveTo>
                <a:lnTo>
                  <a:pt x="318071" y="174840"/>
                </a:lnTo>
                <a:lnTo>
                  <a:pt x="305549" y="185737"/>
                </a:lnTo>
                <a:lnTo>
                  <a:pt x="300723" y="192468"/>
                </a:lnTo>
                <a:lnTo>
                  <a:pt x="297103" y="200685"/>
                </a:lnTo>
                <a:lnTo>
                  <a:pt x="304114" y="208749"/>
                </a:lnTo>
                <a:lnTo>
                  <a:pt x="307431" y="199415"/>
                </a:lnTo>
                <a:lnTo>
                  <a:pt x="311442" y="192735"/>
                </a:lnTo>
                <a:lnTo>
                  <a:pt x="320255" y="185064"/>
                </a:lnTo>
                <a:lnTo>
                  <a:pt x="324396" y="183400"/>
                </a:lnTo>
                <a:lnTo>
                  <a:pt x="351728" y="183400"/>
                </a:lnTo>
                <a:lnTo>
                  <a:pt x="344589" y="175183"/>
                </a:lnTo>
                <a:lnTo>
                  <a:pt x="338620" y="172262"/>
                </a:lnTo>
                <a:lnTo>
                  <a:pt x="324777" y="172084"/>
                </a:lnTo>
                <a:close/>
              </a:path>
              <a:path w="553085" h="514984">
                <a:moveTo>
                  <a:pt x="393659" y="118946"/>
                </a:moveTo>
                <a:lnTo>
                  <a:pt x="365803" y="143187"/>
                </a:lnTo>
                <a:lnTo>
                  <a:pt x="366001" y="150660"/>
                </a:lnTo>
                <a:lnTo>
                  <a:pt x="389356" y="190098"/>
                </a:lnTo>
                <a:lnTo>
                  <a:pt x="419040" y="204423"/>
                </a:lnTo>
                <a:lnTo>
                  <a:pt x="425854" y="203958"/>
                </a:lnTo>
                <a:lnTo>
                  <a:pt x="432114" y="201794"/>
                </a:lnTo>
                <a:lnTo>
                  <a:pt x="437819" y="197929"/>
                </a:lnTo>
                <a:lnTo>
                  <a:pt x="440776" y="194665"/>
                </a:lnTo>
                <a:lnTo>
                  <a:pt x="423939" y="194665"/>
                </a:lnTo>
                <a:lnTo>
                  <a:pt x="414683" y="193063"/>
                </a:lnTo>
                <a:lnTo>
                  <a:pt x="381729" y="160581"/>
                </a:lnTo>
                <a:lnTo>
                  <a:pt x="376153" y="139692"/>
                </a:lnTo>
                <a:lnTo>
                  <a:pt x="380834" y="132410"/>
                </a:lnTo>
                <a:lnTo>
                  <a:pt x="388714" y="128774"/>
                </a:lnTo>
                <a:lnTo>
                  <a:pt x="417708" y="128774"/>
                </a:lnTo>
                <a:lnTo>
                  <a:pt x="416005" y="127400"/>
                </a:lnTo>
                <a:lnTo>
                  <a:pt x="408573" y="123028"/>
                </a:lnTo>
                <a:lnTo>
                  <a:pt x="401015" y="120180"/>
                </a:lnTo>
                <a:lnTo>
                  <a:pt x="393659" y="118946"/>
                </a:lnTo>
                <a:close/>
              </a:path>
              <a:path w="553085" h="514984">
                <a:moveTo>
                  <a:pt x="417708" y="128774"/>
                </a:moveTo>
                <a:lnTo>
                  <a:pt x="388714" y="128774"/>
                </a:lnTo>
                <a:lnTo>
                  <a:pt x="397986" y="130363"/>
                </a:lnTo>
                <a:lnTo>
                  <a:pt x="408649" y="137180"/>
                </a:lnTo>
                <a:lnTo>
                  <a:pt x="436150" y="174193"/>
                </a:lnTo>
                <a:lnTo>
                  <a:pt x="436468" y="183794"/>
                </a:lnTo>
                <a:lnTo>
                  <a:pt x="431800" y="191046"/>
                </a:lnTo>
                <a:lnTo>
                  <a:pt x="423939" y="194665"/>
                </a:lnTo>
                <a:lnTo>
                  <a:pt x="440776" y="194665"/>
                </a:lnTo>
                <a:lnTo>
                  <a:pt x="442467" y="192797"/>
                </a:lnTo>
                <a:lnTo>
                  <a:pt x="445496" y="186888"/>
                </a:lnTo>
                <a:lnTo>
                  <a:pt x="446906" y="180200"/>
                </a:lnTo>
                <a:lnTo>
                  <a:pt x="446697" y="172732"/>
                </a:lnTo>
                <a:lnTo>
                  <a:pt x="423312" y="133296"/>
                </a:lnTo>
                <a:lnTo>
                  <a:pt x="417708" y="128774"/>
                </a:lnTo>
                <a:close/>
              </a:path>
              <a:path w="553085" h="514984">
                <a:moveTo>
                  <a:pt x="454220" y="85661"/>
                </a:moveTo>
                <a:lnTo>
                  <a:pt x="438086" y="85661"/>
                </a:lnTo>
                <a:lnTo>
                  <a:pt x="492061" y="147751"/>
                </a:lnTo>
                <a:lnTo>
                  <a:pt x="501243" y="139763"/>
                </a:lnTo>
                <a:lnTo>
                  <a:pt x="454220" y="85661"/>
                </a:lnTo>
                <a:close/>
              </a:path>
              <a:path w="553085" h="514984">
                <a:moveTo>
                  <a:pt x="531321" y="16243"/>
                </a:moveTo>
                <a:lnTo>
                  <a:pt x="521436" y="16243"/>
                </a:lnTo>
                <a:lnTo>
                  <a:pt x="528942" y="62903"/>
                </a:lnTo>
                <a:lnTo>
                  <a:pt x="542391" y="104000"/>
                </a:lnTo>
                <a:lnTo>
                  <a:pt x="552983" y="94792"/>
                </a:lnTo>
                <a:lnTo>
                  <a:pt x="545815" y="80405"/>
                </a:lnTo>
                <a:lnTo>
                  <a:pt x="539629" y="61247"/>
                </a:lnTo>
                <a:lnTo>
                  <a:pt x="534423" y="37319"/>
                </a:lnTo>
                <a:lnTo>
                  <a:pt x="531321" y="16243"/>
                </a:lnTo>
                <a:close/>
              </a:path>
              <a:path w="553085" h="514984">
                <a:moveTo>
                  <a:pt x="440753" y="70167"/>
                </a:moveTo>
                <a:lnTo>
                  <a:pt x="422109" y="89395"/>
                </a:lnTo>
                <a:lnTo>
                  <a:pt x="427139" y="95186"/>
                </a:lnTo>
                <a:lnTo>
                  <a:pt x="438086" y="85661"/>
                </a:lnTo>
                <a:lnTo>
                  <a:pt x="454220" y="85661"/>
                </a:lnTo>
                <a:lnTo>
                  <a:pt x="440753" y="70167"/>
                </a:lnTo>
                <a:close/>
              </a:path>
              <a:path w="553085" h="514984">
                <a:moveTo>
                  <a:pt x="522693" y="0"/>
                </a:moveTo>
                <a:lnTo>
                  <a:pt x="478421" y="38493"/>
                </a:lnTo>
                <a:lnTo>
                  <a:pt x="485914" y="47116"/>
                </a:lnTo>
                <a:lnTo>
                  <a:pt x="521436" y="16243"/>
                </a:lnTo>
                <a:lnTo>
                  <a:pt x="531321" y="16243"/>
                </a:lnTo>
                <a:lnTo>
                  <a:pt x="530199" y="8623"/>
                </a:lnTo>
                <a:lnTo>
                  <a:pt x="5226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02573" y="6171438"/>
            <a:ext cx="502920" cy="502920"/>
          </a:xfrm>
          <a:custGeom>
            <a:avLst/>
            <a:rect l="l" t="t" r="r" b="b"/>
            <a:pathLst>
              <a:path w="502920" h="502920">
                <a:moveTo>
                  <a:pt x="0" y="251460"/>
                </a:moveTo>
                <a:lnTo>
                  <a:pt x="4049" y="206260"/>
                </a:lnTo>
                <a:lnTo>
                  <a:pt x="15725" y="163718"/>
                </a:lnTo>
                <a:lnTo>
                  <a:pt x="34318" y="124544"/>
                </a:lnTo>
                <a:lnTo>
                  <a:pt x="59120" y="89448"/>
                </a:lnTo>
                <a:lnTo>
                  <a:pt x="89422" y="59141"/>
                </a:lnTo>
                <a:lnTo>
                  <a:pt x="124516" y="34332"/>
                </a:lnTo>
                <a:lnTo>
                  <a:pt x="163693" y="15732"/>
                </a:lnTo>
                <a:lnTo>
                  <a:pt x="206243" y="4051"/>
                </a:lnTo>
                <a:lnTo>
                  <a:pt x="251459" y="0"/>
                </a:lnTo>
                <a:lnTo>
                  <a:pt x="296676" y="4051"/>
                </a:lnTo>
                <a:lnTo>
                  <a:pt x="339226" y="15732"/>
                </a:lnTo>
                <a:lnTo>
                  <a:pt x="378403" y="34332"/>
                </a:lnTo>
                <a:lnTo>
                  <a:pt x="413497" y="59141"/>
                </a:lnTo>
                <a:lnTo>
                  <a:pt x="443799" y="89448"/>
                </a:lnTo>
                <a:lnTo>
                  <a:pt x="468601" y="124544"/>
                </a:lnTo>
                <a:lnTo>
                  <a:pt x="487194" y="163718"/>
                </a:lnTo>
                <a:lnTo>
                  <a:pt x="498870" y="206260"/>
                </a:lnTo>
                <a:lnTo>
                  <a:pt x="502920" y="251460"/>
                </a:lnTo>
                <a:lnTo>
                  <a:pt x="498870" y="296659"/>
                </a:lnTo>
                <a:lnTo>
                  <a:pt x="487194" y="339201"/>
                </a:lnTo>
                <a:lnTo>
                  <a:pt x="468601" y="378375"/>
                </a:lnTo>
                <a:lnTo>
                  <a:pt x="443799" y="413471"/>
                </a:lnTo>
                <a:lnTo>
                  <a:pt x="413497" y="443778"/>
                </a:lnTo>
                <a:lnTo>
                  <a:pt x="378403" y="468587"/>
                </a:lnTo>
                <a:lnTo>
                  <a:pt x="339226" y="487187"/>
                </a:lnTo>
                <a:lnTo>
                  <a:pt x="296676" y="498868"/>
                </a:lnTo>
                <a:lnTo>
                  <a:pt x="251459" y="502920"/>
                </a:lnTo>
                <a:lnTo>
                  <a:pt x="206243" y="498868"/>
                </a:lnTo>
                <a:lnTo>
                  <a:pt x="163693" y="487187"/>
                </a:lnTo>
                <a:lnTo>
                  <a:pt x="124516" y="468587"/>
                </a:lnTo>
                <a:lnTo>
                  <a:pt x="89422" y="443778"/>
                </a:lnTo>
                <a:lnTo>
                  <a:pt x="59120" y="413471"/>
                </a:lnTo>
                <a:lnTo>
                  <a:pt x="34318" y="378375"/>
                </a:lnTo>
                <a:lnTo>
                  <a:pt x="15725" y="339201"/>
                </a:lnTo>
                <a:lnTo>
                  <a:pt x="4049" y="296659"/>
                </a:lnTo>
                <a:lnTo>
                  <a:pt x="0" y="25146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610600" y="6342084"/>
            <a:ext cx="8509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5" dirty="0">
                <a:solidFill>
                  <a:srgbClr val="888888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3</a:t>
            </a:r>
            <a:endParaRPr sz="1200">
              <a:latin typeface="Arial" pitchFamily="34" charset="0" panose="020B0604020202020204"/>
              <a:cs typeface="Arial" pitchFamily="34" charset="0" panose="020B060402020202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8411" y="950975"/>
            <a:ext cx="1169670" cy="976122"/>
          </a:xfrm>
          <a:prstGeom prst="rect">
            <a:avLst/>
          </a:prstGeom>
          <a:blipFill>
            <a:blip r:embed="rId1"/>
            <a:srcRect l="0" t="0" r="0" b="0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3652" y="13716"/>
            <a:ext cx="1141476" cy="947927"/>
          </a:xfrm>
          <a:prstGeom prst="rect">
            <a:avLst/>
          </a:prstGeom>
          <a:blipFill>
            <a:blip r:embed="rId2"/>
            <a:srcRect l="0" t="0" r="0" b="0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>
            <a:spLocks noGrp="1" noEditPoints="1"/>
          </p:cNvSpPr>
          <p:nvPr>
            <p:ph type="title"/>
          </p:nvPr>
        </p:nvSpPr>
        <p:spPr>
          <a:xfrm>
            <a:off x="224027" y="955547"/>
            <a:ext cx="8677910" cy="347530"/>
          </a:xfrm>
          <a:solidFill>
            <a:srgbClr val="F1F1F1"/>
          </a:solidFill>
        </p:spPr>
        <p:txBody>
          <a:bodyPr vert="horz" wrap="square" lIns="0" tIns="39369" rIns="0" bIns="0" rtlCol="0">
            <a:spAutoFit/>
          </a:bodyPr>
          <a:lstStyle/>
          <a:p>
            <a:pPr marL="640080" marR="365760" indent="-269875" algn="ctr">
              <a:lnSpc>
                <a:spcPct val="100000"/>
              </a:lnSpc>
              <a:spcBef>
                <a:spcPts val="309"/>
              </a:spcBef>
            </a:pPr>
            <a:r>
              <a:rPr lang="ru-RU" sz="20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САЙТ</a:t>
            </a:r>
            <a:r>
              <a:rPr lang="mr-IN" sz="20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–</a:t>
            </a:r>
            <a:r>
              <a:rPr lang="ru-RU" sz="20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ЭЛЕКТРОНАЯ ПЛОЩАДКА </a:t>
            </a:r>
            <a:r>
              <a:rPr lang="en-US" sz="20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B2B-EXPORT.COM</a:t>
            </a:r>
          </a:p>
        </p:txBody>
      </p:sp>
      <p:sp>
        <p:nvSpPr>
          <p:cNvPr id="10" name="object 10"/>
          <p:cNvSpPr/>
          <p:nvPr/>
        </p:nvSpPr>
        <p:spPr>
          <a:xfrm>
            <a:off x="214884" y="1787651"/>
            <a:ext cx="8776716" cy="4944110"/>
          </a:xfrm>
          <a:custGeom>
            <a:avLst/>
            <a:rect l="l" t="t" r="r" b="b"/>
            <a:pathLst>
              <a:path w="8676640" h="4944109">
                <a:moveTo>
                  <a:pt x="0" y="4943856"/>
                </a:moveTo>
                <a:lnTo>
                  <a:pt x="8676132" y="4943856"/>
                </a:lnTo>
                <a:lnTo>
                  <a:pt x="8676132" y="0"/>
                </a:lnTo>
                <a:lnTo>
                  <a:pt x="0" y="0"/>
                </a:lnTo>
                <a:lnTo>
                  <a:pt x="0" y="4943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9193" y="2458917"/>
            <a:ext cx="3962400" cy="212480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90380" y="1805723"/>
            <a:ext cx="88012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Платформа экспортных продаж </a:t>
            </a:r>
            <a:r>
              <a:rPr lang="ru-RU" sz="1600" b="1" i="0" u="none" strike="noStrike" dirty="0">
                <a:solidFill>
                  <a:srgbClr val="D52845"/>
                </a:solidFill>
                <a:effectLst/>
                <a:latin typeface="Calibri" charset="0"/>
                <a:ea typeface="Calibri" charset="0"/>
                <a:cs typeface="Calibri" charset="0"/>
              </a:rPr>
              <a:t>B2B-Export.com</a:t>
            </a: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 </a:t>
            </a:r>
            <a:r>
              <a:rPr lang="ru-RU" sz="1600" i="0" u="none" strike="noStrike" dirty="0">
                <a:solidFill>
                  <a:srgbClr val="0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– это среда, созданная экспортёрами для российских производителей товаров и услуг, кто уже экспортирует или собирается начать.</a:t>
            </a:r>
            <a:endParaRPr lang="ru-R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0875" y="2405601"/>
            <a:ext cx="43910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dirty="0"/>
              <a:t>Запросы от зарубежных компаний на приобретение отечественных товаров</a:t>
            </a:r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dirty="0"/>
              <a:t>Создание своей онлайн-витрины, выгрузив товары прямо из 1С/SAP/</a:t>
            </a:r>
            <a:r>
              <a:rPr lang="ru-RU" dirty="0" err="1"/>
              <a:t>Oracle</a:t>
            </a:r>
            <a:endParaRPr lang="ru-RU" dirty="0"/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dirty="0"/>
              <a:t>Интегрированный в площадку сервис перевода материалов</a:t>
            </a:r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dirty="0"/>
              <a:t>Реклама товаров компании в разных странах</a:t>
            </a:r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dirty="0"/>
              <a:t>Консультации по вопросам таможни</a:t>
            </a:r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dirty="0"/>
              <a:t>Проверка платежеспособности покупателя и проведение оплаты с помощью механизма </a:t>
            </a:r>
            <a:r>
              <a:rPr lang="ru-RU" dirty="0" err="1"/>
              <a:t>escrow</a:t>
            </a:r>
            <a:endParaRPr lang="ru-RU" dirty="0"/>
          </a:p>
          <a:p>
            <a:pPr marL="285750" indent="-285750">
              <a:buFont typeface="Arial" pitchFamily="34" charset="0" panose="020B0604020202020204"/>
              <a:buChar char="•"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35943" y="4657272"/>
            <a:ext cx="2463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4"/>
              </a:rPr>
              <a:t>https://b2b-export.com</a:t>
            </a:r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48711"/>
            <a:ext cx="3572510" cy="4209415"/>
          </a:xfrm>
          <a:custGeom>
            <a:avLst/>
            <a:rect l="l" t="t" r="r" b="b"/>
            <a:pathLst>
              <a:path w="3572510" h="4209415">
                <a:moveTo>
                  <a:pt x="0" y="0"/>
                </a:moveTo>
                <a:lnTo>
                  <a:pt x="0" y="4209287"/>
                </a:lnTo>
                <a:lnTo>
                  <a:pt x="3572255" y="4209287"/>
                </a:lnTo>
                <a:lnTo>
                  <a:pt x="0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-1523" y="0"/>
            <a:ext cx="9145905" cy="6859905"/>
          </a:xfrm>
          <a:custGeom>
            <a:avLst/>
            <a:rect l="l" t="t" r="r" b="b"/>
            <a:pathLst>
              <a:path w="9145905" h="6859905">
                <a:moveTo>
                  <a:pt x="7737475" y="0"/>
                </a:moveTo>
                <a:lnTo>
                  <a:pt x="0" y="6859523"/>
                </a:lnTo>
                <a:lnTo>
                  <a:pt x="9145524" y="6859523"/>
                </a:lnTo>
                <a:lnTo>
                  <a:pt x="9145524" y="889"/>
                </a:lnTo>
                <a:lnTo>
                  <a:pt x="7737475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3587" y="6113081"/>
            <a:ext cx="553085" cy="514984"/>
          </a:xfrm>
          <a:custGeom>
            <a:avLst/>
            <a:rect l="l" t="t" r="r" b="b"/>
            <a:pathLst>
              <a:path w="553085" h="514984">
                <a:moveTo>
                  <a:pt x="32100" y="452602"/>
                </a:moveTo>
                <a:lnTo>
                  <a:pt x="15976" y="452602"/>
                </a:lnTo>
                <a:lnTo>
                  <a:pt x="69951" y="514692"/>
                </a:lnTo>
                <a:lnTo>
                  <a:pt x="79133" y="506704"/>
                </a:lnTo>
                <a:lnTo>
                  <a:pt x="32100" y="452602"/>
                </a:lnTo>
                <a:close/>
              </a:path>
              <a:path w="553085" h="514984">
                <a:moveTo>
                  <a:pt x="102201" y="427786"/>
                </a:moveTo>
                <a:lnTo>
                  <a:pt x="94094" y="427786"/>
                </a:lnTo>
                <a:lnTo>
                  <a:pt x="91949" y="437108"/>
                </a:lnTo>
                <a:lnTo>
                  <a:pt x="91855" y="445970"/>
                </a:lnTo>
                <a:lnTo>
                  <a:pt x="93987" y="453611"/>
                </a:lnTo>
                <a:lnTo>
                  <a:pt x="98285" y="460286"/>
                </a:lnTo>
                <a:lnTo>
                  <a:pt x="103149" y="465874"/>
                </a:lnTo>
                <a:lnTo>
                  <a:pt x="109169" y="468566"/>
                </a:lnTo>
                <a:lnTo>
                  <a:pt x="123520" y="468134"/>
                </a:lnTo>
                <a:lnTo>
                  <a:pt x="130530" y="465061"/>
                </a:lnTo>
                <a:lnTo>
                  <a:pt x="139421" y="457326"/>
                </a:lnTo>
                <a:lnTo>
                  <a:pt x="123024" y="457326"/>
                </a:lnTo>
                <a:lnTo>
                  <a:pt x="113690" y="456882"/>
                </a:lnTo>
                <a:lnTo>
                  <a:pt x="109639" y="454799"/>
                </a:lnTo>
                <a:lnTo>
                  <a:pt x="103454" y="447687"/>
                </a:lnTo>
                <a:lnTo>
                  <a:pt x="101815" y="444474"/>
                </a:lnTo>
                <a:lnTo>
                  <a:pt x="100761" y="437921"/>
                </a:lnTo>
                <a:lnTo>
                  <a:pt x="101104" y="433247"/>
                </a:lnTo>
                <a:lnTo>
                  <a:pt x="102201" y="427786"/>
                </a:lnTo>
                <a:close/>
              </a:path>
              <a:path w="553085" h="514984">
                <a:moveTo>
                  <a:pt x="18630" y="437108"/>
                </a:moveTo>
                <a:lnTo>
                  <a:pt x="0" y="456336"/>
                </a:lnTo>
                <a:lnTo>
                  <a:pt x="5016" y="462114"/>
                </a:lnTo>
                <a:lnTo>
                  <a:pt x="15976" y="452602"/>
                </a:lnTo>
                <a:lnTo>
                  <a:pt x="32100" y="452602"/>
                </a:lnTo>
                <a:lnTo>
                  <a:pt x="18630" y="437108"/>
                </a:lnTo>
                <a:close/>
              </a:path>
              <a:path w="553085" h="514984">
                <a:moveTo>
                  <a:pt x="147527" y="423735"/>
                </a:moveTo>
                <a:lnTo>
                  <a:pt x="124028" y="423735"/>
                </a:lnTo>
                <a:lnTo>
                  <a:pt x="130378" y="424700"/>
                </a:lnTo>
                <a:lnTo>
                  <a:pt x="133156" y="426313"/>
                </a:lnTo>
                <a:lnTo>
                  <a:pt x="138341" y="432282"/>
                </a:lnTo>
                <a:lnTo>
                  <a:pt x="139420" y="436079"/>
                </a:lnTo>
                <a:lnTo>
                  <a:pt x="137972" y="444639"/>
                </a:lnTo>
                <a:lnTo>
                  <a:pt x="135610" y="448525"/>
                </a:lnTo>
                <a:lnTo>
                  <a:pt x="127431" y="455625"/>
                </a:lnTo>
                <a:lnTo>
                  <a:pt x="123024" y="457326"/>
                </a:lnTo>
                <a:lnTo>
                  <a:pt x="139421" y="457326"/>
                </a:lnTo>
                <a:lnTo>
                  <a:pt x="144195" y="453174"/>
                </a:lnTo>
                <a:lnTo>
                  <a:pt x="148209" y="446481"/>
                </a:lnTo>
                <a:lnTo>
                  <a:pt x="150571" y="431622"/>
                </a:lnTo>
                <a:lnTo>
                  <a:pt x="148653" y="425030"/>
                </a:lnTo>
                <a:lnTo>
                  <a:pt x="147527" y="423735"/>
                </a:lnTo>
                <a:close/>
              </a:path>
              <a:path w="553085" h="514984">
                <a:moveTo>
                  <a:pt x="99199" y="377253"/>
                </a:moveTo>
                <a:lnTo>
                  <a:pt x="66116" y="396735"/>
                </a:lnTo>
                <a:lnTo>
                  <a:pt x="64147" y="409905"/>
                </a:lnTo>
                <a:lnTo>
                  <a:pt x="65913" y="415797"/>
                </a:lnTo>
                <a:lnTo>
                  <a:pt x="73228" y="424218"/>
                </a:lnTo>
                <a:lnTo>
                  <a:pt x="76339" y="426313"/>
                </a:lnTo>
                <a:lnTo>
                  <a:pt x="83235" y="428282"/>
                </a:lnTo>
                <a:lnTo>
                  <a:pt x="88011" y="428434"/>
                </a:lnTo>
                <a:lnTo>
                  <a:pt x="94094" y="427786"/>
                </a:lnTo>
                <a:lnTo>
                  <a:pt x="102201" y="427786"/>
                </a:lnTo>
                <a:lnTo>
                  <a:pt x="102323" y="427177"/>
                </a:lnTo>
                <a:lnTo>
                  <a:pt x="119037" y="424116"/>
                </a:lnTo>
                <a:lnTo>
                  <a:pt x="124028" y="423735"/>
                </a:lnTo>
                <a:lnTo>
                  <a:pt x="147527" y="423735"/>
                </a:lnTo>
                <a:lnTo>
                  <a:pt x="143662" y="419290"/>
                </a:lnTo>
                <a:lnTo>
                  <a:pt x="140711" y="416864"/>
                </a:lnTo>
                <a:lnTo>
                  <a:pt x="89877" y="416864"/>
                </a:lnTo>
                <a:lnTo>
                  <a:pt x="82486" y="416090"/>
                </a:lnTo>
                <a:lnTo>
                  <a:pt x="79514" y="414591"/>
                </a:lnTo>
                <a:lnTo>
                  <a:pt x="74980" y="409371"/>
                </a:lnTo>
                <a:lnTo>
                  <a:pt x="74155" y="406298"/>
                </a:lnTo>
                <a:lnTo>
                  <a:pt x="75488" y="399300"/>
                </a:lnTo>
                <a:lnTo>
                  <a:pt x="77520" y="396074"/>
                </a:lnTo>
                <a:lnTo>
                  <a:pt x="84391" y="390105"/>
                </a:lnTo>
                <a:lnTo>
                  <a:pt x="87947" y="388492"/>
                </a:lnTo>
                <a:lnTo>
                  <a:pt x="95211" y="388137"/>
                </a:lnTo>
                <a:lnTo>
                  <a:pt x="110641" y="388137"/>
                </a:lnTo>
                <a:lnTo>
                  <a:pt x="107911" y="383717"/>
                </a:lnTo>
                <a:lnTo>
                  <a:pt x="104076" y="379298"/>
                </a:lnTo>
                <a:lnTo>
                  <a:pt x="99199" y="377253"/>
                </a:lnTo>
                <a:close/>
              </a:path>
              <a:path w="553085" h="514984">
                <a:moveTo>
                  <a:pt x="110641" y="388137"/>
                </a:moveTo>
                <a:lnTo>
                  <a:pt x="95211" y="388137"/>
                </a:lnTo>
                <a:lnTo>
                  <a:pt x="98234" y="389432"/>
                </a:lnTo>
                <a:lnTo>
                  <a:pt x="105156" y="397395"/>
                </a:lnTo>
                <a:lnTo>
                  <a:pt x="106032" y="404901"/>
                </a:lnTo>
                <a:lnTo>
                  <a:pt x="103276" y="414731"/>
                </a:lnTo>
                <a:lnTo>
                  <a:pt x="95580" y="416280"/>
                </a:lnTo>
                <a:lnTo>
                  <a:pt x="89877" y="416864"/>
                </a:lnTo>
                <a:lnTo>
                  <a:pt x="140711" y="416864"/>
                </a:lnTo>
                <a:lnTo>
                  <a:pt x="137685" y="414377"/>
                </a:lnTo>
                <a:lnTo>
                  <a:pt x="134264" y="413156"/>
                </a:lnTo>
                <a:lnTo>
                  <a:pt x="110921" y="413156"/>
                </a:lnTo>
                <a:lnTo>
                  <a:pt x="112869" y="404029"/>
                </a:lnTo>
                <a:lnTo>
                  <a:pt x="113016" y="396074"/>
                </a:lnTo>
                <a:lnTo>
                  <a:pt x="111364" y="389308"/>
                </a:lnTo>
                <a:lnTo>
                  <a:pt x="110641" y="388137"/>
                </a:lnTo>
                <a:close/>
              </a:path>
              <a:path w="553085" h="514984">
                <a:moveTo>
                  <a:pt x="121313" y="411310"/>
                </a:moveTo>
                <a:lnTo>
                  <a:pt x="110921" y="413156"/>
                </a:lnTo>
                <a:lnTo>
                  <a:pt x="134264" y="413156"/>
                </a:lnTo>
                <a:lnTo>
                  <a:pt x="130235" y="411718"/>
                </a:lnTo>
                <a:lnTo>
                  <a:pt x="121313" y="411310"/>
                </a:lnTo>
                <a:close/>
              </a:path>
              <a:path w="553085" h="514984">
                <a:moveTo>
                  <a:pt x="175412" y="402793"/>
                </a:moveTo>
                <a:lnTo>
                  <a:pt x="163893" y="412800"/>
                </a:lnTo>
                <a:lnTo>
                  <a:pt x="173901" y="424319"/>
                </a:lnTo>
                <a:lnTo>
                  <a:pt x="185420" y="414312"/>
                </a:lnTo>
                <a:lnTo>
                  <a:pt x="175412" y="402793"/>
                </a:lnTo>
                <a:close/>
              </a:path>
              <a:path w="553085" h="514984">
                <a:moveTo>
                  <a:pt x="182026" y="302919"/>
                </a:moveTo>
                <a:lnTo>
                  <a:pt x="154171" y="327152"/>
                </a:lnTo>
                <a:lnTo>
                  <a:pt x="154368" y="334619"/>
                </a:lnTo>
                <a:lnTo>
                  <a:pt x="177724" y="374065"/>
                </a:lnTo>
                <a:lnTo>
                  <a:pt x="207407" y="388395"/>
                </a:lnTo>
                <a:lnTo>
                  <a:pt x="214222" y="387929"/>
                </a:lnTo>
                <a:lnTo>
                  <a:pt x="220481" y="385761"/>
                </a:lnTo>
                <a:lnTo>
                  <a:pt x="226187" y="381888"/>
                </a:lnTo>
                <a:lnTo>
                  <a:pt x="229138" y="378635"/>
                </a:lnTo>
                <a:lnTo>
                  <a:pt x="212306" y="378635"/>
                </a:lnTo>
                <a:lnTo>
                  <a:pt x="203050" y="377029"/>
                </a:lnTo>
                <a:lnTo>
                  <a:pt x="170096" y="344548"/>
                </a:lnTo>
                <a:lnTo>
                  <a:pt x="164520" y="323664"/>
                </a:lnTo>
                <a:lnTo>
                  <a:pt x="169202" y="316382"/>
                </a:lnTo>
                <a:lnTo>
                  <a:pt x="177086" y="312741"/>
                </a:lnTo>
                <a:lnTo>
                  <a:pt x="206069" y="312741"/>
                </a:lnTo>
                <a:lnTo>
                  <a:pt x="204373" y="311372"/>
                </a:lnTo>
                <a:lnTo>
                  <a:pt x="196940" y="307000"/>
                </a:lnTo>
                <a:lnTo>
                  <a:pt x="189382" y="304152"/>
                </a:lnTo>
                <a:lnTo>
                  <a:pt x="182026" y="302919"/>
                </a:lnTo>
                <a:close/>
              </a:path>
              <a:path w="553085" h="514984">
                <a:moveTo>
                  <a:pt x="206069" y="312741"/>
                </a:moveTo>
                <a:lnTo>
                  <a:pt x="177086" y="312741"/>
                </a:lnTo>
                <a:lnTo>
                  <a:pt x="186358" y="314331"/>
                </a:lnTo>
                <a:lnTo>
                  <a:pt x="197018" y="321150"/>
                </a:lnTo>
                <a:lnTo>
                  <a:pt x="224511" y="358152"/>
                </a:lnTo>
                <a:lnTo>
                  <a:pt x="224867" y="367717"/>
                </a:lnTo>
                <a:lnTo>
                  <a:pt x="220167" y="375018"/>
                </a:lnTo>
                <a:lnTo>
                  <a:pt x="212306" y="378635"/>
                </a:lnTo>
                <a:lnTo>
                  <a:pt x="229138" y="378635"/>
                </a:lnTo>
                <a:lnTo>
                  <a:pt x="230835" y="376764"/>
                </a:lnTo>
                <a:lnTo>
                  <a:pt x="233864" y="370859"/>
                </a:lnTo>
                <a:lnTo>
                  <a:pt x="235273" y="364172"/>
                </a:lnTo>
                <a:lnTo>
                  <a:pt x="235064" y="356704"/>
                </a:lnTo>
                <a:lnTo>
                  <a:pt x="211679" y="317268"/>
                </a:lnTo>
                <a:lnTo>
                  <a:pt x="206069" y="312741"/>
                </a:lnTo>
                <a:close/>
              </a:path>
              <a:path w="553085" h="514984">
                <a:moveTo>
                  <a:pt x="286009" y="283413"/>
                </a:moveTo>
                <a:lnTo>
                  <a:pt x="269811" y="283413"/>
                </a:lnTo>
                <a:lnTo>
                  <a:pt x="274855" y="289823"/>
                </a:lnTo>
                <a:lnTo>
                  <a:pt x="278672" y="296043"/>
                </a:lnTo>
                <a:lnTo>
                  <a:pt x="281266" y="302072"/>
                </a:lnTo>
                <a:lnTo>
                  <a:pt x="282638" y="307911"/>
                </a:lnTo>
                <a:lnTo>
                  <a:pt x="283641" y="315569"/>
                </a:lnTo>
                <a:lnTo>
                  <a:pt x="281292" y="321881"/>
                </a:lnTo>
                <a:lnTo>
                  <a:pt x="271475" y="330415"/>
                </a:lnTo>
                <a:lnTo>
                  <a:pt x="265607" y="333717"/>
                </a:lnTo>
                <a:lnTo>
                  <a:pt x="257987" y="336740"/>
                </a:lnTo>
                <a:lnTo>
                  <a:pt x="264795" y="344576"/>
                </a:lnTo>
                <a:lnTo>
                  <a:pt x="293649" y="306476"/>
                </a:lnTo>
                <a:lnTo>
                  <a:pt x="292481" y="299478"/>
                </a:lnTo>
                <a:lnTo>
                  <a:pt x="286461" y="284149"/>
                </a:lnTo>
                <a:lnTo>
                  <a:pt x="286009" y="283413"/>
                </a:lnTo>
                <a:close/>
              </a:path>
              <a:path w="553085" h="514984">
                <a:moveTo>
                  <a:pt x="241385" y="250421"/>
                </a:moveTo>
                <a:lnTo>
                  <a:pt x="212492" y="282460"/>
                </a:lnTo>
                <a:lnTo>
                  <a:pt x="212430" y="287375"/>
                </a:lnTo>
                <a:lnTo>
                  <a:pt x="215277" y="294868"/>
                </a:lnTo>
                <a:lnTo>
                  <a:pt x="226758" y="308076"/>
                </a:lnTo>
                <a:lnTo>
                  <a:pt x="233311" y="311530"/>
                </a:lnTo>
                <a:lnTo>
                  <a:pt x="248818" y="313054"/>
                </a:lnTo>
                <a:lnTo>
                  <a:pt x="255600" y="310908"/>
                </a:lnTo>
                <a:lnTo>
                  <a:pt x="265112" y="302640"/>
                </a:lnTo>
                <a:lnTo>
                  <a:pt x="248666" y="302640"/>
                </a:lnTo>
                <a:lnTo>
                  <a:pt x="238594" y="300723"/>
                </a:lnTo>
                <a:lnTo>
                  <a:pt x="233794" y="297624"/>
                </a:lnTo>
                <a:lnTo>
                  <a:pt x="224891" y="287375"/>
                </a:lnTo>
                <a:lnTo>
                  <a:pt x="222631" y="282460"/>
                </a:lnTo>
                <a:lnTo>
                  <a:pt x="222262" y="272745"/>
                </a:lnTo>
                <a:lnTo>
                  <a:pt x="224193" y="268566"/>
                </a:lnTo>
                <a:lnTo>
                  <a:pt x="232562" y="261302"/>
                </a:lnTo>
                <a:lnTo>
                  <a:pt x="237604" y="260057"/>
                </a:lnTo>
                <a:lnTo>
                  <a:pt x="265394" y="260057"/>
                </a:lnTo>
                <a:lnTo>
                  <a:pt x="262494" y="257748"/>
                </a:lnTo>
                <a:lnTo>
                  <a:pt x="255466" y="253755"/>
                </a:lnTo>
                <a:lnTo>
                  <a:pt x="248348" y="251294"/>
                </a:lnTo>
                <a:lnTo>
                  <a:pt x="241385" y="250421"/>
                </a:lnTo>
                <a:close/>
              </a:path>
              <a:path w="553085" h="514984">
                <a:moveTo>
                  <a:pt x="265394" y="260057"/>
                </a:moveTo>
                <a:lnTo>
                  <a:pt x="237604" y="260057"/>
                </a:lnTo>
                <a:lnTo>
                  <a:pt x="249148" y="262610"/>
                </a:lnTo>
                <a:lnTo>
                  <a:pt x="254584" y="266179"/>
                </a:lnTo>
                <a:lnTo>
                  <a:pt x="262915" y="275767"/>
                </a:lnTo>
                <a:lnTo>
                  <a:pt x="264312" y="280136"/>
                </a:lnTo>
                <a:lnTo>
                  <a:pt x="263398" y="290194"/>
                </a:lnTo>
                <a:lnTo>
                  <a:pt x="261213" y="294411"/>
                </a:lnTo>
                <a:lnTo>
                  <a:pt x="253225" y="301358"/>
                </a:lnTo>
                <a:lnTo>
                  <a:pt x="248666" y="302640"/>
                </a:lnTo>
                <a:lnTo>
                  <a:pt x="265112" y="302640"/>
                </a:lnTo>
                <a:lnTo>
                  <a:pt x="267347" y="300697"/>
                </a:lnTo>
                <a:lnTo>
                  <a:pt x="270154" y="293217"/>
                </a:lnTo>
                <a:lnTo>
                  <a:pt x="269811" y="283413"/>
                </a:lnTo>
                <a:lnTo>
                  <a:pt x="286009" y="283413"/>
                </a:lnTo>
                <a:lnTo>
                  <a:pt x="282067" y="276986"/>
                </a:lnTo>
                <a:lnTo>
                  <a:pt x="276288" y="270344"/>
                </a:lnTo>
                <a:lnTo>
                  <a:pt x="269435" y="263276"/>
                </a:lnTo>
                <a:lnTo>
                  <a:pt x="265394" y="260057"/>
                </a:lnTo>
                <a:close/>
              </a:path>
              <a:path w="553085" h="514984">
                <a:moveTo>
                  <a:pt x="324929" y="272821"/>
                </a:moveTo>
                <a:lnTo>
                  <a:pt x="313423" y="282828"/>
                </a:lnTo>
                <a:lnTo>
                  <a:pt x="323430" y="294335"/>
                </a:lnTo>
                <a:lnTo>
                  <a:pt x="334937" y="284327"/>
                </a:lnTo>
                <a:lnTo>
                  <a:pt x="324929" y="272821"/>
                </a:lnTo>
                <a:close/>
              </a:path>
              <a:path w="553085" h="514984">
                <a:moveTo>
                  <a:pt x="351728" y="183400"/>
                </a:moveTo>
                <a:lnTo>
                  <a:pt x="324396" y="183400"/>
                </a:lnTo>
                <a:lnTo>
                  <a:pt x="332854" y="183794"/>
                </a:lnTo>
                <a:lnTo>
                  <a:pt x="336651" y="185826"/>
                </a:lnTo>
                <a:lnTo>
                  <a:pt x="339991" y="189674"/>
                </a:lnTo>
                <a:lnTo>
                  <a:pt x="343297" y="194756"/>
                </a:lnTo>
                <a:lnTo>
                  <a:pt x="345347" y="200956"/>
                </a:lnTo>
                <a:lnTo>
                  <a:pt x="346146" y="208278"/>
                </a:lnTo>
                <a:lnTo>
                  <a:pt x="345694" y="216725"/>
                </a:lnTo>
                <a:lnTo>
                  <a:pt x="344525" y="225996"/>
                </a:lnTo>
                <a:lnTo>
                  <a:pt x="343651" y="236274"/>
                </a:lnTo>
                <a:lnTo>
                  <a:pt x="343619" y="245449"/>
                </a:lnTo>
                <a:lnTo>
                  <a:pt x="344427" y="253524"/>
                </a:lnTo>
                <a:lnTo>
                  <a:pt x="346075" y="260502"/>
                </a:lnTo>
                <a:lnTo>
                  <a:pt x="353085" y="268566"/>
                </a:lnTo>
                <a:lnTo>
                  <a:pt x="373467" y="250850"/>
                </a:lnTo>
                <a:lnTo>
                  <a:pt x="357174" y="250850"/>
                </a:lnTo>
                <a:lnTo>
                  <a:pt x="354864" y="245280"/>
                </a:lnTo>
                <a:lnTo>
                  <a:pt x="353629" y="238591"/>
                </a:lnTo>
                <a:lnTo>
                  <a:pt x="353468" y="230783"/>
                </a:lnTo>
                <a:lnTo>
                  <a:pt x="354380" y="221856"/>
                </a:lnTo>
                <a:lnTo>
                  <a:pt x="356692" y="206501"/>
                </a:lnTo>
                <a:lnTo>
                  <a:pt x="356997" y="199415"/>
                </a:lnTo>
                <a:lnTo>
                  <a:pt x="355371" y="189585"/>
                </a:lnTo>
                <a:lnTo>
                  <a:pt x="353174" y="185064"/>
                </a:lnTo>
                <a:lnTo>
                  <a:pt x="351728" y="183400"/>
                </a:lnTo>
                <a:close/>
              </a:path>
              <a:path w="553085" h="514984">
                <a:moveTo>
                  <a:pt x="387146" y="224802"/>
                </a:moveTo>
                <a:lnTo>
                  <a:pt x="357174" y="250850"/>
                </a:lnTo>
                <a:lnTo>
                  <a:pt x="373467" y="250850"/>
                </a:lnTo>
                <a:lnTo>
                  <a:pt x="394157" y="232867"/>
                </a:lnTo>
                <a:lnTo>
                  <a:pt x="387146" y="224802"/>
                </a:lnTo>
                <a:close/>
              </a:path>
              <a:path w="553085" h="514984">
                <a:moveTo>
                  <a:pt x="324777" y="172084"/>
                </a:moveTo>
                <a:lnTo>
                  <a:pt x="318071" y="174840"/>
                </a:lnTo>
                <a:lnTo>
                  <a:pt x="305549" y="185737"/>
                </a:lnTo>
                <a:lnTo>
                  <a:pt x="300723" y="192468"/>
                </a:lnTo>
                <a:lnTo>
                  <a:pt x="297103" y="200685"/>
                </a:lnTo>
                <a:lnTo>
                  <a:pt x="304114" y="208749"/>
                </a:lnTo>
                <a:lnTo>
                  <a:pt x="307431" y="199415"/>
                </a:lnTo>
                <a:lnTo>
                  <a:pt x="311442" y="192735"/>
                </a:lnTo>
                <a:lnTo>
                  <a:pt x="320255" y="185064"/>
                </a:lnTo>
                <a:lnTo>
                  <a:pt x="324396" y="183400"/>
                </a:lnTo>
                <a:lnTo>
                  <a:pt x="351728" y="183400"/>
                </a:lnTo>
                <a:lnTo>
                  <a:pt x="344589" y="175183"/>
                </a:lnTo>
                <a:lnTo>
                  <a:pt x="338620" y="172262"/>
                </a:lnTo>
                <a:lnTo>
                  <a:pt x="324777" y="172084"/>
                </a:lnTo>
                <a:close/>
              </a:path>
              <a:path w="553085" h="514984">
                <a:moveTo>
                  <a:pt x="393659" y="118946"/>
                </a:moveTo>
                <a:lnTo>
                  <a:pt x="365803" y="143187"/>
                </a:lnTo>
                <a:lnTo>
                  <a:pt x="366001" y="150660"/>
                </a:lnTo>
                <a:lnTo>
                  <a:pt x="389356" y="190098"/>
                </a:lnTo>
                <a:lnTo>
                  <a:pt x="419040" y="204423"/>
                </a:lnTo>
                <a:lnTo>
                  <a:pt x="425854" y="203958"/>
                </a:lnTo>
                <a:lnTo>
                  <a:pt x="432114" y="201794"/>
                </a:lnTo>
                <a:lnTo>
                  <a:pt x="437819" y="197929"/>
                </a:lnTo>
                <a:lnTo>
                  <a:pt x="440776" y="194665"/>
                </a:lnTo>
                <a:lnTo>
                  <a:pt x="423939" y="194665"/>
                </a:lnTo>
                <a:lnTo>
                  <a:pt x="414683" y="193063"/>
                </a:lnTo>
                <a:lnTo>
                  <a:pt x="381729" y="160581"/>
                </a:lnTo>
                <a:lnTo>
                  <a:pt x="376153" y="139692"/>
                </a:lnTo>
                <a:lnTo>
                  <a:pt x="380834" y="132410"/>
                </a:lnTo>
                <a:lnTo>
                  <a:pt x="388714" y="128774"/>
                </a:lnTo>
                <a:lnTo>
                  <a:pt x="417708" y="128774"/>
                </a:lnTo>
                <a:lnTo>
                  <a:pt x="416005" y="127400"/>
                </a:lnTo>
                <a:lnTo>
                  <a:pt x="408573" y="123028"/>
                </a:lnTo>
                <a:lnTo>
                  <a:pt x="401015" y="120180"/>
                </a:lnTo>
                <a:lnTo>
                  <a:pt x="393659" y="118946"/>
                </a:lnTo>
                <a:close/>
              </a:path>
              <a:path w="553085" h="514984">
                <a:moveTo>
                  <a:pt x="417708" y="128774"/>
                </a:moveTo>
                <a:lnTo>
                  <a:pt x="388714" y="128774"/>
                </a:lnTo>
                <a:lnTo>
                  <a:pt x="397986" y="130363"/>
                </a:lnTo>
                <a:lnTo>
                  <a:pt x="408649" y="137180"/>
                </a:lnTo>
                <a:lnTo>
                  <a:pt x="436150" y="174193"/>
                </a:lnTo>
                <a:lnTo>
                  <a:pt x="436468" y="183794"/>
                </a:lnTo>
                <a:lnTo>
                  <a:pt x="431800" y="191046"/>
                </a:lnTo>
                <a:lnTo>
                  <a:pt x="423939" y="194665"/>
                </a:lnTo>
                <a:lnTo>
                  <a:pt x="440776" y="194665"/>
                </a:lnTo>
                <a:lnTo>
                  <a:pt x="442467" y="192797"/>
                </a:lnTo>
                <a:lnTo>
                  <a:pt x="445496" y="186888"/>
                </a:lnTo>
                <a:lnTo>
                  <a:pt x="446906" y="180200"/>
                </a:lnTo>
                <a:lnTo>
                  <a:pt x="446697" y="172732"/>
                </a:lnTo>
                <a:lnTo>
                  <a:pt x="423312" y="133296"/>
                </a:lnTo>
                <a:lnTo>
                  <a:pt x="417708" y="128774"/>
                </a:lnTo>
                <a:close/>
              </a:path>
              <a:path w="553085" h="514984">
                <a:moveTo>
                  <a:pt x="454220" y="85661"/>
                </a:moveTo>
                <a:lnTo>
                  <a:pt x="438086" y="85661"/>
                </a:lnTo>
                <a:lnTo>
                  <a:pt x="492061" y="147751"/>
                </a:lnTo>
                <a:lnTo>
                  <a:pt x="501243" y="139763"/>
                </a:lnTo>
                <a:lnTo>
                  <a:pt x="454220" y="85661"/>
                </a:lnTo>
                <a:close/>
              </a:path>
              <a:path w="553085" h="514984">
                <a:moveTo>
                  <a:pt x="531321" y="16243"/>
                </a:moveTo>
                <a:lnTo>
                  <a:pt x="521436" y="16243"/>
                </a:lnTo>
                <a:lnTo>
                  <a:pt x="528942" y="62903"/>
                </a:lnTo>
                <a:lnTo>
                  <a:pt x="542391" y="104000"/>
                </a:lnTo>
                <a:lnTo>
                  <a:pt x="552983" y="94792"/>
                </a:lnTo>
                <a:lnTo>
                  <a:pt x="545815" y="80405"/>
                </a:lnTo>
                <a:lnTo>
                  <a:pt x="539629" y="61247"/>
                </a:lnTo>
                <a:lnTo>
                  <a:pt x="534423" y="37319"/>
                </a:lnTo>
                <a:lnTo>
                  <a:pt x="531321" y="16243"/>
                </a:lnTo>
                <a:close/>
              </a:path>
              <a:path w="553085" h="514984">
                <a:moveTo>
                  <a:pt x="440753" y="70167"/>
                </a:moveTo>
                <a:lnTo>
                  <a:pt x="422109" y="89395"/>
                </a:lnTo>
                <a:lnTo>
                  <a:pt x="427139" y="95186"/>
                </a:lnTo>
                <a:lnTo>
                  <a:pt x="438086" y="85661"/>
                </a:lnTo>
                <a:lnTo>
                  <a:pt x="454220" y="85661"/>
                </a:lnTo>
                <a:lnTo>
                  <a:pt x="440753" y="70167"/>
                </a:lnTo>
                <a:close/>
              </a:path>
              <a:path w="553085" h="514984">
                <a:moveTo>
                  <a:pt x="522693" y="0"/>
                </a:moveTo>
                <a:lnTo>
                  <a:pt x="478421" y="38493"/>
                </a:lnTo>
                <a:lnTo>
                  <a:pt x="485914" y="47116"/>
                </a:lnTo>
                <a:lnTo>
                  <a:pt x="521436" y="16243"/>
                </a:lnTo>
                <a:lnTo>
                  <a:pt x="531321" y="16243"/>
                </a:lnTo>
                <a:lnTo>
                  <a:pt x="530199" y="8623"/>
                </a:lnTo>
                <a:lnTo>
                  <a:pt x="5226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02573" y="6171438"/>
            <a:ext cx="502920" cy="502920"/>
          </a:xfrm>
          <a:custGeom>
            <a:avLst/>
            <a:rect l="l" t="t" r="r" b="b"/>
            <a:pathLst>
              <a:path w="502920" h="502920">
                <a:moveTo>
                  <a:pt x="0" y="251460"/>
                </a:moveTo>
                <a:lnTo>
                  <a:pt x="4049" y="206260"/>
                </a:lnTo>
                <a:lnTo>
                  <a:pt x="15725" y="163718"/>
                </a:lnTo>
                <a:lnTo>
                  <a:pt x="34318" y="124544"/>
                </a:lnTo>
                <a:lnTo>
                  <a:pt x="59120" y="89448"/>
                </a:lnTo>
                <a:lnTo>
                  <a:pt x="89422" y="59141"/>
                </a:lnTo>
                <a:lnTo>
                  <a:pt x="124516" y="34332"/>
                </a:lnTo>
                <a:lnTo>
                  <a:pt x="163693" y="15732"/>
                </a:lnTo>
                <a:lnTo>
                  <a:pt x="206243" y="4051"/>
                </a:lnTo>
                <a:lnTo>
                  <a:pt x="251459" y="0"/>
                </a:lnTo>
                <a:lnTo>
                  <a:pt x="296676" y="4051"/>
                </a:lnTo>
                <a:lnTo>
                  <a:pt x="339226" y="15732"/>
                </a:lnTo>
                <a:lnTo>
                  <a:pt x="378403" y="34332"/>
                </a:lnTo>
                <a:lnTo>
                  <a:pt x="413497" y="59141"/>
                </a:lnTo>
                <a:lnTo>
                  <a:pt x="443799" y="89448"/>
                </a:lnTo>
                <a:lnTo>
                  <a:pt x="468601" y="124544"/>
                </a:lnTo>
                <a:lnTo>
                  <a:pt x="487194" y="163718"/>
                </a:lnTo>
                <a:lnTo>
                  <a:pt x="498870" y="206260"/>
                </a:lnTo>
                <a:lnTo>
                  <a:pt x="502920" y="251460"/>
                </a:lnTo>
                <a:lnTo>
                  <a:pt x="498870" y="296659"/>
                </a:lnTo>
                <a:lnTo>
                  <a:pt x="487194" y="339201"/>
                </a:lnTo>
                <a:lnTo>
                  <a:pt x="468601" y="378375"/>
                </a:lnTo>
                <a:lnTo>
                  <a:pt x="443799" y="413471"/>
                </a:lnTo>
                <a:lnTo>
                  <a:pt x="413497" y="443778"/>
                </a:lnTo>
                <a:lnTo>
                  <a:pt x="378403" y="468587"/>
                </a:lnTo>
                <a:lnTo>
                  <a:pt x="339226" y="487187"/>
                </a:lnTo>
                <a:lnTo>
                  <a:pt x="296676" y="498868"/>
                </a:lnTo>
                <a:lnTo>
                  <a:pt x="251459" y="502920"/>
                </a:lnTo>
                <a:lnTo>
                  <a:pt x="206243" y="498868"/>
                </a:lnTo>
                <a:lnTo>
                  <a:pt x="163693" y="487187"/>
                </a:lnTo>
                <a:lnTo>
                  <a:pt x="124516" y="468587"/>
                </a:lnTo>
                <a:lnTo>
                  <a:pt x="89422" y="443778"/>
                </a:lnTo>
                <a:lnTo>
                  <a:pt x="59120" y="413471"/>
                </a:lnTo>
                <a:lnTo>
                  <a:pt x="34318" y="378375"/>
                </a:lnTo>
                <a:lnTo>
                  <a:pt x="15725" y="339201"/>
                </a:lnTo>
                <a:lnTo>
                  <a:pt x="4049" y="296659"/>
                </a:lnTo>
                <a:lnTo>
                  <a:pt x="0" y="25146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610600" y="6342084"/>
            <a:ext cx="8509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5" dirty="0">
                <a:solidFill>
                  <a:srgbClr val="888888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3</a:t>
            </a:r>
            <a:endParaRPr sz="1200">
              <a:latin typeface="Arial" pitchFamily="34" charset="0" panose="020B0604020202020204"/>
              <a:cs typeface="Arial" pitchFamily="34" charset="0" panose="020B0604020202020204"/>
            </a:endParaRPr>
          </a:p>
        </p:txBody>
      </p:sp>
      <p:sp>
        <p:nvSpPr>
          <p:cNvPr id="9" name="object 9"/>
          <p:cNvSpPr>
            <a:spLocks noGrp="1" noEditPoints="1"/>
          </p:cNvSpPr>
          <p:nvPr>
            <p:ph type="title"/>
          </p:nvPr>
        </p:nvSpPr>
        <p:spPr>
          <a:xfrm>
            <a:off x="224027" y="955547"/>
            <a:ext cx="8677910" cy="347530"/>
          </a:xfrm>
          <a:solidFill>
            <a:srgbClr val="F1F1F1"/>
          </a:solidFill>
        </p:spPr>
        <p:txBody>
          <a:bodyPr vert="horz" wrap="square" lIns="0" tIns="39369" rIns="0" bIns="0" rtlCol="0">
            <a:spAutoFit/>
          </a:bodyPr>
          <a:lstStyle/>
          <a:p>
            <a:pPr marL="640080" marR="365760" indent="-269875" algn="ctr">
              <a:lnSpc>
                <a:spcPct val="100000"/>
              </a:lnSpc>
              <a:spcBef>
                <a:spcPts val="309"/>
              </a:spcBef>
            </a:pPr>
            <a:r>
              <a:rPr lang="ru-RU" sz="20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Преимущества работы на маркетплейсах</a:t>
            </a:r>
            <a:endParaRPr sz="20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4884" y="1787651"/>
            <a:ext cx="8776716" cy="4944110"/>
          </a:xfrm>
          <a:custGeom>
            <a:avLst/>
            <a:rect l="l" t="t" r="r" b="b"/>
            <a:pathLst>
              <a:path w="8676640" h="4944109">
                <a:moveTo>
                  <a:pt x="0" y="4943856"/>
                </a:moveTo>
                <a:lnTo>
                  <a:pt x="8676132" y="4943856"/>
                </a:lnTo>
                <a:lnTo>
                  <a:pt x="8676132" y="0"/>
                </a:lnTo>
                <a:lnTo>
                  <a:pt x="0" y="0"/>
                </a:lnTo>
                <a:lnTo>
                  <a:pt x="0" y="4943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/>
        </p:nvSpPr>
        <p:spPr>
          <a:xfrm>
            <a:off x="263652" y="13716"/>
            <a:ext cx="1141476" cy="947927"/>
          </a:xfrm>
          <a:prstGeom prst="rect">
            <a:avLst/>
          </a:prstGeom>
          <a:blipFill>
            <a:blip r:embed="rId1"/>
            <a:srcRect l="0" t="0" r="0" b="0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Прямоугольник 7"/>
          <p:cNvSpPr/>
          <p:nvPr/>
        </p:nvSpPr>
        <p:spPr>
          <a:xfrm>
            <a:off x="4759436" y="1884149"/>
            <a:ext cx="414250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Преимущества маркетплейсов для покупателя : </a:t>
            </a:r>
          </a:p>
          <a:p>
            <a:endParaRPr lang="ru-RU" sz="16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sz="16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широкии</a:t>
            </a:r>
            <a:r>
              <a:rPr lang="ru-RU" sz="16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̆ выбор товаров и большое продавцов на одном </a:t>
            </a:r>
            <a:r>
              <a:rPr lang="ru-RU" sz="16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интернет-ресурсе</a:t>
            </a:r>
            <a:r>
              <a:rPr lang="ru-RU" sz="16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; </a:t>
            </a:r>
          </a:p>
          <a:p>
            <a:pPr marL="285750" indent="-285750">
              <a:buFont typeface="Arial" pitchFamily="34" charset="0" panose="020B0604020202020204"/>
              <a:buChar char="•"/>
            </a:pPr>
            <a:endParaRPr lang="ru-RU" sz="16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sz="16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наличие базы отзывов и </a:t>
            </a:r>
            <a:r>
              <a:rPr lang="ru-RU" sz="16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рейтингов</a:t>
            </a:r>
            <a:br>
              <a:rPr lang="ru-RU" sz="1600" dirty="0">
                <a:latin typeface="Times New Roman" pitchFamily="18" charset="0" panose="02020603050405020304"/>
                <a:cs typeface="Times New Roman" pitchFamily="18" charset="0" panose="02020603050405020304"/>
              </a:rPr>
            </a:br>
            <a:r>
              <a:rPr lang="ru-RU" sz="16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упрощает коммуникацию, так как пользователю собрать необходимую для покупки информацию, повышает доверие к продавцу и к </a:t>
            </a:r>
            <a:r>
              <a:rPr lang="ru-RU" sz="16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маркетплейсу</a:t>
            </a:r>
            <a:r>
              <a:rPr lang="ru-RU" sz="16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 в целом; </a:t>
            </a:r>
          </a:p>
          <a:p>
            <a:pPr marL="285750" indent="-285750">
              <a:buFont typeface="Arial" pitchFamily="34" charset="0" panose="020B0604020202020204"/>
              <a:buChar char="•"/>
            </a:pPr>
            <a:endParaRPr lang="ru-RU" sz="16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sz="16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удобство совершения покупки и получения заказа - крупные </a:t>
            </a:r>
            <a:r>
              <a:rPr lang="ru-RU" sz="16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маркетплейсы</a:t>
            </a:r>
            <a:r>
              <a:rPr lang="ru-RU" sz="16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 чаще всего работают с сервисными компаниями, которые оказывают высококачественные услуги по приему </a:t>
            </a:r>
            <a:r>
              <a:rPr lang="ru-RU" sz="16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платежеи</a:t>
            </a:r>
            <a:r>
              <a:rPr lang="ru-RU" sz="16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̆, доставке и т. п. </a:t>
            </a:r>
            <a:endParaRPr lang="ru-RU" sz="1600" dirty="0">
              <a:effectLst/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3652" y="1882370"/>
            <a:ext cx="415594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Преимущества маркетплейсов для продавца: </a:t>
            </a:r>
          </a:p>
          <a:p>
            <a:endParaRPr lang="ru-RU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285750" indent="-285750">
              <a:buClr>
                <a:schemeClr val="tx1"/>
              </a:buClr>
              <a:buFont typeface="Arial" pitchFamily="34" charset="0" panose="020B0604020202020204"/>
              <a:buChar char="•"/>
            </a:pPr>
            <a:r>
              <a:rPr lang="ru-RU" sz="16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низкие затраты при запуске продаж - продавцу дешевле начать торговлю на </a:t>
            </a:r>
            <a:r>
              <a:rPr lang="ru-RU" sz="16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маркетплейсе</a:t>
            </a:r>
            <a:r>
              <a:rPr lang="ru-RU" sz="16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, нежели открывать свой </a:t>
            </a:r>
            <a:r>
              <a:rPr lang="ru-RU" sz="16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собственныи</a:t>
            </a:r>
            <a:r>
              <a:rPr lang="ru-RU" sz="16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̆ интернет-магазин; </a:t>
            </a:r>
          </a:p>
          <a:p>
            <a:pPr marL="285750" indent="-285750">
              <a:buClr>
                <a:schemeClr val="tx1"/>
              </a:buClr>
              <a:buFont typeface="Arial" pitchFamily="34" charset="0" panose="020B0604020202020204"/>
              <a:buChar char="•"/>
            </a:pPr>
            <a:endParaRPr lang="ru-RU" sz="16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285750" indent="-285750">
              <a:buClr>
                <a:schemeClr val="tx1"/>
              </a:buClr>
              <a:buFont typeface="Arial" pitchFamily="34" charset="0" panose="020B0604020202020204"/>
              <a:buChar char="•"/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 </a:t>
            </a:r>
            <a:r>
              <a:rPr lang="ru-RU" sz="16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все затраты (размер комиссии, затраты на прием </a:t>
            </a:r>
            <a:r>
              <a:rPr lang="ru-RU" sz="16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платежеи</a:t>
            </a:r>
            <a:r>
              <a:rPr lang="ru-RU" sz="16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̆ от зарубежных клиентов, международную доставку) можно достаточно точно прогнозировать; </a:t>
            </a:r>
          </a:p>
          <a:p>
            <a:pPr marL="285750" indent="-285750">
              <a:buClr>
                <a:schemeClr val="tx1"/>
              </a:buClr>
              <a:buFont typeface="Arial" pitchFamily="34" charset="0" panose="020B0604020202020204"/>
              <a:buChar char="•"/>
            </a:pPr>
            <a:endParaRPr lang="ru-RU" sz="16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285750" indent="-285750">
              <a:buClr>
                <a:schemeClr val="tx1"/>
              </a:buClr>
              <a:buFont typeface="Arial" pitchFamily="34" charset="0" panose="020B0604020202020204"/>
              <a:buChar char="•"/>
            </a:pPr>
            <a:r>
              <a:rPr lang="ru-RU" sz="16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 опыт маркетплейсов в работе с зарубежными клиентами позволяет успешно продавать не только известные бренды, но и товары от неизвестных </a:t>
            </a:r>
            <a:r>
              <a:rPr lang="ru-RU" sz="16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производителеи</a:t>
            </a:r>
            <a:r>
              <a:rPr lang="ru-RU" sz="16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̆. </a:t>
            </a:r>
            <a:endParaRPr lang="ru-RU" sz="1600" dirty="0">
              <a:effectLst/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572000" y="2057400"/>
            <a:ext cx="0" cy="4570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48711"/>
            <a:ext cx="3572510" cy="4209415"/>
          </a:xfrm>
          <a:custGeom>
            <a:avLst/>
            <a:rect l="l" t="t" r="r" b="b"/>
            <a:pathLst>
              <a:path w="3572510" h="4209415">
                <a:moveTo>
                  <a:pt x="0" y="0"/>
                </a:moveTo>
                <a:lnTo>
                  <a:pt x="0" y="4209287"/>
                </a:lnTo>
                <a:lnTo>
                  <a:pt x="3572255" y="4209287"/>
                </a:lnTo>
                <a:lnTo>
                  <a:pt x="0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-1523" y="0"/>
            <a:ext cx="9145905" cy="6859905"/>
          </a:xfrm>
          <a:custGeom>
            <a:avLst/>
            <a:rect l="l" t="t" r="r" b="b"/>
            <a:pathLst>
              <a:path w="9145905" h="6859905">
                <a:moveTo>
                  <a:pt x="7737475" y="0"/>
                </a:moveTo>
                <a:lnTo>
                  <a:pt x="0" y="6859523"/>
                </a:lnTo>
                <a:lnTo>
                  <a:pt x="9145524" y="6859523"/>
                </a:lnTo>
                <a:lnTo>
                  <a:pt x="9145524" y="889"/>
                </a:lnTo>
                <a:lnTo>
                  <a:pt x="7737475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3587" y="6113081"/>
            <a:ext cx="553085" cy="514984"/>
          </a:xfrm>
          <a:custGeom>
            <a:avLst/>
            <a:rect l="l" t="t" r="r" b="b"/>
            <a:pathLst>
              <a:path w="553085" h="514984">
                <a:moveTo>
                  <a:pt x="32100" y="452602"/>
                </a:moveTo>
                <a:lnTo>
                  <a:pt x="15976" y="452602"/>
                </a:lnTo>
                <a:lnTo>
                  <a:pt x="69951" y="514692"/>
                </a:lnTo>
                <a:lnTo>
                  <a:pt x="79133" y="506704"/>
                </a:lnTo>
                <a:lnTo>
                  <a:pt x="32100" y="452602"/>
                </a:lnTo>
                <a:close/>
              </a:path>
              <a:path w="553085" h="514984">
                <a:moveTo>
                  <a:pt x="102201" y="427786"/>
                </a:moveTo>
                <a:lnTo>
                  <a:pt x="94094" y="427786"/>
                </a:lnTo>
                <a:lnTo>
                  <a:pt x="91949" y="437108"/>
                </a:lnTo>
                <a:lnTo>
                  <a:pt x="91855" y="445970"/>
                </a:lnTo>
                <a:lnTo>
                  <a:pt x="93987" y="453611"/>
                </a:lnTo>
                <a:lnTo>
                  <a:pt x="98285" y="460286"/>
                </a:lnTo>
                <a:lnTo>
                  <a:pt x="103149" y="465874"/>
                </a:lnTo>
                <a:lnTo>
                  <a:pt x="109169" y="468566"/>
                </a:lnTo>
                <a:lnTo>
                  <a:pt x="123520" y="468134"/>
                </a:lnTo>
                <a:lnTo>
                  <a:pt x="130530" y="465061"/>
                </a:lnTo>
                <a:lnTo>
                  <a:pt x="139421" y="457326"/>
                </a:lnTo>
                <a:lnTo>
                  <a:pt x="123024" y="457326"/>
                </a:lnTo>
                <a:lnTo>
                  <a:pt x="113690" y="456882"/>
                </a:lnTo>
                <a:lnTo>
                  <a:pt x="109639" y="454799"/>
                </a:lnTo>
                <a:lnTo>
                  <a:pt x="103454" y="447687"/>
                </a:lnTo>
                <a:lnTo>
                  <a:pt x="101815" y="444474"/>
                </a:lnTo>
                <a:lnTo>
                  <a:pt x="100761" y="437921"/>
                </a:lnTo>
                <a:lnTo>
                  <a:pt x="101104" y="433247"/>
                </a:lnTo>
                <a:lnTo>
                  <a:pt x="102201" y="427786"/>
                </a:lnTo>
                <a:close/>
              </a:path>
              <a:path w="553085" h="514984">
                <a:moveTo>
                  <a:pt x="18630" y="437108"/>
                </a:moveTo>
                <a:lnTo>
                  <a:pt x="0" y="456336"/>
                </a:lnTo>
                <a:lnTo>
                  <a:pt x="5016" y="462114"/>
                </a:lnTo>
                <a:lnTo>
                  <a:pt x="15976" y="452602"/>
                </a:lnTo>
                <a:lnTo>
                  <a:pt x="32100" y="452602"/>
                </a:lnTo>
                <a:lnTo>
                  <a:pt x="18630" y="437108"/>
                </a:lnTo>
                <a:close/>
              </a:path>
              <a:path w="553085" h="514984">
                <a:moveTo>
                  <a:pt x="147527" y="423735"/>
                </a:moveTo>
                <a:lnTo>
                  <a:pt x="124028" y="423735"/>
                </a:lnTo>
                <a:lnTo>
                  <a:pt x="130378" y="424700"/>
                </a:lnTo>
                <a:lnTo>
                  <a:pt x="133156" y="426313"/>
                </a:lnTo>
                <a:lnTo>
                  <a:pt x="138341" y="432282"/>
                </a:lnTo>
                <a:lnTo>
                  <a:pt x="139420" y="436079"/>
                </a:lnTo>
                <a:lnTo>
                  <a:pt x="137972" y="444639"/>
                </a:lnTo>
                <a:lnTo>
                  <a:pt x="135610" y="448525"/>
                </a:lnTo>
                <a:lnTo>
                  <a:pt x="127431" y="455625"/>
                </a:lnTo>
                <a:lnTo>
                  <a:pt x="123024" y="457326"/>
                </a:lnTo>
                <a:lnTo>
                  <a:pt x="139421" y="457326"/>
                </a:lnTo>
                <a:lnTo>
                  <a:pt x="144195" y="453174"/>
                </a:lnTo>
                <a:lnTo>
                  <a:pt x="148209" y="446481"/>
                </a:lnTo>
                <a:lnTo>
                  <a:pt x="150571" y="431622"/>
                </a:lnTo>
                <a:lnTo>
                  <a:pt x="148653" y="425030"/>
                </a:lnTo>
                <a:lnTo>
                  <a:pt x="147527" y="423735"/>
                </a:lnTo>
                <a:close/>
              </a:path>
              <a:path w="553085" h="514984">
                <a:moveTo>
                  <a:pt x="99199" y="377253"/>
                </a:moveTo>
                <a:lnTo>
                  <a:pt x="66116" y="396735"/>
                </a:lnTo>
                <a:lnTo>
                  <a:pt x="64147" y="409905"/>
                </a:lnTo>
                <a:lnTo>
                  <a:pt x="65913" y="415797"/>
                </a:lnTo>
                <a:lnTo>
                  <a:pt x="73228" y="424218"/>
                </a:lnTo>
                <a:lnTo>
                  <a:pt x="76339" y="426313"/>
                </a:lnTo>
                <a:lnTo>
                  <a:pt x="83235" y="428282"/>
                </a:lnTo>
                <a:lnTo>
                  <a:pt x="88011" y="428434"/>
                </a:lnTo>
                <a:lnTo>
                  <a:pt x="94094" y="427786"/>
                </a:lnTo>
                <a:lnTo>
                  <a:pt x="102201" y="427786"/>
                </a:lnTo>
                <a:lnTo>
                  <a:pt x="102323" y="427177"/>
                </a:lnTo>
                <a:lnTo>
                  <a:pt x="119037" y="424116"/>
                </a:lnTo>
                <a:lnTo>
                  <a:pt x="124028" y="423735"/>
                </a:lnTo>
                <a:lnTo>
                  <a:pt x="147527" y="423735"/>
                </a:lnTo>
                <a:lnTo>
                  <a:pt x="143662" y="419290"/>
                </a:lnTo>
                <a:lnTo>
                  <a:pt x="140711" y="416864"/>
                </a:lnTo>
                <a:lnTo>
                  <a:pt x="89877" y="416864"/>
                </a:lnTo>
                <a:lnTo>
                  <a:pt x="82486" y="416090"/>
                </a:lnTo>
                <a:lnTo>
                  <a:pt x="79514" y="414591"/>
                </a:lnTo>
                <a:lnTo>
                  <a:pt x="74980" y="409371"/>
                </a:lnTo>
                <a:lnTo>
                  <a:pt x="74155" y="406298"/>
                </a:lnTo>
                <a:lnTo>
                  <a:pt x="75488" y="399300"/>
                </a:lnTo>
                <a:lnTo>
                  <a:pt x="77520" y="396074"/>
                </a:lnTo>
                <a:lnTo>
                  <a:pt x="84391" y="390105"/>
                </a:lnTo>
                <a:lnTo>
                  <a:pt x="87947" y="388492"/>
                </a:lnTo>
                <a:lnTo>
                  <a:pt x="95211" y="388137"/>
                </a:lnTo>
                <a:lnTo>
                  <a:pt x="110641" y="388137"/>
                </a:lnTo>
                <a:lnTo>
                  <a:pt x="107911" y="383717"/>
                </a:lnTo>
                <a:lnTo>
                  <a:pt x="104076" y="379298"/>
                </a:lnTo>
                <a:lnTo>
                  <a:pt x="99199" y="377253"/>
                </a:lnTo>
                <a:close/>
              </a:path>
              <a:path w="553085" h="514984">
                <a:moveTo>
                  <a:pt x="110641" y="388137"/>
                </a:moveTo>
                <a:lnTo>
                  <a:pt x="95211" y="388137"/>
                </a:lnTo>
                <a:lnTo>
                  <a:pt x="98234" y="389432"/>
                </a:lnTo>
                <a:lnTo>
                  <a:pt x="105156" y="397395"/>
                </a:lnTo>
                <a:lnTo>
                  <a:pt x="106032" y="404901"/>
                </a:lnTo>
                <a:lnTo>
                  <a:pt x="103276" y="414731"/>
                </a:lnTo>
                <a:lnTo>
                  <a:pt x="95580" y="416280"/>
                </a:lnTo>
                <a:lnTo>
                  <a:pt x="89877" y="416864"/>
                </a:lnTo>
                <a:lnTo>
                  <a:pt x="140711" y="416864"/>
                </a:lnTo>
                <a:lnTo>
                  <a:pt x="137685" y="414377"/>
                </a:lnTo>
                <a:lnTo>
                  <a:pt x="134264" y="413156"/>
                </a:lnTo>
                <a:lnTo>
                  <a:pt x="110921" y="413156"/>
                </a:lnTo>
                <a:lnTo>
                  <a:pt x="112869" y="404029"/>
                </a:lnTo>
                <a:lnTo>
                  <a:pt x="113016" y="396074"/>
                </a:lnTo>
                <a:lnTo>
                  <a:pt x="111364" y="389308"/>
                </a:lnTo>
                <a:lnTo>
                  <a:pt x="110641" y="388137"/>
                </a:lnTo>
                <a:close/>
              </a:path>
              <a:path w="553085" h="514984">
                <a:moveTo>
                  <a:pt x="121313" y="411310"/>
                </a:moveTo>
                <a:lnTo>
                  <a:pt x="110921" y="413156"/>
                </a:lnTo>
                <a:lnTo>
                  <a:pt x="134264" y="413156"/>
                </a:lnTo>
                <a:lnTo>
                  <a:pt x="130235" y="411718"/>
                </a:lnTo>
                <a:lnTo>
                  <a:pt x="121313" y="411310"/>
                </a:lnTo>
                <a:close/>
              </a:path>
              <a:path w="553085" h="514984">
                <a:moveTo>
                  <a:pt x="175412" y="402793"/>
                </a:moveTo>
                <a:lnTo>
                  <a:pt x="163893" y="412800"/>
                </a:lnTo>
                <a:lnTo>
                  <a:pt x="173901" y="424319"/>
                </a:lnTo>
                <a:lnTo>
                  <a:pt x="185420" y="414312"/>
                </a:lnTo>
                <a:lnTo>
                  <a:pt x="175412" y="402793"/>
                </a:lnTo>
                <a:close/>
              </a:path>
              <a:path w="553085" h="514984">
                <a:moveTo>
                  <a:pt x="182026" y="302919"/>
                </a:moveTo>
                <a:lnTo>
                  <a:pt x="154171" y="327152"/>
                </a:lnTo>
                <a:lnTo>
                  <a:pt x="154368" y="334619"/>
                </a:lnTo>
                <a:lnTo>
                  <a:pt x="177724" y="374065"/>
                </a:lnTo>
                <a:lnTo>
                  <a:pt x="207407" y="388395"/>
                </a:lnTo>
                <a:lnTo>
                  <a:pt x="214222" y="387929"/>
                </a:lnTo>
                <a:lnTo>
                  <a:pt x="220481" y="385761"/>
                </a:lnTo>
                <a:lnTo>
                  <a:pt x="226187" y="381888"/>
                </a:lnTo>
                <a:lnTo>
                  <a:pt x="229138" y="378635"/>
                </a:lnTo>
                <a:lnTo>
                  <a:pt x="212306" y="378635"/>
                </a:lnTo>
                <a:lnTo>
                  <a:pt x="203050" y="377029"/>
                </a:lnTo>
                <a:lnTo>
                  <a:pt x="170096" y="344548"/>
                </a:lnTo>
                <a:lnTo>
                  <a:pt x="164520" y="323664"/>
                </a:lnTo>
                <a:lnTo>
                  <a:pt x="169202" y="316382"/>
                </a:lnTo>
                <a:lnTo>
                  <a:pt x="177086" y="312741"/>
                </a:lnTo>
                <a:lnTo>
                  <a:pt x="206069" y="312741"/>
                </a:lnTo>
                <a:lnTo>
                  <a:pt x="204373" y="311372"/>
                </a:lnTo>
                <a:lnTo>
                  <a:pt x="196940" y="307000"/>
                </a:lnTo>
                <a:lnTo>
                  <a:pt x="189382" y="304152"/>
                </a:lnTo>
                <a:lnTo>
                  <a:pt x="182026" y="302919"/>
                </a:lnTo>
                <a:close/>
              </a:path>
              <a:path w="553085" h="514984">
                <a:moveTo>
                  <a:pt x="206069" y="312741"/>
                </a:moveTo>
                <a:lnTo>
                  <a:pt x="177086" y="312741"/>
                </a:lnTo>
                <a:lnTo>
                  <a:pt x="186358" y="314331"/>
                </a:lnTo>
                <a:lnTo>
                  <a:pt x="197018" y="321150"/>
                </a:lnTo>
                <a:lnTo>
                  <a:pt x="224511" y="358152"/>
                </a:lnTo>
                <a:lnTo>
                  <a:pt x="224867" y="367717"/>
                </a:lnTo>
                <a:lnTo>
                  <a:pt x="220167" y="375018"/>
                </a:lnTo>
                <a:lnTo>
                  <a:pt x="212306" y="378635"/>
                </a:lnTo>
                <a:lnTo>
                  <a:pt x="229138" y="378635"/>
                </a:lnTo>
                <a:lnTo>
                  <a:pt x="230835" y="376764"/>
                </a:lnTo>
                <a:lnTo>
                  <a:pt x="233864" y="370859"/>
                </a:lnTo>
                <a:lnTo>
                  <a:pt x="235273" y="364172"/>
                </a:lnTo>
                <a:lnTo>
                  <a:pt x="235064" y="356704"/>
                </a:lnTo>
                <a:lnTo>
                  <a:pt x="211679" y="317268"/>
                </a:lnTo>
                <a:lnTo>
                  <a:pt x="206069" y="312741"/>
                </a:lnTo>
                <a:close/>
              </a:path>
              <a:path w="553085" h="514984">
                <a:moveTo>
                  <a:pt x="286009" y="283413"/>
                </a:moveTo>
                <a:lnTo>
                  <a:pt x="269811" y="283413"/>
                </a:lnTo>
                <a:lnTo>
                  <a:pt x="274855" y="289823"/>
                </a:lnTo>
                <a:lnTo>
                  <a:pt x="278672" y="296043"/>
                </a:lnTo>
                <a:lnTo>
                  <a:pt x="281266" y="302072"/>
                </a:lnTo>
                <a:lnTo>
                  <a:pt x="282638" y="307911"/>
                </a:lnTo>
                <a:lnTo>
                  <a:pt x="283641" y="315569"/>
                </a:lnTo>
                <a:lnTo>
                  <a:pt x="281292" y="321881"/>
                </a:lnTo>
                <a:lnTo>
                  <a:pt x="271475" y="330415"/>
                </a:lnTo>
                <a:lnTo>
                  <a:pt x="265607" y="333717"/>
                </a:lnTo>
                <a:lnTo>
                  <a:pt x="257987" y="336740"/>
                </a:lnTo>
                <a:lnTo>
                  <a:pt x="264795" y="344576"/>
                </a:lnTo>
                <a:lnTo>
                  <a:pt x="293649" y="306476"/>
                </a:lnTo>
                <a:lnTo>
                  <a:pt x="292481" y="299478"/>
                </a:lnTo>
                <a:lnTo>
                  <a:pt x="286461" y="284149"/>
                </a:lnTo>
                <a:lnTo>
                  <a:pt x="286009" y="283413"/>
                </a:lnTo>
                <a:close/>
              </a:path>
              <a:path w="553085" h="514984">
                <a:moveTo>
                  <a:pt x="241385" y="250421"/>
                </a:moveTo>
                <a:lnTo>
                  <a:pt x="212492" y="282460"/>
                </a:lnTo>
                <a:lnTo>
                  <a:pt x="212430" y="287375"/>
                </a:lnTo>
                <a:lnTo>
                  <a:pt x="215277" y="294868"/>
                </a:lnTo>
                <a:lnTo>
                  <a:pt x="226758" y="308076"/>
                </a:lnTo>
                <a:lnTo>
                  <a:pt x="233311" y="311530"/>
                </a:lnTo>
                <a:lnTo>
                  <a:pt x="248818" y="313054"/>
                </a:lnTo>
                <a:lnTo>
                  <a:pt x="255600" y="310908"/>
                </a:lnTo>
                <a:lnTo>
                  <a:pt x="265112" y="302640"/>
                </a:lnTo>
                <a:lnTo>
                  <a:pt x="248666" y="302640"/>
                </a:lnTo>
                <a:lnTo>
                  <a:pt x="238594" y="300723"/>
                </a:lnTo>
                <a:lnTo>
                  <a:pt x="233794" y="297624"/>
                </a:lnTo>
                <a:lnTo>
                  <a:pt x="224891" y="287375"/>
                </a:lnTo>
                <a:lnTo>
                  <a:pt x="222631" y="282460"/>
                </a:lnTo>
                <a:lnTo>
                  <a:pt x="222262" y="272745"/>
                </a:lnTo>
                <a:lnTo>
                  <a:pt x="224193" y="268566"/>
                </a:lnTo>
                <a:lnTo>
                  <a:pt x="232562" y="261302"/>
                </a:lnTo>
                <a:lnTo>
                  <a:pt x="237604" y="260057"/>
                </a:lnTo>
                <a:lnTo>
                  <a:pt x="265394" y="260057"/>
                </a:lnTo>
                <a:lnTo>
                  <a:pt x="262494" y="257748"/>
                </a:lnTo>
                <a:lnTo>
                  <a:pt x="255466" y="253755"/>
                </a:lnTo>
                <a:lnTo>
                  <a:pt x="248348" y="251294"/>
                </a:lnTo>
                <a:lnTo>
                  <a:pt x="241385" y="250421"/>
                </a:lnTo>
                <a:close/>
              </a:path>
              <a:path w="553085" h="514984">
                <a:moveTo>
                  <a:pt x="265394" y="260057"/>
                </a:moveTo>
                <a:lnTo>
                  <a:pt x="237604" y="260057"/>
                </a:lnTo>
                <a:lnTo>
                  <a:pt x="249148" y="262610"/>
                </a:lnTo>
                <a:lnTo>
                  <a:pt x="254584" y="266179"/>
                </a:lnTo>
                <a:lnTo>
                  <a:pt x="262915" y="275767"/>
                </a:lnTo>
                <a:lnTo>
                  <a:pt x="264312" y="280136"/>
                </a:lnTo>
                <a:lnTo>
                  <a:pt x="263398" y="290194"/>
                </a:lnTo>
                <a:lnTo>
                  <a:pt x="261213" y="294411"/>
                </a:lnTo>
                <a:lnTo>
                  <a:pt x="253225" y="301358"/>
                </a:lnTo>
                <a:lnTo>
                  <a:pt x="248666" y="302640"/>
                </a:lnTo>
                <a:lnTo>
                  <a:pt x="265112" y="302640"/>
                </a:lnTo>
                <a:lnTo>
                  <a:pt x="267347" y="300697"/>
                </a:lnTo>
                <a:lnTo>
                  <a:pt x="270154" y="293217"/>
                </a:lnTo>
                <a:lnTo>
                  <a:pt x="269811" y="283413"/>
                </a:lnTo>
                <a:lnTo>
                  <a:pt x="286009" y="283413"/>
                </a:lnTo>
                <a:lnTo>
                  <a:pt x="282067" y="276986"/>
                </a:lnTo>
                <a:lnTo>
                  <a:pt x="276288" y="270344"/>
                </a:lnTo>
                <a:lnTo>
                  <a:pt x="269435" y="263276"/>
                </a:lnTo>
                <a:lnTo>
                  <a:pt x="265394" y="260057"/>
                </a:lnTo>
                <a:close/>
              </a:path>
              <a:path w="553085" h="514984">
                <a:moveTo>
                  <a:pt x="324929" y="272821"/>
                </a:moveTo>
                <a:lnTo>
                  <a:pt x="313423" y="282828"/>
                </a:lnTo>
                <a:lnTo>
                  <a:pt x="323430" y="294335"/>
                </a:lnTo>
                <a:lnTo>
                  <a:pt x="334937" y="284327"/>
                </a:lnTo>
                <a:lnTo>
                  <a:pt x="324929" y="272821"/>
                </a:lnTo>
                <a:close/>
              </a:path>
              <a:path w="553085" h="514984">
                <a:moveTo>
                  <a:pt x="351728" y="183400"/>
                </a:moveTo>
                <a:lnTo>
                  <a:pt x="324396" y="183400"/>
                </a:lnTo>
                <a:lnTo>
                  <a:pt x="332854" y="183794"/>
                </a:lnTo>
                <a:lnTo>
                  <a:pt x="336651" y="185826"/>
                </a:lnTo>
                <a:lnTo>
                  <a:pt x="339991" y="189674"/>
                </a:lnTo>
                <a:lnTo>
                  <a:pt x="343297" y="194756"/>
                </a:lnTo>
                <a:lnTo>
                  <a:pt x="345347" y="200956"/>
                </a:lnTo>
                <a:lnTo>
                  <a:pt x="346146" y="208278"/>
                </a:lnTo>
                <a:lnTo>
                  <a:pt x="345694" y="216725"/>
                </a:lnTo>
                <a:lnTo>
                  <a:pt x="344525" y="225996"/>
                </a:lnTo>
                <a:lnTo>
                  <a:pt x="343651" y="236274"/>
                </a:lnTo>
                <a:lnTo>
                  <a:pt x="343619" y="245449"/>
                </a:lnTo>
                <a:lnTo>
                  <a:pt x="344427" y="253524"/>
                </a:lnTo>
                <a:lnTo>
                  <a:pt x="346075" y="260502"/>
                </a:lnTo>
                <a:lnTo>
                  <a:pt x="353085" y="268566"/>
                </a:lnTo>
                <a:lnTo>
                  <a:pt x="373467" y="250850"/>
                </a:lnTo>
                <a:lnTo>
                  <a:pt x="357174" y="250850"/>
                </a:lnTo>
                <a:lnTo>
                  <a:pt x="354864" y="245280"/>
                </a:lnTo>
                <a:lnTo>
                  <a:pt x="353629" y="238591"/>
                </a:lnTo>
                <a:lnTo>
                  <a:pt x="353468" y="230783"/>
                </a:lnTo>
                <a:lnTo>
                  <a:pt x="354380" y="221856"/>
                </a:lnTo>
                <a:lnTo>
                  <a:pt x="356692" y="206501"/>
                </a:lnTo>
                <a:lnTo>
                  <a:pt x="356997" y="199415"/>
                </a:lnTo>
                <a:lnTo>
                  <a:pt x="355371" y="189585"/>
                </a:lnTo>
                <a:lnTo>
                  <a:pt x="353174" y="185064"/>
                </a:lnTo>
                <a:lnTo>
                  <a:pt x="351728" y="183400"/>
                </a:lnTo>
                <a:close/>
              </a:path>
              <a:path w="553085" h="514984">
                <a:moveTo>
                  <a:pt x="387146" y="224802"/>
                </a:moveTo>
                <a:lnTo>
                  <a:pt x="357174" y="250850"/>
                </a:lnTo>
                <a:lnTo>
                  <a:pt x="373467" y="250850"/>
                </a:lnTo>
                <a:lnTo>
                  <a:pt x="394157" y="232867"/>
                </a:lnTo>
                <a:lnTo>
                  <a:pt x="387146" y="224802"/>
                </a:lnTo>
                <a:close/>
              </a:path>
              <a:path w="553085" h="514984">
                <a:moveTo>
                  <a:pt x="324777" y="172084"/>
                </a:moveTo>
                <a:lnTo>
                  <a:pt x="318071" y="174840"/>
                </a:lnTo>
                <a:lnTo>
                  <a:pt x="305549" y="185737"/>
                </a:lnTo>
                <a:lnTo>
                  <a:pt x="300723" y="192468"/>
                </a:lnTo>
                <a:lnTo>
                  <a:pt x="297103" y="200685"/>
                </a:lnTo>
                <a:lnTo>
                  <a:pt x="304114" y="208749"/>
                </a:lnTo>
                <a:lnTo>
                  <a:pt x="307431" y="199415"/>
                </a:lnTo>
                <a:lnTo>
                  <a:pt x="311442" y="192735"/>
                </a:lnTo>
                <a:lnTo>
                  <a:pt x="320255" y="185064"/>
                </a:lnTo>
                <a:lnTo>
                  <a:pt x="324396" y="183400"/>
                </a:lnTo>
                <a:lnTo>
                  <a:pt x="351728" y="183400"/>
                </a:lnTo>
                <a:lnTo>
                  <a:pt x="344589" y="175183"/>
                </a:lnTo>
                <a:lnTo>
                  <a:pt x="338620" y="172262"/>
                </a:lnTo>
                <a:lnTo>
                  <a:pt x="324777" y="172084"/>
                </a:lnTo>
                <a:close/>
              </a:path>
              <a:path w="553085" h="514984">
                <a:moveTo>
                  <a:pt x="393659" y="118946"/>
                </a:moveTo>
                <a:lnTo>
                  <a:pt x="365803" y="143187"/>
                </a:lnTo>
                <a:lnTo>
                  <a:pt x="366001" y="150660"/>
                </a:lnTo>
                <a:lnTo>
                  <a:pt x="389356" y="190098"/>
                </a:lnTo>
                <a:lnTo>
                  <a:pt x="419040" y="204423"/>
                </a:lnTo>
                <a:lnTo>
                  <a:pt x="425854" y="203958"/>
                </a:lnTo>
                <a:lnTo>
                  <a:pt x="432114" y="201794"/>
                </a:lnTo>
                <a:lnTo>
                  <a:pt x="437819" y="197929"/>
                </a:lnTo>
                <a:lnTo>
                  <a:pt x="440776" y="194665"/>
                </a:lnTo>
                <a:lnTo>
                  <a:pt x="423939" y="194665"/>
                </a:lnTo>
                <a:lnTo>
                  <a:pt x="414683" y="193063"/>
                </a:lnTo>
                <a:lnTo>
                  <a:pt x="381729" y="160581"/>
                </a:lnTo>
                <a:lnTo>
                  <a:pt x="376153" y="139692"/>
                </a:lnTo>
                <a:lnTo>
                  <a:pt x="380834" y="132410"/>
                </a:lnTo>
                <a:lnTo>
                  <a:pt x="388714" y="128774"/>
                </a:lnTo>
                <a:lnTo>
                  <a:pt x="417708" y="128774"/>
                </a:lnTo>
                <a:lnTo>
                  <a:pt x="416005" y="127400"/>
                </a:lnTo>
                <a:lnTo>
                  <a:pt x="408573" y="123028"/>
                </a:lnTo>
                <a:lnTo>
                  <a:pt x="401015" y="120180"/>
                </a:lnTo>
                <a:lnTo>
                  <a:pt x="393659" y="118946"/>
                </a:lnTo>
                <a:close/>
              </a:path>
              <a:path w="553085" h="514984">
                <a:moveTo>
                  <a:pt x="417708" y="128774"/>
                </a:moveTo>
                <a:lnTo>
                  <a:pt x="388714" y="128774"/>
                </a:lnTo>
                <a:lnTo>
                  <a:pt x="397986" y="130363"/>
                </a:lnTo>
                <a:lnTo>
                  <a:pt x="408649" y="137180"/>
                </a:lnTo>
                <a:lnTo>
                  <a:pt x="436150" y="174193"/>
                </a:lnTo>
                <a:lnTo>
                  <a:pt x="436468" y="183794"/>
                </a:lnTo>
                <a:lnTo>
                  <a:pt x="431800" y="191046"/>
                </a:lnTo>
                <a:lnTo>
                  <a:pt x="423939" y="194665"/>
                </a:lnTo>
                <a:lnTo>
                  <a:pt x="440776" y="194665"/>
                </a:lnTo>
                <a:lnTo>
                  <a:pt x="442467" y="192797"/>
                </a:lnTo>
                <a:lnTo>
                  <a:pt x="445496" y="186888"/>
                </a:lnTo>
                <a:lnTo>
                  <a:pt x="446906" y="180200"/>
                </a:lnTo>
                <a:lnTo>
                  <a:pt x="446697" y="172732"/>
                </a:lnTo>
                <a:lnTo>
                  <a:pt x="423312" y="133296"/>
                </a:lnTo>
                <a:lnTo>
                  <a:pt x="417708" y="128774"/>
                </a:lnTo>
                <a:close/>
              </a:path>
              <a:path w="553085" h="514984">
                <a:moveTo>
                  <a:pt x="454220" y="85661"/>
                </a:moveTo>
                <a:lnTo>
                  <a:pt x="438086" y="85661"/>
                </a:lnTo>
                <a:lnTo>
                  <a:pt x="492061" y="147751"/>
                </a:lnTo>
                <a:lnTo>
                  <a:pt x="501243" y="139763"/>
                </a:lnTo>
                <a:lnTo>
                  <a:pt x="454220" y="85661"/>
                </a:lnTo>
                <a:close/>
              </a:path>
              <a:path w="553085" h="514984">
                <a:moveTo>
                  <a:pt x="531321" y="16243"/>
                </a:moveTo>
                <a:lnTo>
                  <a:pt x="521436" y="16243"/>
                </a:lnTo>
                <a:lnTo>
                  <a:pt x="528942" y="62903"/>
                </a:lnTo>
                <a:lnTo>
                  <a:pt x="542391" y="104000"/>
                </a:lnTo>
                <a:lnTo>
                  <a:pt x="552983" y="94792"/>
                </a:lnTo>
                <a:lnTo>
                  <a:pt x="545815" y="80405"/>
                </a:lnTo>
                <a:lnTo>
                  <a:pt x="539629" y="61247"/>
                </a:lnTo>
                <a:lnTo>
                  <a:pt x="534423" y="37319"/>
                </a:lnTo>
                <a:lnTo>
                  <a:pt x="531321" y="16243"/>
                </a:lnTo>
                <a:close/>
              </a:path>
              <a:path w="553085" h="514984">
                <a:moveTo>
                  <a:pt x="440753" y="70167"/>
                </a:moveTo>
                <a:lnTo>
                  <a:pt x="422109" y="89395"/>
                </a:lnTo>
                <a:lnTo>
                  <a:pt x="427139" y="95186"/>
                </a:lnTo>
                <a:lnTo>
                  <a:pt x="438086" y="85661"/>
                </a:lnTo>
                <a:lnTo>
                  <a:pt x="454220" y="85661"/>
                </a:lnTo>
                <a:lnTo>
                  <a:pt x="440753" y="70167"/>
                </a:lnTo>
                <a:close/>
              </a:path>
              <a:path w="553085" h="514984">
                <a:moveTo>
                  <a:pt x="522693" y="0"/>
                </a:moveTo>
                <a:lnTo>
                  <a:pt x="478421" y="38493"/>
                </a:lnTo>
                <a:lnTo>
                  <a:pt x="485914" y="47116"/>
                </a:lnTo>
                <a:lnTo>
                  <a:pt x="521436" y="16243"/>
                </a:lnTo>
                <a:lnTo>
                  <a:pt x="531321" y="16243"/>
                </a:lnTo>
                <a:lnTo>
                  <a:pt x="530199" y="8623"/>
                </a:lnTo>
                <a:lnTo>
                  <a:pt x="5226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02573" y="6171438"/>
            <a:ext cx="502920" cy="502920"/>
          </a:xfrm>
          <a:custGeom>
            <a:avLst/>
            <a:rect l="l" t="t" r="r" b="b"/>
            <a:pathLst>
              <a:path w="502920" h="502920">
                <a:moveTo>
                  <a:pt x="0" y="251460"/>
                </a:moveTo>
                <a:lnTo>
                  <a:pt x="4049" y="206260"/>
                </a:lnTo>
                <a:lnTo>
                  <a:pt x="15725" y="163718"/>
                </a:lnTo>
                <a:lnTo>
                  <a:pt x="34318" y="124544"/>
                </a:lnTo>
                <a:lnTo>
                  <a:pt x="59120" y="89448"/>
                </a:lnTo>
                <a:lnTo>
                  <a:pt x="89422" y="59141"/>
                </a:lnTo>
                <a:lnTo>
                  <a:pt x="124516" y="34332"/>
                </a:lnTo>
                <a:lnTo>
                  <a:pt x="163693" y="15732"/>
                </a:lnTo>
                <a:lnTo>
                  <a:pt x="206243" y="4051"/>
                </a:lnTo>
                <a:lnTo>
                  <a:pt x="251459" y="0"/>
                </a:lnTo>
                <a:lnTo>
                  <a:pt x="296676" y="4051"/>
                </a:lnTo>
                <a:lnTo>
                  <a:pt x="339226" y="15732"/>
                </a:lnTo>
                <a:lnTo>
                  <a:pt x="378403" y="34332"/>
                </a:lnTo>
                <a:lnTo>
                  <a:pt x="413497" y="59141"/>
                </a:lnTo>
                <a:lnTo>
                  <a:pt x="443799" y="89448"/>
                </a:lnTo>
                <a:lnTo>
                  <a:pt x="468601" y="124544"/>
                </a:lnTo>
                <a:lnTo>
                  <a:pt x="487194" y="163718"/>
                </a:lnTo>
                <a:lnTo>
                  <a:pt x="498870" y="206260"/>
                </a:lnTo>
                <a:lnTo>
                  <a:pt x="502920" y="251460"/>
                </a:lnTo>
                <a:lnTo>
                  <a:pt x="498870" y="296659"/>
                </a:lnTo>
                <a:lnTo>
                  <a:pt x="487194" y="339201"/>
                </a:lnTo>
                <a:lnTo>
                  <a:pt x="468601" y="378375"/>
                </a:lnTo>
                <a:lnTo>
                  <a:pt x="443799" y="413471"/>
                </a:lnTo>
                <a:lnTo>
                  <a:pt x="413497" y="443778"/>
                </a:lnTo>
                <a:lnTo>
                  <a:pt x="378403" y="468587"/>
                </a:lnTo>
                <a:lnTo>
                  <a:pt x="339226" y="487187"/>
                </a:lnTo>
                <a:lnTo>
                  <a:pt x="296676" y="498868"/>
                </a:lnTo>
                <a:lnTo>
                  <a:pt x="251459" y="502920"/>
                </a:lnTo>
                <a:lnTo>
                  <a:pt x="206243" y="498868"/>
                </a:lnTo>
                <a:lnTo>
                  <a:pt x="163693" y="487187"/>
                </a:lnTo>
                <a:lnTo>
                  <a:pt x="124516" y="468587"/>
                </a:lnTo>
                <a:lnTo>
                  <a:pt x="89422" y="443778"/>
                </a:lnTo>
                <a:lnTo>
                  <a:pt x="59120" y="413471"/>
                </a:lnTo>
                <a:lnTo>
                  <a:pt x="34318" y="378375"/>
                </a:lnTo>
                <a:lnTo>
                  <a:pt x="15725" y="339201"/>
                </a:lnTo>
                <a:lnTo>
                  <a:pt x="4049" y="296659"/>
                </a:lnTo>
                <a:lnTo>
                  <a:pt x="0" y="25146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610600" y="6342084"/>
            <a:ext cx="8509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5" dirty="0">
                <a:solidFill>
                  <a:srgbClr val="888888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3</a:t>
            </a:r>
            <a:endParaRPr sz="1200">
              <a:latin typeface="Arial" pitchFamily="34" charset="0" panose="020B0604020202020204"/>
              <a:cs typeface="Arial" pitchFamily="34" charset="0" panose="020B0604020202020204"/>
            </a:endParaRPr>
          </a:p>
        </p:txBody>
      </p:sp>
      <p:sp>
        <p:nvSpPr>
          <p:cNvPr id="9" name="object 9"/>
          <p:cNvSpPr>
            <a:spLocks noGrp="1" noEditPoints="1"/>
          </p:cNvSpPr>
          <p:nvPr>
            <p:ph type="title"/>
          </p:nvPr>
        </p:nvSpPr>
        <p:spPr>
          <a:xfrm>
            <a:off x="224027" y="955547"/>
            <a:ext cx="8677910" cy="347530"/>
          </a:xfrm>
          <a:solidFill>
            <a:srgbClr val="F1F1F1"/>
          </a:solidFill>
        </p:spPr>
        <p:txBody>
          <a:bodyPr vert="horz" wrap="square" lIns="0" tIns="39369" rIns="0" bIns="0" rtlCol="0">
            <a:spAutoFit/>
          </a:bodyPr>
          <a:lstStyle/>
          <a:p>
            <a:pPr marL="640080" marR="365760" indent="-269875" algn="ctr">
              <a:lnSpc>
                <a:spcPct val="100000"/>
              </a:lnSpc>
              <a:spcBef>
                <a:spcPts val="309"/>
              </a:spcBef>
            </a:pPr>
            <a:r>
              <a:rPr lang="ru-RU" sz="20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Стоимость услуг маркетплейсов</a:t>
            </a:r>
            <a:endParaRPr sz="20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4884" y="1787651"/>
            <a:ext cx="8776716" cy="4944110"/>
          </a:xfrm>
          <a:custGeom>
            <a:avLst/>
            <a:rect l="l" t="t" r="r" b="b"/>
            <a:pathLst>
              <a:path w="8676640" h="4944109">
                <a:moveTo>
                  <a:pt x="0" y="4943856"/>
                </a:moveTo>
                <a:lnTo>
                  <a:pt x="8676132" y="4943856"/>
                </a:lnTo>
                <a:lnTo>
                  <a:pt x="8676132" y="0"/>
                </a:lnTo>
                <a:lnTo>
                  <a:pt x="0" y="0"/>
                </a:lnTo>
                <a:lnTo>
                  <a:pt x="0" y="4943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/>
        </p:nvSpPr>
        <p:spPr>
          <a:xfrm>
            <a:off x="263652" y="13716"/>
            <a:ext cx="1141476" cy="947927"/>
          </a:xfrm>
          <a:prstGeom prst="rect">
            <a:avLst/>
          </a:prstGeom>
          <a:blipFill>
            <a:blip r:embed="rId1"/>
            <a:srcRect l="0" t="0" r="0" b="0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Прямоугольник 6"/>
          <p:cNvSpPr/>
          <p:nvPr/>
        </p:nvSpPr>
        <p:spPr>
          <a:xfrm>
            <a:off x="470933" y="1903474"/>
            <a:ext cx="843100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Маркетплейсы</a:t>
            </a:r>
            <a:r>
              <a:rPr lang="ru-RU" sz="2000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 используют разные модели заработка: </a:t>
            </a:r>
          </a:p>
          <a:p>
            <a:endParaRPr lang="ru-RU" sz="1400" b="1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Платная регистрация. </a:t>
            </a: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Продавец, </a:t>
            </a:r>
            <a:r>
              <a:rPr lang="ru-RU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желающии</a:t>
            </a: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̆ начать торговать на </a:t>
            </a:r>
            <a:r>
              <a:rPr lang="ru-RU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маркетплейсе</a:t>
            </a: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, должен заплатить определенную сумму. </a:t>
            </a:r>
          </a:p>
          <a:p>
            <a:pPr marL="285750" indent="-285750">
              <a:buFont typeface="Arial" pitchFamily="34" charset="0" panose="020B0604020202020204"/>
              <a:buChar char="•"/>
            </a:pPr>
            <a:endParaRPr lang="ru-RU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Оплата процента с </a:t>
            </a:r>
            <a:r>
              <a:rPr lang="ru-RU" b="1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каждои</a:t>
            </a:r>
            <a:r>
              <a:rPr lang="ru-RU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̆ транзакции. </a:t>
            </a: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Компания платит </a:t>
            </a:r>
            <a:r>
              <a:rPr lang="ru-RU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маркетплейсу</a:t>
            </a: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 процентные отчисления за каждую продажу, сделанную с помощью </a:t>
            </a:r>
            <a:r>
              <a:rPr lang="ru-RU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маркетплейса</a:t>
            </a: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. Обратим ваше внимание еще раз, что о точном размере комиссии необходимо узнавать на </a:t>
            </a:r>
            <a:r>
              <a:rPr lang="ru-RU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сайте</a:t>
            </a: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 каждого из маркетплейсов, правила работы и тарифы изменяются регулярно. </a:t>
            </a:r>
          </a:p>
          <a:p>
            <a:pPr marL="285750" indent="-285750">
              <a:buFont typeface="Arial" pitchFamily="34" charset="0" panose="020B0604020202020204"/>
              <a:buChar char="•"/>
            </a:pPr>
            <a:endParaRPr lang="ru-RU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Условно бесплатные. </a:t>
            </a: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На подобных </a:t>
            </a:r>
            <a:r>
              <a:rPr lang="ru-RU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маркетплейсах</a:t>
            </a: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 нет необходимости совершать оплату для начала торговли, но, чтобы повысить продажи или же повысить количество товаров, представленных на </a:t>
            </a:r>
            <a:r>
              <a:rPr lang="ru-RU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маркетплейсе</a:t>
            </a: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, необходимо совершить оплату. </a:t>
            </a:r>
          </a:p>
          <a:p>
            <a:pPr marL="285750" indent="-285750">
              <a:buFont typeface="Arial" pitchFamily="34" charset="0" panose="020B0604020202020204"/>
              <a:buChar char="•"/>
            </a:pPr>
            <a:endParaRPr lang="ru-RU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Комбинированные модели. </a:t>
            </a: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Подобные несколько видов плат с продавцов. </a:t>
            </a:r>
            <a:endParaRPr lang="ru-RU" dirty="0">
              <a:effectLst/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48711"/>
            <a:ext cx="3572510" cy="4209415"/>
          </a:xfrm>
          <a:custGeom>
            <a:avLst/>
            <a:rect l="l" t="t" r="r" b="b"/>
            <a:pathLst>
              <a:path w="3572510" h="4209415">
                <a:moveTo>
                  <a:pt x="0" y="0"/>
                </a:moveTo>
                <a:lnTo>
                  <a:pt x="0" y="4209287"/>
                </a:lnTo>
                <a:lnTo>
                  <a:pt x="3572255" y="4209287"/>
                </a:lnTo>
                <a:lnTo>
                  <a:pt x="0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-1523" y="0"/>
            <a:ext cx="9145905" cy="6859905"/>
          </a:xfrm>
          <a:custGeom>
            <a:avLst/>
            <a:rect l="l" t="t" r="r" b="b"/>
            <a:pathLst>
              <a:path w="9145905" h="6859905">
                <a:moveTo>
                  <a:pt x="7737475" y="0"/>
                </a:moveTo>
                <a:lnTo>
                  <a:pt x="0" y="6859523"/>
                </a:lnTo>
                <a:lnTo>
                  <a:pt x="9145524" y="6859523"/>
                </a:lnTo>
                <a:lnTo>
                  <a:pt x="9145524" y="889"/>
                </a:lnTo>
                <a:lnTo>
                  <a:pt x="7737475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3587" y="6113081"/>
            <a:ext cx="553085" cy="514984"/>
          </a:xfrm>
          <a:custGeom>
            <a:avLst/>
            <a:rect l="l" t="t" r="r" b="b"/>
            <a:pathLst>
              <a:path w="553085" h="514984">
                <a:moveTo>
                  <a:pt x="32100" y="452602"/>
                </a:moveTo>
                <a:lnTo>
                  <a:pt x="15976" y="452602"/>
                </a:lnTo>
                <a:lnTo>
                  <a:pt x="69951" y="514692"/>
                </a:lnTo>
                <a:lnTo>
                  <a:pt x="79133" y="506704"/>
                </a:lnTo>
                <a:lnTo>
                  <a:pt x="32100" y="452602"/>
                </a:lnTo>
                <a:close/>
              </a:path>
              <a:path w="553085" h="514984">
                <a:moveTo>
                  <a:pt x="102201" y="427786"/>
                </a:moveTo>
                <a:lnTo>
                  <a:pt x="94094" y="427786"/>
                </a:lnTo>
                <a:lnTo>
                  <a:pt x="91949" y="437108"/>
                </a:lnTo>
                <a:lnTo>
                  <a:pt x="91855" y="445970"/>
                </a:lnTo>
                <a:lnTo>
                  <a:pt x="93987" y="453611"/>
                </a:lnTo>
                <a:lnTo>
                  <a:pt x="98285" y="460286"/>
                </a:lnTo>
                <a:lnTo>
                  <a:pt x="103149" y="465874"/>
                </a:lnTo>
                <a:lnTo>
                  <a:pt x="109169" y="468566"/>
                </a:lnTo>
                <a:lnTo>
                  <a:pt x="123520" y="468134"/>
                </a:lnTo>
                <a:lnTo>
                  <a:pt x="130530" y="465061"/>
                </a:lnTo>
                <a:lnTo>
                  <a:pt x="139421" y="457326"/>
                </a:lnTo>
                <a:lnTo>
                  <a:pt x="123024" y="457326"/>
                </a:lnTo>
                <a:lnTo>
                  <a:pt x="113690" y="456882"/>
                </a:lnTo>
                <a:lnTo>
                  <a:pt x="109639" y="454799"/>
                </a:lnTo>
                <a:lnTo>
                  <a:pt x="103454" y="447687"/>
                </a:lnTo>
                <a:lnTo>
                  <a:pt x="101815" y="444474"/>
                </a:lnTo>
                <a:lnTo>
                  <a:pt x="100761" y="437921"/>
                </a:lnTo>
                <a:lnTo>
                  <a:pt x="101104" y="433247"/>
                </a:lnTo>
                <a:lnTo>
                  <a:pt x="102201" y="427786"/>
                </a:lnTo>
                <a:close/>
              </a:path>
              <a:path w="553085" h="514984">
                <a:moveTo>
                  <a:pt x="18630" y="437108"/>
                </a:moveTo>
                <a:lnTo>
                  <a:pt x="0" y="456336"/>
                </a:lnTo>
                <a:lnTo>
                  <a:pt x="5016" y="462114"/>
                </a:lnTo>
                <a:lnTo>
                  <a:pt x="15976" y="452602"/>
                </a:lnTo>
                <a:lnTo>
                  <a:pt x="32100" y="452602"/>
                </a:lnTo>
                <a:lnTo>
                  <a:pt x="18630" y="437108"/>
                </a:lnTo>
                <a:close/>
              </a:path>
              <a:path w="553085" h="514984">
                <a:moveTo>
                  <a:pt x="147527" y="423735"/>
                </a:moveTo>
                <a:lnTo>
                  <a:pt x="124028" y="423735"/>
                </a:lnTo>
                <a:lnTo>
                  <a:pt x="130378" y="424700"/>
                </a:lnTo>
                <a:lnTo>
                  <a:pt x="133156" y="426313"/>
                </a:lnTo>
                <a:lnTo>
                  <a:pt x="138341" y="432282"/>
                </a:lnTo>
                <a:lnTo>
                  <a:pt x="139420" y="436079"/>
                </a:lnTo>
                <a:lnTo>
                  <a:pt x="137972" y="444639"/>
                </a:lnTo>
                <a:lnTo>
                  <a:pt x="135610" y="448525"/>
                </a:lnTo>
                <a:lnTo>
                  <a:pt x="127431" y="455625"/>
                </a:lnTo>
                <a:lnTo>
                  <a:pt x="123024" y="457326"/>
                </a:lnTo>
                <a:lnTo>
                  <a:pt x="139421" y="457326"/>
                </a:lnTo>
                <a:lnTo>
                  <a:pt x="144195" y="453174"/>
                </a:lnTo>
                <a:lnTo>
                  <a:pt x="148209" y="446481"/>
                </a:lnTo>
                <a:lnTo>
                  <a:pt x="150571" y="431622"/>
                </a:lnTo>
                <a:lnTo>
                  <a:pt x="148653" y="425030"/>
                </a:lnTo>
                <a:lnTo>
                  <a:pt x="147527" y="423735"/>
                </a:lnTo>
                <a:close/>
              </a:path>
              <a:path w="553085" h="514984">
                <a:moveTo>
                  <a:pt x="99199" y="377253"/>
                </a:moveTo>
                <a:lnTo>
                  <a:pt x="66116" y="396735"/>
                </a:lnTo>
                <a:lnTo>
                  <a:pt x="64147" y="409905"/>
                </a:lnTo>
                <a:lnTo>
                  <a:pt x="65913" y="415797"/>
                </a:lnTo>
                <a:lnTo>
                  <a:pt x="73228" y="424218"/>
                </a:lnTo>
                <a:lnTo>
                  <a:pt x="76339" y="426313"/>
                </a:lnTo>
                <a:lnTo>
                  <a:pt x="83235" y="428282"/>
                </a:lnTo>
                <a:lnTo>
                  <a:pt x="88011" y="428434"/>
                </a:lnTo>
                <a:lnTo>
                  <a:pt x="94094" y="427786"/>
                </a:lnTo>
                <a:lnTo>
                  <a:pt x="102201" y="427786"/>
                </a:lnTo>
                <a:lnTo>
                  <a:pt x="102323" y="427177"/>
                </a:lnTo>
                <a:lnTo>
                  <a:pt x="119037" y="424116"/>
                </a:lnTo>
                <a:lnTo>
                  <a:pt x="124028" y="423735"/>
                </a:lnTo>
                <a:lnTo>
                  <a:pt x="147527" y="423735"/>
                </a:lnTo>
                <a:lnTo>
                  <a:pt x="143662" y="419290"/>
                </a:lnTo>
                <a:lnTo>
                  <a:pt x="140711" y="416864"/>
                </a:lnTo>
                <a:lnTo>
                  <a:pt x="89877" y="416864"/>
                </a:lnTo>
                <a:lnTo>
                  <a:pt x="82486" y="416090"/>
                </a:lnTo>
                <a:lnTo>
                  <a:pt x="79514" y="414591"/>
                </a:lnTo>
                <a:lnTo>
                  <a:pt x="74980" y="409371"/>
                </a:lnTo>
                <a:lnTo>
                  <a:pt x="74155" y="406298"/>
                </a:lnTo>
                <a:lnTo>
                  <a:pt x="75488" y="399300"/>
                </a:lnTo>
                <a:lnTo>
                  <a:pt x="77520" y="396074"/>
                </a:lnTo>
                <a:lnTo>
                  <a:pt x="84391" y="390105"/>
                </a:lnTo>
                <a:lnTo>
                  <a:pt x="87947" y="388492"/>
                </a:lnTo>
                <a:lnTo>
                  <a:pt x="95211" y="388137"/>
                </a:lnTo>
                <a:lnTo>
                  <a:pt x="110641" y="388137"/>
                </a:lnTo>
                <a:lnTo>
                  <a:pt x="107911" y="383717"/>
                </a:lnTo>
                <a:lnTo>
                  <a:pt x="104076" y="379298"/>
                </a:lnTo>
                <a:lnTo>
                  <a:pt x="99199" y="377253"/>
                </a:lnTo>
                <a:close/>
              </a:path>
              <a:path w="553085" h="514984">
                <a:moveTo>
                  <a:pt x="110641" y="388137"/>
                </a:moveTo>
                <a:lnTo>
                  <a:pt x="95211" y="388137"/>
                </a:lnTo>
                <a:lnTo>
                  <a:pt x="98234" y="389432"/>
                </a:lnTo>
                <a:lnTo>
                  <a:pt x="105156" y="397395"/>
                </a:lnTo>
                <a:lnTo>
                  <a:pt x="106032" y="404901"/>
                </a:lnTo>
                <a:lnTo>
                  <a:pt x="103276" y="414731"/>
                </a:lnTo>
                <a:lnTo>
                  <a:pt x="95580" y="416280"/>
                </a:lnTo>
                <a:lnTo>
                  <a:pt x="89877" y="416864"/>
                </a:lnTo>
                <a:lnTo>
                  <a:pt x="140711" y="416864"/>
                </a:lnTo>
                <a:lnTo>
                  <a:pt x="137685" y="414377"/>
                </a:lnTo>
                <a:lnTo>
                  <a:pt x="134264" y="413156"/>
                </a:lnTo>
                <a:lnTo>
                  <a:pt x="110921" y="413156"/>
                </a:lnTo>
                <a:lnTo>
                  <a:pt x="112869" y="404029"/>
                </a:lnTo>
                <a:lnTo>
                  <a:pt x="113016" y="396074"/>
                </a:lnTo>
                <a:lnTo>
                  <a:pt x="111364" y="389308"/>
                </a:lnTo>
                <a:lnTo>
                  <a:pt x="110641" y="388137"/>
                </a:lnTo>
                <a:close/>
              </a:path>
              <a:path w="553085" h="514984">
                <a:moveTo>
                  <a:pt x="121313" y="411310"/>
                </a:moveTo>
                <a:lnTo>
                  <a:pt x="110921" y="413156"/>
                </a:lnTo>
                <a:lnTo>
                  <a:pt x="134264" y="413156"/>
                </a:lnTo>
                <a:lnTo>
                  <a:pt x="130235" y="411718"/>
                </a:lnTo>
                <a:lnTo>
                  <a:pt x="121313" y="411310"/>
                </a:lnTo>
                <a:close/>
              </a:path>
              <a:path w="553085" h="514984">
                <a:moveTo>
                  <a:pt x="175412" y="402793"/>
                </a:moveTo>
                <a:lnTo>
                  <a:pt x="163893" y="412800"/>
                </a:lnTo>
                <a:lnTo>
                  <a:pt x="173901" y="424319"/>
                </a:lnTo>
                <a:lnTo>
                  <a:pt x="185420" y="414312"/>
                </a:lnTo>
                <a:lnTo>
                  <a:pt x="175412" y="402793"/>
                </a:lnTo>
                <a:close/>
              </a:path>
              <a:path w="553085" h="514984">
                <a:moveTo>
                  <a:pt x="182026" y="302919"/>
                </a:moveTo>
                <a:lnTo>
                  <a:pt x="154171" y="327152"/>
                </a:lnTo>
                <a:lnTo>
                  <a:pt x="154368" y="334619"/>
                </a:lnTo>
                <a:lnTo>
                  <a:pt x="177724" y="374065"/>
                </a:lnTo>
                <a:lnTo>
                  <a:pt x="207407" y="388395"/>
                </a:lnTo>
                <a:lnTo>
                  <a:pt x="214222" y="387929"/>
                </a:lnTo>
                <a:lnTo>
                  <a:pt x="220481" y="385761"/>
                </a:lnTo>
                <a:lnTo>
                  <a:pt x="226187" y="381888"/>
                </a:lnTo>
                <a:lnTo>
                  <a:pt x="229138" y="378635"/>
                </a:lnTo>
                <a:lnTo>
                  <a:pt x="212306" y="378635"/>
                </a:lnTo>
                <a:lnTo>
                  <a:pt x="203050" y="377029"/>
                </a:lnTo>
                <a:lnTo>
                  <a:pt x="170096" y="344548"/>
                </a:lnTo>
                <a:lnTo>
                  <a:pt x="164520" y="323664"/>
                </a:lnTo>
                <a:lnTo>
                  <a:pt x="169202" y="316382"/>
                </a:lnTo>
                <a:lnTo>
                  <a:pt x="177086" y="312741"/>
                </a:lnTo>
                <a:lnTo>
                  <a:pt x="206069" y="312741"/>
                </a:lnTo>
                <a:lnTo>
                  <a:pt x="204373" y="311372"/>
                </a:lnTo>
                <a:lnTo>
                  <a:pt x="196940" y="307000"/>
                </a:lnTo>
                <a:lnTo>
                  <a:pt x="189382" y="304152"/>
                </a:lnTo>
                <a:lnTo>
                  <a:pt x="182026" y="302919"/>
                </a:lnTo>
                <a:close/>
              </a:path>
              <a:path w="553085" h="514984">
                <a:moveTo>
                  <a:pt x="206069" y="312741"/>
                </a:moveTo>
                <a:lnTo>
                  <a:pt x="177086" y="312741"/>
                </a:lnTo>
                <a:lnTo>
                  <a:pt x="186358" y="314331"/>
                </a:lnTo>
                <a:lnTo>
                  <a:pt x="197018" y="321150"/>
                </a:lnTo>
                <a:lnTo>
                  <a:pt x="224511" y="358152"/>
                </a:lnTo>
                <a:lnTo>
                  <a:pt x="224867" y="367717"/>
                </a:lnTo>
                <a:lnTo>
                  <a:pt x="220167" y="375018"/>
                </a:lnTo>
                <a:lnTo>
                  <a:pt x="212306" y="378635"/>
                </a:lnTo>
                <a:lnTo>
                  <a:pt x="229138" y="378635"/>
                </a:lnTo>
                <a:lnTo>
                  <a:pt x="230835" y="376764"/>
                </a:lnTo>
                <a:lnTo>
                  <a:pt x="233864" y="370859"/>
                </a:lnTo>
                <a:lnTo>
                  <a:pt x="235273" y="364172"/>
                </a:lnTo>
                <a:lnTo>
                  <a:pt x="235064" y="356704"/>
                </a:lnTo>
                <a:lnTo>
                  <a:pt x="211679" y="317268"/>
                </a:lnTo>
                <a:lnTo>
                  <a:pt x="206069" y="312741"/>
                </a:lnTo>
                <a:close/>
              </a:path>
              <a:path w="553085" h="514984">
                <a:moveTo>
                  <a:pt x="286009" y="283413"/>
                </a:moveTo>
                <a:lnTo>
                  <a:pt x="269811" y="283413"/>
                </a:lnTo>
                <a:lnTo>
                  <a:pt x="274855" y="289823"/>
                </a:lnTo>
                <a:lnTo>
                  <a:pt x="278672" y="296043"/>
                </a:lnTo>
                <a:lnTo>
                  <a:pt x="281266" y="302072"/>
                </a:lnTo>
                <a:lnTo>
                  <a:pt x="282638" y="307911"/>
                </a:lnTo>
                <a:lnTo>
                  <a:pt x="283641" y="315569"/>
                </a:lnTo>
                <a:lnTo>
                  <a:pt x="281292" y="321881"/>
                </a:lnTo>
                <a:lnTo>
                  <a:pt x="271475" y="330415"/>
                </a:lnTo>
                <a:lnTo>
                  <a:pt x="265607" y="333717"/>
                </a:lnTo>
                <a:lnTo>
                  <a:pt x="257987" y="336740"/>
                </a:lnTo>
                <a:lnTo>
                  <a:pt x="264795" y="344576"/>
                </a:lnTo>
                <a:lnTo>
                  <a:pt x="293649" y="306476"/>
                </a:lnTo>
                <a:lnTo>
                  <a:pt x="292481" y="299478"/>
                </a:lnTo>
                <a:lnTo>
                  <a:pt x="286461" y="284149"/>
                </a:lnTo>
                <a:lnTo>
                  <a:pt x="286009" y="283413"/>
                </a:lnTo>
                <a:close/>
              </a:path>
              <a:path w="553085" h="514984">
                <a:moveTo>
                  <a:pt x="241385" y="250421"/>
                </a:moveTo>
                <a:lnTo>
                  <a:pt x="212492" y="282460"/>
                </a:lnTo>
                <a:lnTo>
                  <a:pt x="212430" y="287375"/>
                </a:lnTo>
                <a:lnTo>
                  <a:pt x="215277" y="294868"/>
                </a:lnTo>
                <a:lnTo>
                  <a:pt x="226758" y="308076"/>
                </a:lnTo>
                <a:lnTo>
                  <a:pt x="233311" y="311530"/>
                </a:lnTo>
                <a:lnTo>
                  <a:pt x="248818" y="313054"/>
                </a:lnTo>
                <a:lnTo>
                  <a:pt x="255600" y="310908"/>
                </a:lnTo>
                <a:lnTo>
                  <a:pt x="265112" y="302640"/>
                </a:lnTo>
                <a:lnTo>
                  <a:pt x="248666" y="302640"/>
                </a:lnTo>
                <a:lnTo>
                  <a:pt x="238594" y="300723"/>
                </a:lnTo>
                <a:lnTo>
                  <a:pt x="233794" y="297624"/>
                </a:lnTo>
                <a:lnTo>
                  <a:pt x="224891" y="287375"/>
                </a:lnTo>
                <a:lnTo>
                  <a:pt x="222631" y="282460"/>
                </a:lnTo>
                <a:lnTo>
                  <a:pt x="222262" y="272745"/>
                </a:lnTo>
                <a:lnTo>
                  <a:pt x="224193" y="268566"/>
                </a:lnTo>
                <a:lnTo>
                  <a:pt x="232562" y="261302"/>
                </a:lnTo>
                <a:lnTo>
                  <a:pt x="237604" y="260057"/>
                </a:lnTo>
                <a:lnTo>
                  <a:pt x="265394" y="260057"/>
                </a:lnTo>
                <a:lnTo>
                  <a:pt x="262494" y="257748"/>
                </a:lnTo>
                <a:lnTo>
                  <a:pt x="255466" y="253755"/>
                </a:lnTo>
                <a:lnTo>
                  <a:pt x="248348" y="251294"/>
                </a:lnTo>
                <a:lnTo>
                  <a:pt x="241385" y="250421"/>
                </a:lnTo>
                <a:close/>
              </a:path>
              <a:path w="553085" h="514984">
                <a:moveTo>
                  <a:pt x="265394" y="260057"/>
                </a:moveTo>
                <a:lnTo>
                  <a:pt x="237604" y="260057"/>
                </a:lnTo>
                <a:lnTo>
                  <a:pt x="249148" y="262610"/>
                </a:lnTo>
                <a:lnTo>
                  <a:pt x="254584" y="266179"/>
                </a:lnTo>
                <a:lnTo>
                  <a:pt x="262915" y="275767"/>
                </a:lnTo>
                <a:lnTo>
                  <a:pt x="264312" y="280136"/>
                </a:lnTo>
                <a:lnTo>
                  <a:pt x="263398" y="290194"/>
                </a:lnTo>
                <a:lnTo>
                  <a:pt x="261213" y="294411"/>
                </a:lnTo>
                <a:lnTo>
                  <a:pt x="253225" y="301358"/>
                </a:lnTo>
                <a:lnTo>
                  <a:pt x="248666" y="302640"/>
                </a:lnTo>
                <a:lnTo>
                  <a:pt x="265112" y="302640"/>
                </a:lnTo>
                <a:lnTo>
                  <a:pt x="267347" y="300697"/>
                </a:lnTo>
                <a:lnTo>
                  <a:pt x="270154" y="293217"/>
                </a:lnTo>
                <a:lnTo>
                  <a:pt x="269811" y="283413"/>
                </a:lnTo>
                <a:lnTo>
                  <a:pt x="286009" y="283413"/>
                </a:lnTo>
                <a:lnTo>
                  <a:pt x="282067" y="276986"/>
                </a:lnTo>
                <a:lnTo>
                  <a:pt x="276288" y="270344"/>
                </a:lnTo>
                <a:lnTo>
                  <a:pt x="269435" y="263276"/>
                </a:lnTo>
                <a:lnTo>
                  <a:pt x="265394" y="260057"/>
                </a:lnTo>
                <a:close/>
              </a:path>
              <a:path w="553085" h="514984">
                <a:moveTo>
                  <a:pt x="324929" y="272821"/>
                </a:moveTo>
                <a:lnTo>
                  <a:pt x="313423" y="282828"/>
                </a:lnTo>
                <a:lnTo>
                  <a:pt x="323430" y="294335"/>
                </a:lnTo>
                <a:lnTo>
                  <a:pt x="334937" y="284327"/>
                </a:lnTo>
                <a:lnTo>
                  <a:pt x="324929" y="272821"/>
                </a:lnTo>
                <a:close/>
              </a:path>
              <a:path w="553085" h="514984">
                <a:moveTo>
                  <a:pt x="351728" y="183400"/>
                </a:moveTo>
                <a:lnTo>
                  <a:pt x="324396" y="183400"/>
                </a:lnTo>
                <a:lnTo>
                  <a:pt x="332854" y="183794"/>
                </a:lnTo>
                <a:lnTo>
                  <a:pt x="336651" y="185826"/>
                </a:lnTo>
                <a:lnTo>
                  <a:pt x="339991" y="189674"/>
                </a:lnTo>
                <a:lnTo>
                  <a:pt x="343297" y="194756"/>
                </a:lnTo>
                <a:lnTo>
                  <a:pt x="345347" y="200956"/>
                </a:lnTo>
                <a:lnTo>
                  <a:pt x="346146" y="208278"/>
                </a:lnTo>
                <a:lnTo>
                  <a:pt x="345694" y="216725"/>
                </a:lnTo>
                <a:lnTo>
                  <a:pt x="344525" y="225996"/>
                </a:lnTo>
                <a:lnTo>
                  <a:pt x="343651" y="236274"/>
                </a:lnTo>
                <a:lnTo>
                  <a:pt x="343619" y="245449"/>
                </a:lnTo>
                <a:lnTo>
                  <a:pt x="344427" y="253524"/>
                </a:lnTo>
                <a:lnTo>
                  <a:pt x="346075" y="260502"/>
                </a:lnTo>
                <a:lnTo>
                  <a:pt x="353085" y="268566"/>
                </a:lnTo>
                <a:lnTo>
                  <a:pt x="373467" y="250850"/>
                </a:lnTo>
                <a:lnTo>
                  <a:pt x="357174" y="250850"/>
                </a:lnTo>
                <a:lnTo>
                  <a:pt x="354864" y="245280"/>
                </a:lnTo>
                <a:lnTo>
                  <a:pt x="353629" y="238591"/>
                </a:lnTo>
                <a:lnTo>
                  <a:pt x="353468" y="230783"/>
                </a:lnTo>
                <a:lnTo>
                  <a:pt x="354380" y="221856"/>
                </a:lnTo>
                <a:lnTo>
                  <a:pt x="356692" y="206501"/>
                </a:lnTo>
                <a:lnTo>
                  <a:pt x="356997" y="199415"/>
                </a:lnTo>
                <a:lnTo>
                  <a:pt x="355371" y="189585"/>
                </a:lnTo>
                <a:lnTo>
                  <a:pt x="353174" y="185064"/>
                </a:lnTo>
                <a:lnTo>
                  <a:pt x="351728" y="183400"/>
                </a:lnTo>
                <a:close/>
              </a:path>
              <a:path w="553085" h="514984">
                <a:moveTo>
                  <a:pt x="387146" y="224802"/>
                </a:moveTo>
                <a:lnTo>
                  <a:pt x="357174" y="250850"/>
                </a:lnTo>
                <a:lnTo>
                  <a:pt x="373467" y="250850"/>
                </a:lnTo>
                <a:lnTo>
                  <a:pt x="394157" y="232867"/>
                </a:lnTo>
                <a:lnTo>
                  <a:pt x="387146" y="224802"/>
                </a:lnTo>
                <a:close/>
              </a:path>
              <a:path w="553085" h="514984">
                <a:moveTo>
                  <a:pt x="324777" y="172084"/>
                </a:moveTo>
                <a:lnTo>
                  <a:pt x="318071" y="174840"/>
                </a:lnTo>
                <a:lnTo>
                  <a:pt x="305549" y="185737"/>
                </a:lnTo>
                <a:lnTo>
                  <a:pt x="300723" y="192468"/>
                </a:lnTo>
                <a:lnTo>
                  <a:pt x="297103" y="200685"/>
                </a:lnTo>
                <a:lnTo>
                  <a:pt x="304114" y="208749"/>
                </a:lnTo>
                <a:lnTo>
                  <a:pt x="307431" y="199415"/>
                </a:lnTo>
                <a:lnTo>
                  <a:pt x="311442" y="192735"/>
                </a:lnTo>
                <a:lnTo>
                  <a:pt x="320255" y="185064"/>
                </a:lnTo>
                <a:lnTo>
                  <a:pt x="324396" y="183400"/>
                </a:lnTo>
                <a:lnTo>
                  <a:pt x="351728" y="183400"/>
                </a:lnTo>
                <a:lnTo>
                  <a:pt x="344589" y="175183"/>
                </a:lnTo>
                <a:lnTo>
                  <a:pt x="338620" y="172262"/>
                </a:lnTo>
                <a:lnTo>
                  <a:pt x="324777" y="172084"/>
                </a:lnTo>
                <a:close/>
              </a:path>
              <a:path w="553085" h="514984">
                <a:moveTo>
                  <a:pt x="393659" y="118946"/>
                </a:moveTo>
                <a:lnTo>
                  <a:pt x="365803" y="143187"/>
                </a:lnTo>
                <a:lnTo>
                  <a:pt x="366001" y="150660"/>
                </a:lnTo>
                <a:lnTo>
                  <a:pt x="389356" y="190098"/>
                </a:lnTo>
                <a:lnTo>
                  <a:pt x="419040" y="204423"/>
                </a:lnTo>
                <a:lnTo>
                  <a:pt x="425854" y="203958"/>
                </a:lnTo>
                <a:lnTo>
                  <a:pt x="432114" y="201794"/>
                </a:lnTo>
                <a:lnTo>
                  <a:pt x="437819" y="197929"/>
                </a:lnTo>
                <a:lnTo>
                  <a:pt x="440776" y="194665"/>
                </a:lnTo>
                <a:lnTo>
                  <a:pt x="423939" y="194665"/>
                </a:lnTo>
                <a:lnTo>
                  <a:pt x="414683" y="193063"/>
                </a:lnTo>
                <a:lnTo>
                  <a:pt x="381729" y="160581"/>
                </a:lnTo>
                <a:lnTo>
                  <a:pt x="376153" y="139692"/>
                </a:lnTo>
                <a:lnTo>
                  <a:pt x="380834" y="132410"/>
                </a:lnTo>
                <a:lnTo>
                  <a:pt x="388714" y="128774"/>
                </a:lnTo>
                <a:lnTo>
                  <a:pt x="417708" y="128774"/>
                </a:lnTo>
                <a:lnTo>
                  <a:pt x="416005" y="127400"/>
                </a:lnTo>
                <a:lnTo>
                  <a:pt x="408573" y="123028"/>
                </a:lnTo>
                <a:lnTo>
                  <a:pt x="401015" y="120180"/>
                </a:lnTo>
                <a:lnTo>
                  <a:pt x="393659" y="118946"/>
                </a:lnTo>
                <a:close/>
              </a:path>
              <a:path w="553085" h="514984">
                <a:moveTo>
                  <a:pt x="417708" y="128774"/>
                </a:moveTo>
                <a:lnTo>
                  <a:pt x="388714" y="128774"/>
                </a:lnTo>
                <a:lnTo>
                  <a:pt x="397986" y="130363"/>
                </a:lnTo>
                <a:lnTo>
                  <a:pt x="408649" y="137180"/>
                </a:lnTo>
                <a:lnTo>
                  <a:pt x="436150" y="174193"/>
                </a:lnTo>
                <a:lnTo>
                  <a:pt x="436468" y="183794"/>
                </a:lnTo>
                <a:lnTo>
                  <a:pt x="431800" y="191046"/>
                </a:lnTo>
                <a:lnTo>
                  <a:pt x="423939" y="194665"/>
                </a:lnTo>
                <a:lnTo>
                  <a:pt x="440776" y="194665"/>
                </a:lnTo>
                <a:lnTo>
                  <a:pt x="442467" y="192797"/>
                </a:lnTo>
                <a:lnTo>
                  <a:pt x="445496" y="186888"/>
                </a:lnTo>
                <a:lnTo>
                  <a:pt x="446906" y="180200"/>
                </a:lnTo>
                <a:lnTo>
                  <a:pt x="446697" y="172732"/>
                </a:lnTo>
                <a:lnTo>
                  <a:pt x="423312" y="133296"/>
                </a:lnTo>
                <a:lnTo>
                  <a:pt x="417708" y="128774"/>
                </a:lnTo>
                <a:close/>
              </a:path>
              <a:path w="553085" h="514984">
                <a:moveTo>
                  <a:pt x="454220" y="85661"/>
                </a:moveTo>
                <a:lnTo>
                  <a:pt x="438086" y="85661"/>
                </a:lnTo>
                <a:lnTo>
                  <a:pt x="492061" y="147751"/>
                </a:lnTo>
                <a:lnTo>
                  <a:pt x="501243" y="139763"/>
                </a:lnTo>
                <a:lnTo>
                  <a:pt x="454220" y="85661"/>
                </a:lnTo>
                <a:close/>
              </a:path>
              <a:path w="553085" h="514984">
                <a:moveTo>
                  <a:pt x="531321" y="16243"/>
                </a:moveTo>
                <a:lnTo>
                  <a:pt x="521436" y="16243"/>
                </a:lnTo>
                <a:lnTo>
                  <a:pt x="528942" y="62903"/>
                </a:lnTo>
                <a:lnTo>
                  <a:pt x="542391" y="104000"/>
                </a:lnTo>
                <a:lnTo>
                  <a:pt x="552983" y="94792"/>
                </a:lnTo>
                <a:lnTo>
                  <a:pt x="545815" y="80405"/>
                </a:lnTo>
                <a:lnTo>
                  <a:pt x="539629" y="61247"/>
                </a:lnTo>
                <a:lnTo>
                  <a:pt x="534423" y="37319"/>
                </a:lnTo>
                <a:lnTo>
                  <a:pt x="531321" y="16243"/>
                </a:lnTo>
                <a:close/>
              </a:path>
              <a:path w="553085" h="514984">
                <a:moveTo>
                  <a:pt x="440753" y="70167"/>
                </a:moveTo>
                <a:lnTo>
                  <a:pt x="422109" y="89395"/>
                </a:lnTo>
                <a:lnTo>
                  <a:pt x="427139" y="95186"/>
                </a:lnTo>
                <a:lnTo>
                  <a:pt x="438086" y="85661"/>
                </a:lnTo>
                <a:lnTo>
                  <a:pt x="454220" y="85661"/>
                </a:lnTo>
                <a:lnTo>
                  <a:pt x="440753" y="70167"/>
                </a:lnTo>
                <a:close/>
              </a:path>
              <a:path w="553085" h="514984">
                <a:moveTo>
                  <a:pt x="522693" y="0"/>
                </a:moveTo>
                <a:lnTo>
                  <a:pt x="478421" y="38493"/>
                </a:lnTo>
                <a:lnTo>
                  <a:pt x="485914" y="47116"/>
                </a:lnTo>
                <a:lnTo>
                  <a:pt x="521436" y="16243"/>
                </a:lnTo>
                <a:lnTo>
                  <a:pt x="531321" y="16243"/>
                </a:lnTo>
                <a:lnTo>
                  <a:pt x="530199" y="8623"/>
                </a:lnTo>
                <a:lnTo>
                  <a:pt x="5226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02573" y="6171438"/>
            <a:ext cx="502920" cy="502920"/>
          </a:xfrm>
          <a:custGeom>
            <a:avLst/>
            <a:rect l="l" t="t" r="r" b="b"/>
            <a:pathLst>
              <a:path w="502920" h="502920">
                <a:moveTo>
                  <a:pt x="0" y="251460"/>
                </a:moveTo>
                <a:lnTo>
                  <a:pt x="4049" y="206260"/>
                </a:lnTo>
                <a:lnTo>
                  <a:pt x="15725" y="163718"/>
                </a:lnTo>
                <a:lnTo>
                  <a:pt x="34318" y="124544"/>
                </a:lnTo>
                <a:lnTo>
                  <a:pt x="59120" y="89448"/>
                </a:lnTo>
                <a:lnTo>
                  <a:pt x="89422" y="59141"/>
                </a:lnTo>
                <a:lnTo>
                  <a:pt x="124516" y="34332"/>
                </a:lnTo>
                <a:lnTo>
                  <a:pt x="163693" y="15732"/>
                </a:lnTo>
                <a:lnTo>
                  <a:pt x="206243" y="4051"/>
                </a:lnTo>
                <a:lnTo>
                  <a:pt x="251459" y="0"/>
                </a:lnTo>
                <a:lnTo>
                  <a:pt x="296676" y="4051"/>
                </a:lnTo>
                <a:lnTo>
                  <a:pt x="339226" y="15732"/>
                </a:lnTo>
                <a:lnTo>
                  <a:pt x="378403" y="34332"/>
                </a:lnTo>
                <a:lnTo>
                  <a:pt x="413497" y="59141"/>
                </a:lnTo>
                <a:lnTo>
                  <a:pt x="443799" y="89448"/>
                </a:lnTo>
                <a:lnTo>
                  <a:pt x="468601" y="124544"/>
                </a:lnTo>
                <a:lnTo>
                  <a:pt x="487194" y="163718"/>
                </a:lnTo>
                <a:lnTo>
                  <a:pt x="498870" y="206260"/>
                </a:lnTo>
                <a:lnTo>
                  <a:pt x="502920" y="251460"/>
                </a:lnTo>
                <a:lnTo>
                  <a:pt x="498870" y="296659"/>
                </a:lnTo>
                <a:lnTo>
                  <a:pt x="487194" y="339201"/>
                </a:lnTo>
                <a:lnTo>
                  <a:pt x="468601" y="378375"/>
                </a:lnTo>
                <a:lnTo>
                  <a:pt x="443799" y="413471"/>
                </a:lnTo>
                <a:lnTo>
                  <a:pt x="413497" y="443778"/>
                </a:lnTo>
                <a:lnTo>
                  <a:pt x="378403" y="468587"/>
                </a:lnTo>
                <a:lnTo>
                  <a:pt x="339226" y="487187"/>
                </a:lnTo>
                <a:lnTo>
                  <a:pt x="296676" y="498868"/>
                </a:lnTo>
                <a:lnTo>
                  <a:pt x="251459" y="502920"/>
                </a:lnTo>
                <a:lnTo>
                  <a:pt x="206243" y="498868"/>
                </a:lnTo>
                <a:lnTo>
                  <a:pt x="163693" y="487187"/>
                </a:lnTo>
                <a:lnTo>
                  <a:pt x="124516" y="468587"/>
                </a:lnTo>
                <a:lnTo>
                  <a:pt x="89422" y="443778"/>
                </a:lnTo>
                <a:lnTo>
                  <a:pt x="59120" y="413471"/>
                </a:lnTo>
                <a:lnTo>
                  <a:pt x="34318" y="378375"/>
                </a:lnTo>
                <a:lnTo>
                  <a:pt x="15725" y="339201"/>
                </a:lnTo>
                <a:lnTo>
                  <a:pt x="4049" y="296659"/>
                </a:lnTo>
                <a:lnTo>
                  <a:pt x="0" y="25146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610600" y="6342084"/>
            <a:ext cx="8509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5" dirty="0">
                <a:solidFill>
                  <a:srgbClr val="888888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3</a:t>
            </a:r>
            <a:endParaRPr sz="1200">
              <a:latin typeface="Arial" pitchFamily="34" charset="0" panose="020B0604020202020204"/>
              <a:cs typeface="Arial" pitchFamily="34" charset="0" panose="020B0604020202020204"/>
            </a:endParaRPr>
          </a:p>
        </p:txBody>
      </p:sp>
      <p:sp>
        <p:nvSpPr>
          <p:cNvPr id="9" name="object 9"/>
          <p:cNvSpPr>
            <a:spLocks noGrp="1" noEditPoints="1"/>
          </p:cNvSpPr>
          <p:nvPr>
            <p:ph type="title"/>
          </p:nvPr>
        </p:nvSpPr>
        <p:spPr>
          <a:xfrm>
            <a:off x="224027" y="955547"/>
            <a:ext cx="8677910" cy="347530"/>
          </a:xfrm>
          <a:solidFill>
            <a:srgbClr val="F1F1F1"/>
          </a:solidFill>
        </p:spPr>
        <p:txBody>
          <a:bodyPr vert="horz" wrap="square" lIns="0" tIns="39369" rIns="0" bIns="0" rtlCol="0">
            <a:spAutoFit/>
          </a:bodyPr>
          <a:lstStyle/>
          <a:p>
            <a:pPr marL="640080" marR="365760" indent="-269875" algn="ctr">
              <a:lnSpc>
                <a:spcPct val="100000"/>
              </a:lnSpc>
              <a:spcBef>
                <a:spcPts val="309"/>
              </a:spcBef>
            </a:pPr>
            <a:r>
              <a:rPr lang="ru-RU" sz="20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Что выбрать - сайт или маркетплейс?</a:t>
            </a:r>
            <a:endParaRPr sz="20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4884" y="1787651"/>
            <a:ext cx="8776716" cy="4944110"/>
          </a:xfrm>
          <a:custGeom>
            <a:avLst/>
            <a:rect l="l" t="t" r="r" b="b"/>
            <a:pathLst>
              <a:path w="8676640" h="4944109">
                <a:moveTo>
                  <a:pt x="0" y="4943856"/>
                </a:moveTo>
                <a:lnTo>
                  <a:pt x="8676132" y="4943856"/>
                </a:lnTo>
                <a:lnTo>
                  <a:pt x="8676132" y="0"/>
                </a:lnTo>
                <a:lnTo>
                  <a:pt x="0" y="0"/>
                </a:lnTo>
                <a:lnTo>
                  <a:pt x="0" y="4943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/>
        </p:nvSpPr>
        <p:spPr>
          <a:xfrm>
            <a:off x="263652" y="13716"/>
            <a:ext cx="1141476" cy="947927"/>
          </a:xfrm>
          <a:prstGeom prst="rect">
            <a:avLst/>
          </a:prstGeom>
          <a:blipFill>
            <a:blip r:embed="rId1"/>
            <a:srcRect l="0" t="0" r="0" b="0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Прямоугольник 7"/>
          <p:cNvSpPr/>
          <p:nvPr/>
        </p:nvSpPr>
        <p:spPr>
          <a:xfrm>
            <a:off x="4744130" y="1446217"/>
            <a:ext cx="4269837" cy="523220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Маркетплейс</a:t>
            </a:r>
          </a:p>
          <a:p>
            <a:endParaRPr lang="ru-RU" sz="16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r>
              <a:rPr lang="ru-RU" sz="15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Продажи через </a:t>
            </a:r>
            <a:r>
              <a:rPr lang="ru-RU" sz="15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маркетплейсы</a:t>
            </a:r>
            <a:r>
              <a:rPr lang="ru-RU" sz="15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 эффективны как для крупных </a:t>
            </a:r>
            <a:r>
              <a:rPr lang="ru-RU" sz="15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ритейлеров</a:t>
            </a:r>
            <a:r>
              <a:rPr lang="ru-RU" sz="15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, так и для среднего и малого бизнеса. При работе с </a:t>
            </a:r>
            <a:r>
              <a:rPr lang="ru-RU" sz="15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маркетплейсами</a:t>
            </a:r>
            <a:r>
              <a:rPr lang="ru-RU" sz="15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 необходимо уделить особое внимание следующему:</a:t>
            </a:r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sz="15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конкурентные ценовые предложения на продаваемую продукцию;</a:t>
            </a:r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sz="15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продажа востребованных для конкретных регионов товаров или категорий товаров;</a:t>
            </a:r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sz="15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увеличение </a:t>
            </a:r>
            <a:r>
              <a:rPr lang="ru-RU" sz="15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рейтинга</a:t>
            </a:r>
            <a:r>
              <a:rPr lang="ru-RU" sz="15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 магазина на </a:t>
            </a:r>
            <a:r>
              <a:rPr lang="ru-RU" sz="15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маркетплейсе</a:t>
            </a:r>
            <a:r>
              <a:rPr lang="ru-RU" sz="15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 (позволяет формировать изначально доверие у потенциальных </a:t>
            </a:r>
            <a:r>
              <a:rPr lang="ru-RU" sz="15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покупателеи</a:t>
            </a:r>
            <a:r>
              <a:rPr lang="ru-RU" sz="15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̆, а также показывать ваш товар на лучших позициях при использовании покупателем функции поиска через каталог или поисковую строку).</a:t>
            </a:r>
          </a:p>
          <a:p>
            <a:r>
              <a:rPr lang="ru-RU" sz="15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Как правило, </a:t>
            </a:r>
            <a:r>
              <a:rPr lang="ru-RU" sz="15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маркетплейсы</a:t>
            </a:r>
            <a:r>
              <a:rPr lang="ru-RU" sz="15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 продают </a:t>
            </a:r>
            <a:r>
              <a:rPr lang="ru-RU" sz="15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широкии</a:t>
            </a:r>
            <a:r>
              <a:rPr lang="ru-RU" sz="15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̆ спектр товаров, представляющих различные отрасли и категории, но существуют примеры и успешных специализированных маркетплейсов.</a:t>
            </a:r>
            <a:endParaRPr lang="ru-RU" sz="1500" dirty="0">
              <a:effectLst/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3365" y="1446217"/>
            <a:ext cx="4296268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Интернет-магазин</a:t>
            </a:r>
          </a:p>
          <a:p>
            <a:endParaRPr lang="ru-RU" sz="15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>
              <a:buClr>
                <a:schemeClr val="tx1"/>
              </a:buClr>
            </a:pPr>
            <a:r>
              <a:rPr lang="ru-RU" sz="15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Выход на экспортную </a:t>
            </a:r>
            <a:r>
              <a:rPr lang="ru-RU" sz="15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онлайн-торговлю</a:t>
            </a:r>
            <a:r>
              <a:rPr lang="ru-RU" sz="15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 через свой </a:t>
            </a:r>
            <a:r>
              <a:rPr lang="ru-RU" sz="15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собственныи</a:t>
            </a:r>
            <a:r>
              <a:rPr lang="ru-RU" sz="15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̆ интернет-магазин может быть оправдан в случае, если речь идет о пользующихся популярностью брендах товаров (или брендах, которые хотят сделать популярными). </a:t>
            </a:r>
          </a:p>
          <a:p>
            <a:pPr>
              <a:buClr>
                <a:schemeClr val="tx1"/>
              </a:buClr>
            </a:pPr>
            <a:endParaRPr lang="ru-RU" sz="15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>
              <a:buClr>
                <a:schemeClr val="tx1"/>
              </a:buClr>
            </a:pPr>
            <a:r>
              <a:rPr lang="ru-RU" sz="15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У подобных брендов существует значительная доля </a:t>
            </a:r>
            <a:r>
              <a:rPr lang="ru-RU" sz="15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покупателеи</a:t>
            </a:r>
            <a:r>
              <a:rPr lang="ru-RU" sz="15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̆, которым важен не только факт покупки, но и причастность именно к той или </a:t>
            </a:r>
            <a:r>
              <a:rPr lang="ru-RU" sz="15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инои</a:t>
            </a:r>
            <a:r>
              <a:rPr lang="ru-RU" sz="15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̆ </a:t>
            </a:r>
            <a:r>
              <a:rPr lang="ru-RU" sz="15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знаменитои</a:t>
            </a:r>
            <a:r>
              <a:rPr lang="ru-RU" sz="15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̆ марке. Около двух </a:t>
            </a:r>
            <a:r>
              <a:rPr lang="ru-RU" sz="15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третеи</a:t>
            </a:r>
            <a:r>
              <a:rPr lang="ru-RU" sz="15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̆ из них по </a:t>
            </a:r>
            <a:r>
              <a:rPr lang="ru-RU" sz="15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этои</a:t>
            </a:r>
            <a:r>
              <a:rPr lang="ru-RU" sz="15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̆ причине делает </a:t>
            </a:r>
            <a:r>
              <a:rPr lang="ru-RU" sz="15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онлайн-покупки</a:t>
            </a:r>
            <a:r>
              <a:rPr lang="ru-RU" sz="15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 в собственных магазинах известных брендов, а не на </a:t>
            </a:r>
            <a:r>
              <a:rPr lang="ru-RU" sz="15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маркетплейсах</a:t>
            </a:r>
            <a:r>
              <a:rPr lang="ru-RU" sz="15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.</a:t>
            </a:r>
          </a:p>
          <a:p>
            <a:pPr>
              <a:buClr>
                <a:schemeClr val="tx1"/>
              </a:buClr>
            </a:pPr>
            <a:endParaRPr lang="ru-RU" sz="15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>
              <a:buClr>
                <a:schemeClr val="tx1"/>
              </a:buClr>
            </a:pPr>
            <a:r>
              <a:rPr lang="ru-RU" sz="15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Также свой </a:t>
            </a:r>
            <a:r>
              <a:rPr lang="ru-RU" sz="15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собственныи</a:t>
            </a:r>
            <a:r>
              <a:rPr lang="ru-RU" sz="15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̆ интернет-магазин нужен в тех случаях, когда компании нужно разместить какую-либо дополнительную информацию о компании/товаре, которую трудно разместить на </a:t>
            </a:r>
            <a:r>
              <a:rPr lang="ru-RU" sz="15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торговои</a:t>
            </a:r>
            <a:r>
              <a:rPr lang="ru-RU" sz="15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̆ площадке.</a:t>
            </a:r>
            <a:endParaRPr lang="ru-RU" sz="1500" dirty="0">
              <a:effectLst/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572000" y="2057400"/>
            <a:ext cx="0" cy="4570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48711"/>
            <a:ext cx="3572510" cy="4209415"/>
          </a:xfrm>
          <a:custGeom>
            <a:avLst/>
            <a:rect l="l" t="t" r="r" b="b"/>
            <a:pathLst>
              <a:path w="3572510" h="4209415">
                <a:moveTo>
                  <a:pt x="0" y="0"/>
                </a:moveTo>
                <a:lnTo>
                  <a:pt x="0" y="4209287"/>
                </a:lnTo>
                <a:lnTo>
                  <a:pt x="3572255" y="4209287"/>
                </a:lnTo>
                <a:lnTo>
                  <a:pt x="0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-1523" y="0"/>
            <a:ext cx="9145905" cy="6859905"/>
          </a:xfrm>
          <a:custGeom>
            <a:avLst/>
            <a:rect l="l" t="t" r="r" b="b"/>
            <a:pathLst>
              <a:path w="9145905" h="6859905">
                <a:moveTo>
                  <a:pt x="7737475" y="0"/>
                </a:moveTo>
                <a:lnTo>
                  <a:pt x="0" y="6859523"/>
                </a:lnTo>
                <a:lnTo>
                  <a:pt x="9145524" y="6859523"/>
                </a:lnTo>
                <a:lnTo>
                  <a:pt x="9145524" y="889"/>
                </a:lnTo>
                <a:lnTo>
                  <a:pt x="7737475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3587" y="6113081"/>
            <a:ext cx="553085" cy="514984"/>
          </a:xfrm>
          <a:custGeom>
            <a:avLst/>
            <a:rect l="l" t="t" r="r" b="b"/>
            <a:pathLst>
              <a:path w="553085" h="514984">
                <a:moveTo>
                  <a:pt x="32100" y="452602"/>
                </a:moveTo>
                <a:lnTo>
                  <a:pt x="15976" y="452602"/>
                </a:lnTo>
                <a:lnTo>
                  <a:pt x="69951" y="514692"/>
                </a:lnTo>
                <a:lnTo>
                  <a:pt x="79133" y="506704"/>
                </a:lnTo>
                <a:lnTo>
                  <a:pt x="32100" y="452602"/>
                </a:lnTo>
                <a:close/>
              </a:path>
              <a:path w="553085" h="514984">
                <a:moveTo>
                  <a:pt x="102201" y="427786"/>
                </a:moveTo>
                <a:lnTo>
                  <a:pt x="94094" y="427786"/>
                </a:lnTo>
                <a:lnTo>
                  <a:pt x="91949" y="437108"/>
                </a:lnTo>
                <a:lnTo>
                  <a:pt x="91855" y="445970"/>
                </a:lnTo>
                <a:lnTo>
                  <a:pt x="93987" y="453611"/>
                </a:lnTo>
                <a:lnTo>
                  <a:pt x="98285" y="460286"/>
                </a:lnTo>
                <a:lnTo>
                  <a:pt x="103149" y="465874"/>
                </a:lnTo>
                <a:lnTo>
                  <a:pt x="109169" y="468566"/>
                </a:lnTo>
                <a:lnTo>
                  <a:pt x="123520" y="468134"/>
                </a:lnTo>
                <a:lnTo>
                  <a:pt x="130530" y="465061"/>
                </a:lnTo>
                <a:lnTo>
                  <a:pt x="139421" y="457326"/>
                </a:lnTo>
                <a:lnTo>
                  <a:pt x="123024" y="457326"/>
                </a:lnTo>
                <a:lnTo>
                  <a:pt x="113690" y="456882"/>
                </a:lnTo>
                <a:lnTo>
                  <a:pt x="109639" y="454799"/>
                </a:lnTo>
                <a:lnTo>
                  <a:pt x="103454" y="447687"/>
                </a:lnTo>
                <a:lnTo>
                  <a:pt x="101815" y="444474"/>
                </a:lnTo>
                <a:lnTo>
                  <a:pt x="100761" y="437921"/>
                </a:lnTo>
                <a:lnTo>
                  <a:pt x="101104" y="433247"/>
                </a:lnTo>
                <a:lnTo>
                  <a:pt x="102201" y="427786"/>
                </a:lnTo>
                <a:close/>
              </a:path>
              <a:path w="553085" h="514984">
                <a:moveTo>
                  <a:pt x="18630" y="437108"/>
                </a:moveTo>
                <a:lnTo>
                  <a:pt x="0" y="456336"/>
                </a:lnTo>
                <a:lnTo>
                  <a:pt x="5016" y="462114"/>
                </a:lnTo>
                <a:lnTo>
                  <a:pt x="15976" y="452602"/>
                </a:lnTo>
                <a:lnTo>
                  <a:pt x="32100" y="452602"/>
                </a:lnTo>
                <a:lnTo>
                  <a:pt x="18630" y="437108"/>
                </a:lnTo>
                <a:close/>
              </a:path>
              <a:path w="553085" h="514984">
                <a:moveTo>
                  <a:pt x="147527" y="423735"/>
                </a:moveTo>
                <a:lnTo>
                  <a:pt x="124028" y="423735"/>
                </a:lnTo>
                <a:lnTo>
                  <a:pt x="130378" y="424700"/>
                </a:lnTo>
                <a:lnTo>
                  <a:pt x="133156" y="426313"/>
                </a:lnTo>
                <a:lnTo>
                  <a:pt x="138341" y="432282"/>
                </a:lnTo>
                <a:lnTo>
                  <a:pt x="139420" y="436079"/>
                </a:lnTo>
                <a:lnTo>
                  <a:pt x="137972" y="444639"/>
                </a:lnTo>
                <a:lnTo>
                  <a:pt x="135610" y="448525"/>
                </a:lnTo>
                <a:lnTo>
                  <a:pt x="127431" y="455625"/>
                </a:lnTo>
                <a:lnTo>
                  <a:pt x="123024" y="457326"/>
                </a:lnTo>
                <a:lnTo>
                  <a:pt x="139421" y="457326"/>
                </a:lnTo>
                <a:lnTo>
                  <a:pt x="144195" y="453174"/>
                </a:lnTo>
                <a:lnTo>
                  <a:pt x="148209" y="446481"/>
                </a:lnTo>
                <a:lnTo>
                  <a:pt x="150571" y="431622"/>
                </a:lnTo>
                <a:lnTo>
                  <a:pt x="148653" y="425030"/>
                </a:lnTo>
                <a:lnTo>
                  <a:pt x="147527" y="423735"/>
                </a:lnTo>
                <a:close/>
              </a:path>
              <a:path w="553085" h="514984">
                <a:moveTo>
                  <a:pt x="99199" y="377253"/>
                </a:moveTo>
                <a:lnTo>
                  <a:pt x="66116" y="396735"/>
                </a:lnTo>
                <a:lnTo>
                  <a:pt x="64147" y="409905"/>
                </a:lnTo>
                <a:lnTo>
                  <a:pt x="65913" y="415797"/>
                </a:lnTo>
                <a:lnTo>
                  <a:pt x="73228" y="424218"/>
                </a:lnTo>
                <a:lnTo>
                  <a:pt x="76339" y="426313"/>
                </a:lnTo>
                <a:lnTo>
                  <a:pt x="83235" y="428282"/>
                </a:lnTo>
                <a:lnTo>
                  <a:pt x="88011" y="428434"/>
                </a:lnTo>
                <a:lnTo>
                  <a:pt x="94094" y="427786"/>
                </a:lnTo>
                <a:lnTo>
                  <a:pt x="102201" y="427786"/>
                </a:lnTo>
                <a:lnTo>
                  <a:pt x="102323" y="427177"/>
                </a:lnTo>
                <a:lnTo>
                  <a:pt x="119037" y="424116"/>
                </a:lnTo>
                <a:lnTo>
                  <a:pt x="124028" y="423735"/>
                </a:lnTo>
                <a:lnTo>
                  <a:pt x="147527" y="423735"/>
                </a:lnTo>
                <a:lnTo>
                  <a:pt x="143662" y="419290"/>
                </a:lnTo>
                <a:lnTo>
                  <a:pt x="140711" y="416864"/>
                </a:lnTo>
                <a:lnTo>
                  <a:pt x="89877" y="416864"/>
                </a:lnTo>
                <a:lnTo>
                  <a:pt x="82486" y="416090"/>
                </a:lnTo>
                <a:lnTo>
                  <a:pt x="79514" y="414591"/>
                </a:lnTo>
                <a:lnTo>
                  <a:pt x="74980" y="409371"/>
                </a:lnTo>
                <a:lnTo>
                  <a:pt x="74155" y="406298"/>
                </a:lnTo>
                <a:lnTo>
                  <a:pt x="75488" y="399300"/>
                </a:lnTo>
                <a:lnTo>
                  <a:pt x="77520" y="396074"/>
                </a:lnTo>
                <a:lnTo>
                  <a:pt x="84391" y="390105"/>
                </a:lnTo>
                <a:lnTo>
                  <a:pt x="87947" y="388492"/>
                </a:lnTo>
                <a:lnTo>
                  <a:pt x="95211" y="388137"/>
                </a:lnTo>
                <a:lnTo>
                  <a:pt x="110641" y="388137"/>
                </a:lnTo>
                <a:lnTo>
                  <a:pt x="107911" y="383717"/>
                </a:lnTo>
                <a:lnTo>
                  <a:pt x="104076" y="379298"/>
                </a:lnTo>
                <a:lnTo>
                  <a:pt x="99199" y="377253"/>
                </a:lnTo>
                <a:close/>
              </a:path>
              <a:path w="553085" h="514984">
                <a:moveTo>
                  <a:pt x="110641" y="388137"/>
                </a:moveTo>
                <a:lnTo>
                  <a:pt x="95211" y="388137"/>
                </a:lnTo>
                <a:lnTo>
                  <a:pt x="98234" y="389432"/>
                </a:lnTo>
                <a:lnTo>
                  <a:pt x="105156" y="397395"/>
                </a:lnTo>
                <a:lnTo>
                  <a:pt x="106032" y="404901"/>
                </a:lnTo>
                <a:lnTo>
                  <a:pt x="103276" y="414731"/>
                </a:lnTo>
                <a:lnTo>
                  <a:pt x="95580" y="416280"/>
                </a:lnTo>
                <a:lnTo>
                  <a:pt x="89877" y="416864"/>
                </a:lnTo>
                <a:lnTo>
                  <a:pt x="140711" y="416864"/>
                </a:lnTo>
                <a:lnTo>
                  <a:pt x="137685" y="414377"/>
                </a:lnTo>
                <a:lnTo>
                  <a:pt x="134264" y="413156"/>
                </a:lnTo>
                <a:lnTo>
                  <a:pt x="110921" y="413156"/>
                </a:lnTo>
                <a:lnTo>
                  <a:pt x="112869" y="404029"/>
                </a:lnTo>
                <a:lnTo>
                  <a:pt x="113016" y="396074"/>
                </a:lnTo>
                <a:lnTo>
                  <a:pt x="111364" y="389308"/>
                </a:lnTo>
                <a:lnTo>
                  <a:pt x="110641" y="388137"/>
                </a:lnTo>
                <a:close/>
              </a:path>
              <a:path w="553085" h="514984">
                <a:moveTo>
                  <a:pt x="121313" y="411310"/>
                </a:moveTo>
                <a:lnTo>
                  <a:pt x="110921" y="413156"/>
                </a:lnTo>
                <a:lnTo>
                  <a:pt x="134264" y="413156"/>
                </a:lnTo>
                <a:lnTo>
                  <a:pt x="130235" y="411718"/>
                </a:lnTo>
                <a:lnTo>
                  <a:pt x="121313" y="411310"/>
                </a:lnTo>
                <a:close/>
              </a:path>
              <a:path w="553085" h="514984">
                <a:moveTo>
                  <a:pt x="175412" y="402793"/>
                </a:moveTo>
                <a:lnTo>
                  <a:pt x="163893" y="412800"/>
                </a:lnTo>
                <a:lnTo>
                  <a:pt x="173901" y="424319"/>
                </a:lnTo>
                <a:lnTo>
                  <a:pt x="185420" y="414312"/>
                </a:lnTo>
                <a:lnTo>
                  <a:pt x="175412" y="402793"/>
                </a:lnTo>
                <a:close/>
              </a:path>
              <a:path w="553085" h="514984">
                <a:moveTo>
                  <a:pt x="182026" y="302919"/>
                </a:moveTo>
                <a:lnTo>
                  <a:pt x="154171" y="327152"/>
                </a:lnTo>
                <a:lnTo>
                  <a:pt x="154368" y="334619"/>
                </a:lnTo>
                <a:lnTo>
                  <a:pt x="177724" y="374065"/>
                </a:lnTo>
                <a:lnTo>
                  <a:pt x="207407" y="388395"/>
                </a:lnTo>
                <a:lnTo>
                  <a:pt x="214222" y="387929"/>
                </a:lnTo>
                <a:lnTo>
                  <a:pt x="220481" y="385761"/>
                </a:lnTo>
                <a:lnTo>
                  <a:pt x="226187" y="381888"/>
                </a:lnTo>
                <a:lnTo>
                  <a:pt x="229138" y="378635"/>
                </a:lnTo>
                <a:lnTo>
                  <a:pt x="212306" y="378635"/>
                </a:lnTo>
                <a:lnTo>
                  <a:pt x="203050" y="377029"/>
                </a:lnTo>
                <a:lnTo>
                  <a:pt x="170096" y="344548"/>
                </a:lnTo>
                <a:lnTo>
                  <a:pt x="164520" y="323664"/>
                </a:lnTo>
                <a:lnTo>
                  <a:pt x="169202" y="316382"/>
                </a:lnTo>
                <a:lnTo>
                  <a:pt x="177086" y="312741"/>
                </a:lnTo>
                <a:lnTo>
                  <a:pt x="206069" y="312741"/>
                </a:lnTo>
                <a:lnTo>
                  <a:pt x="204373" y="311372"/>
                </a:lnTo>
                <a:lnTo>
                  <a:pt x="196940" y="307000"/>
                </a:lnTo>
                <a:lnTo>
                  <a:pt x="189382" y="304152"/>
                </a:lnTo>
                <a:lnTo>
                  <a:pt x="182026" y="302919"/>
                </a:lnTo>
                <a:close/>
              </a:path>
              <a:path w="553085" h="514984">
                <a:moveTo>
                  <a:pt x="206069" y="312741"/>
                </a:moveTo>
                <a:lnTo>
                  <a:pt x="177086" y="312741"/>
                </a:lnTo>
                <a:lnTo>
                  <a:pt x="186358" y="314331"/>
                </a:lnTo>
                <a:lnTo>
                  <a:pt x="197018" y="321150"/>
                </a:lnTo>
                <a:lnTo>
                  <a:pt x="224511" y="358152"/>
                </a:lnTo>
                <a:lnTo>
                  <a:pt x="224867" y="367717"/>
                </a:lnTo>
                <a:lnTo>
                  <a:pt x="220167" y="375018"/>
                </a:lnTo>
                <a:lnTo>
                  <a:pt x="212306" y="378635"/>
                </a:lnTo>
                <a:lnTo>
                  <a:pt x="229138" y="378635"/>
                </a:lnTo>
                <a:lnTo>
                  <a:pt x="230835" y="376764"/>
                </a:lnTo>
                <a:lnTo>
                  <a:pt x="233864" y="370859"/>
                </a:lnTo>
                <a:lnTo>
                  <a:pt x="235273" y="364172"/>
                </a:lnTo>
                <a:lnTo>
                  <a:pt x="235064" y="356704"/>
                </a:lnTo>
                <a:lnTo>
                  <a:pt x="211679" y="317268"/>
                </a:lnTo>
                <a:lnTo>
                  <a:pt x="206069" y="312741"/>
                </a:lnTo>
                <a:close/>
              </a:path>
              <a:path w="553085" h="514984">
                <a:moveTo>
                  <a:pt x="286009" y="283413"/>
                </a:moveTo>
                <a:lnTo>
                  <a:pt x="269811" y="283413"/>
                </a:lnTo>
                <a:lnTo>
                  <a:pt x="274855" y="289823"/>
                </a:lnTo>
                <a:lnTo>
                  <a:pt x="278672" y="296043"/>
                </a:lnTo>
                <a:lnTo>
                  <a:pt x="281266" y="302072"/>
                </a:lnTo>
                <a:lnTo>
                  <a:pt x="282638" y="307911"/>
                </a:lnTo>
                <a:lnTo>
                  <a:pt x="283641" y="315569"/>
                </a:lnTo>
                <a:lnTo>
                  <a:pt x="281292" y="321881"/>
                </a:lnTo>
                <a:lnTo>
                  <a:pt x="271475" y="330415"/>
                </a:lnTo>
                <a:lnTo>
                  <a:pt x="265607" y="333717"/>
                </a:lnTo>
                <a:lnTo>
                  <a:pt x="257987" y="336740"/>
                </a:lnTo>
                <a:lnTo>
                  <a:pt x="264795" y="344576"/>
                </a:lnTo>
                <a:lnTo>
                  <a:pt x="293649" y="306476"/>
                </a:lnTo>
                <a:lnTo>
                  <a:pt x="292481" y="299478"/>
                </a:lnTo>
                <a:lnTo>
                  <a:pt x="286461" y="284149"/>
                </a:lnTo>
                <a:lnTo>
                  <a:pt x="286009" y="283413"/>
                </a:lnTo>
                <a:close/>
              </a:path>
              <a:path w="553085" h="514984">
                <a:moveTo>
                  <a:pt x="241385" y="250421"/>
                </a:moveTo>
                <a:lnTo>
                  <a:pt x="212492" y="282460"/>
                </a:lnTo>
                <a:lnTo>
                  <a:pt x="212430" y="287375"/>
                </a:lnTo>
                <a:lnTo>
                  <a:pt x="215277" y="294868"/>
                </a:lnTo>
                <a:lnTo>
                  <a:pt x="226758" y="308076"/>
                </a:lnTo>
                <a:lnTo>
                  <a:pt x="233311" y="311530"/>
                </a:lnTo>
                <a:lnTo>
                  <a:pt x="248818" y="313054"/>
                </a:lnTo>
                <a:lnTo>
                  <a:pt x="255600" y="310908"/>
                </a:lnTo>
                <a:lnTo>
                  <a:pt x="265112" y="302640"/>
                </a:lnTo>
                <a:lnTo>
                  <a:pt x="248666" y="302640"/>
                </a:lnTo>
                <a:lnTo>
                  <a:pt x="238594" y="300723"/>
                </a:lnTo>
                <a:lnTo>
                  <a:pt x="233794" y="297624"/>
                </a:lnTo>
                <a:lnTo>
                  <a:pt x="224891" y="287375"/>
                </a:lnTo>
                <a:lnTo>
                  <a:pt x="222631" y="282460"/>
                </a:lnTo>
                <a:lnTo>
                  <a:pt x="222262" y="272745"/>
                </a:lnTo>
                <a:lnTo>
                  <a:pt x="224193" y="268566"/>
                </a:lnTo>
                <a:lnTo>
                  <a:pt x="232562" y="261302"/>
                </a:lnTo>
                <a:lnTo>
                  <a:pt x="237604" y="260057"/>
                </a:lnTo>
                <a:lnTo>
                  <a:pt x="265394" y="260057"/>
                </a:lnTo>
                <a:lnTo>
                  <a:pt x="262494" y="257748"/>
                </a:lnTo>
                <a:lnTo>
                  <a:pt x="255466" y="253755"/>
                </a:lnTo>
                <a:lnTo>
                  <a:pt x="248348" y="251294"/>
                </a:lnTo>
                <a:lnTo>
                  <a:pt x="241385" y="250421"/>
                </a:lnTo>
                <a:close/>
              </a:path>
              <a:path w="553085" h="514984">
                <a:moveTo>
                  <a:pt x="265394" y="260057"/>
                </a:moveTo>
                <a:lnTo>
                  <a:pt x="237604" y="260057"/>
                </a:lnTo>
                <a:lnTo>
                  <a:pt x="249148" y="262610"/>
                </a:lnTo>
                <a:lnTo>
                  <a:pt x="254584" y="266179"/>
                </a:lnTo>
                <a:lnTo>
                  <a:pt x="262915" y="275767"/>
                </a:lnTo>
                <a:lnTo>
                  <a:pt x="264312" y="280136"/>
                </a:lnTo>
                <a:lnTo>
                  <a:pt x="263398" y="290194"/>
                </a:lnTo>
                <a:lnTo>
                  <a:pt x="261213" y="294411"/>
                </a:lnTo>
                <a:lnTo>
                  <a:pt x="253225" y="301358"/>
                </a:lnTo>
                <a:lnTo>
                  <a:pt x="248666" y="302640"/>
                </a:lnTo>
                <a:lnTo>
                  <a:pt x="265112" y="302640"/>
                </a:lnTo>
                <a:lnTo>
                  <a:pt x="267347" y="300697"/>
                </a:lnTo>
                <a:lnTo>
                  <a:pt x="270154" y="293217"/>
                </a:lnTo>
                <a:lnTo>
                  <a:pt x="269811" y="283413"/>
                </a:lnTo>
                <a:lnTo>
                  <a:pt x="286009" y="283413"/>
                </a:lnTo>
                <a:lnTo>
                  <a:pt x="282067" y="276986"/>
                </a:lnTo>
                <a:lnTo>
                  <a:pt x="276288" y="270344"/>
                </a:lnTo>
                <a:lnTo>
                  <a:pt x="269435" y="263276"/>
                </a:lnTo>
                <a:lnTo>
                  <a:pt x="265394" y="260057"/>
                </a:lnTo>
                <a:close/>
              </a:path>
              <a:path w="553085" h="514984">
                <a:moveTo>
                  <a:pt x="324929" y="272821"/>
                </a:moveTo>
                <a:lnTo>
                  <a:pt x="313423" y="282828"/>
                </a:lnTo>
                <a:lnTo>
                  <a:pt x="323430" y="294335"/>
                </a:lnTo>
                <a:lnTo>
                  <a:pt x="334937" y="284327"/>
                </a:lnTo>
                <a:lnTo>
                  <a:pt x="324929" y="272821"/>
                </a:lnTo>
                <a:close/>
              </a:path>
              <a:path w="553085" h="514984">
                <a:moveTo>
                  <a:pt x="351728" y="183400"/>
                </a:moveTo>
                <a:lnTo>
                  <a:pt x="324396" y="183400"/>
                </a:lnTo>
                <a:lnTo>
                  <a:pt x="332854" y="183794"/>
                </a:lnTo>
                <a:lnTo>
                  <a:pt x="336651" y="185826"/>
                </a:lnTo>
                <a:lnTo>
                  <a:pt x="339991" y="189674"/>
                </a:lnTo>
                <a:lnTo>
                  <a:pt x="343297" y="194756"/>
                </a:lnTo>
                <a:lnTo>
                  <a:pt x="345347" y="200956"/>
                </a:lnTo>
                <a:lnTo>
                  <a:pt x="346146" y="208278"/>
                </a:lnTo>
                <a:lnTo>
                  <a:pt x="345694" y="216725"/>
                </a:lnTo>
                <a:lnTo>
                  <a:pt x="344525" y="225996"/>
                </a:lnTo>
                <a:lnTo>
                  <a:pt x="343651" y="236274"/>
                </a:lnTo>
                <a:lnTo>
                  <a:pt x="343619" y="245449"/>
                </a:lnTo>
                <a:lnTo>
                  <a:pt x="344427" y="253524"/>
                </a:lnTo>
                <a:lnTo>
                  <a:pt x="346075" y="260502"/>
                </a:lnTo>
                <a:lnTo>
                  <a:pt x="353085" y="268566"/>
                </a:lnTo>
                <a:lnTo>
                  <a:pt x="373467" y="250850"/>
                </a:lnTo>
                <a:lnTo>
                  <a:pt x="357174" y="250850"/>
                </a:lnTo>
                <a:lnTo>
                  <a:pt x="354864" y="245280"/>
                </a:lnTo>
                <a:lnTo>
                  <a:pt x="353629" y="238591"/>
                </a:lnTo>
                <a:lnTo>
                  <a:pt x="353468" y="230783"/>
                </a:lnTo>
                <a:lnTo>
                  <a:pt x="354380" y="221856"/>
                </a:lnTo>
                <a:lnTo>
                  <a:pt x="356692" y="206501"/>
                </a:lnTo>
                <a:lnTo>
                  <a:pt x="356997" y="199415"/>
                </a:lnTo>
                <a:lnTo>
                  <a:pt x="355371" y="189585"/>
                </a:lnTo>
                <a:lnTo>
                  <a:pt x="353174" y="185064"/>
                </a:lnTo>
                <a:lnTo>
                  <a:pt x="351728" y="183400"/>
                </a:lnTo>
                <a:close/>
              </a:path>
              <a:path w="553085" h="514984">
                <a:moveTo>
                  <a:pt x="387146" y="224802"/>
                </a:moveTo>
                <a:lnTo>
                  <a:pt x="357174" y="250850"/>
                </a:lnTo>
                <a:lnTo>
                  <a:pt x="373467" y="250850"/>
                </a:lnTo>
                <a:lnTo>
                  <a:pt x="394157" y="232867"/>
                </a:lnTo>
                <a:lnTo>
                  <a:pt x="387146" y="224802"/>
                </a:lnTo>
                <a:close/>
              </a:path>
              <a:path w="553085" h="514984">
                <a:moveTo>
                  <a:pt x="324777" y="172084"/>
                </a:moveTo>
                <a:lnTo>
                  <a:pt x="318071" y="174840"/>
                </a:lnTo>
                <a:lnTo>
                  <a:pt x="305549" y="185737"/>
                </a:lnTo>
                <a:lnTo>
                  <a:pt x="300723" y="192468"/>
                </a:lnTo>
                <a:lnTo>
                  <a:pt x="297103" y="200685"/>
                </a:lnTo>
                <a:lnTo>
                  <a:pt x="304114" y="208749"/>
                </a:lnTo>
                <a:lnTo>
                  <a:pt x="307431" y="199415"/>
                </a:lnTo>
                <a:lnTo>
                  <a:pt x="311442" y="192735"/>
                </a:lnTo>
                <a:lnTo>
                  <a:pt x="320255" y="185064"/>
                </a:lnTo>
                <a:lnTo>
                  <a:pt x="324396" y="183400"/>
                </a:lnTo>
                <a:lnTo>
                  <a:pt x="351728" y="183400"/>
                </a:lnTo>
                <a:lnTo>
                  <a:pt x="344589" y="175183"/>
                </a:lnTo>
                <a:lnTo>
                  <a:pt x="338620" y="172262"/>
                </a:lnTo>
                <a:lnTo>
                  <a:pt x="324777" y="172084"/>
                </a:lnTo>
                <a:close/>
              </a:path>
              <a:path w="553085" h="514984">
                <a:moveTo>
                  <a:pt x="393659" y="118946"/>
                </a:moveTo>
                <a:lnTo>
                  <a:pt x="365803" y="143187"/>
                </a:lnTo>
                <a:lnTo>
                  <a:pt x="366001" y="150660"/>
                </a:lnTo>
                <a:lnTo>
                  <a:pt x="389356" y="190098"/>
                </a:lnTo>
                <a:lnTo>
                  <a:pt x="419040" y="204423"/>
                </a:lnTo>
                <a:lnTo>
                  <a:pt x="425854" y="203958"/>
                </a:lnTo>
                <a:lnTo>
                  <a:pt x="432114" y="201794"/>
                </a:lnTo>
                <a:lnTo>
                  <a:pt x="437819" y="197929"/>
                </a:lnTo>
                <a:lnTo>
                  <a:pt x="440776" y="194665"/>
                </a:lnTo>
                <a:lnTo>
                  <a:pt x="423939" y="194665"/>
                </a:lnTo>
                <a:lnTo>
                  <a:pt x="414683" y="193063"/>
                </a:lnTo>
                <a:lnTo>
                  <a:pt x="381729" y="160581"/>
                </a:lnTo>
                <a:lnTo>
                  <a:pt x="376153" y="139692"/>
                </a:lnTo>
                <a:lnTo>
                  <a:pt x="380834" y="132410"/>
                </a:lnTo>
                <a:lnTo>
                  <a:pt x="388714" y="128774"/>
                </a:lnTo>
                <a:lnTo>
                  <a:pt x="417708" y="128774"/>
                </a:lnTo>
                <a:lnTo>
                  <a:pt x="416005" y="127400"/>
                </a:lnTo>
                <a:lnTo>
                  <a:pt x="408573" y="123028"/>
                </a:lnTo>
                <a:lnTo>
                  <a:pt x="401015" y="120180"/>
                </a:lnTo>
                <a:lnTo>
                  <a:pt x="393659" y="118946"/>
                </a:lnTo>
                <a:close/>
              </a:path>
              <a:path w="553085" h="514984">
                <a:moveTo>
                  <a:pt x="417708" y="128774"/>
                </a:moveTo>
                <a:lnTo>
                  <a:pt x="388714" y="128774"/>
                </a:lnTo>
                <a:lnTo>
                  <a:pt x="397986" y="130363"/>
                </a:lnTo>
                <a:lnTo>
                  <a:pt x="408649" y="137180"/>
                </a:lnTo>
                <a:lnTo>
                  <a:pt x="436150" y="174193"/>
                </a:lnTo>
                <a:lnTo>
                  <a:pt x="436468" y="183794"/>
                </a:lnTo>
                <a:lnTo>
                  <a:pt x="431800" y="191046"/>
                </a:lnTo>
                <a:lnTo>
                  <a:pt x="423939" y="194665"/>
                </a:lnTo>
                <a:lnTo>
                  <a:pt x="440776" y="194665"/>
                </a:lnTo>
                <a:lnTo>
                  <a:pt x="442467" y="192797"/>
                </a:lnTo>
                <a:lnTo>
                  <a:pt x="445496" y="186888"/>
                </a:lnTo>
                <a:lnTo>
                  <a:pt x="446906" y="180200"/>
                </a:lnTo>
                <a:lnTo>
                  <a:pt x="446697" y="172732"/>
                </a:lnTo>
                <a:lnTo>
                  <a:pt x="423312" y="133296"/>
                </a:lnTo>
                <a:lnTo>
                  <a:pt x="417708" y="128774"/>
                </a:lnTo>
                <a:close/>
              </a:path>
              <a:path w="553085" h="514984">
                <a:moveTo>
                  <a:pt x="454220" y="85661"/>
                </a:moveTo>
                <a:lnTo>
                  <a:pt x="438086" y="85661"/>
                </a:lnTo>
                <a:lnTo>
                  <a:pt x="492061" y="147751"/>
                </a:lnTo>
                <a:lnTo>
                  <a:pt x="501243" y="139763"/>
                </a:lnTo>
                <a:lnTo>
                  <a:pt x="454220" y="85661"/>
                </a:lnTo>
                <a:close/>
              </a:path>
              <a:path w="553085" h="514984">
                <a:moveTo>
                  <a:pt x="531321" y="16243"/>
                </a:moveTo>
                <a:lnTo>
                  <a:pt x="521436" y="16243"/>
                </a:lnTo>
                <a:lnTo>
                  <a:pt x="528942" y="62903"/>
                </a:lnTo>
                <a:lnTo>
                  <a:pt x="542391" y="104000"/>
                </a:lnTo>
                <a:lnTo>
                  <a:pt x="552983" y="94792"/>
                </a:lnTo>
                <a:lnTo>
                  <a:pt x="545815" y="80405"/>
                </a:lnTo>
                <a:lnTo>
                  <a:pt x="539629" y="61247"/>
                </a:lnTo>
                <a:lnTo>
                  <a:pt x="534423" y="37319"/>
                </a:lnTo>
                <a:lnTo>
                  <a:pt x="531321" y="16243"/>
                </a:lnTo>
                <a:close/>
              </a:path>
              <a:path w="553085" h="514984">
                <a:moveTo>
                  <a:pt x="440753" y="70167"/>
                </a:moveTo>
                <a:lnTo>
                  <a:pt x="422109" y="89395"/>
                </a:lnTo>
                <a:lnTo>
                  <a:pt x="427139" y="95186"/>
                </a:lnTo>
                <a:lnTo>
                  <a:pt x="438086" y="85661"/>
                </a:lnTo>
                <a:lnTo>
                  <a:pt x="454220" y="85661"/>
                </a:lnTo>
                <a:lnTo>
                  <a:pt x="440753" y="70167"/>
                </a:lnTo>
                <a:close/>
              </a:path>
              <a:path w="553085" h="514984">
                <a:moveTo>
                  <a:pt x="522693" y="0"/>
                </a:moveTo>
                <a:lnTo>
                  <a:pt x="478421" y="38493"/>
                </a:lnTo>
                <a:lnTo>
                  <a:pt x="485914" y="47116"/>
                </a:lnTo>
                <a:lnTo>
                  <a:pt x="521436" y="16243"/>
                </a:lnTo>
                <a:lnTo>
                  <a:pt x="531321" y="16243"/>
                </a:lnTo>
                <a:lnTo>
                  <a:pt x="530199" y="8623"/>
                </a:lnTo>
                <a:lnTo>
                  <a:pt x="5226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02573" y="6171438"/>
            <a:ext cx="502920" cy="502920"/>
          </a:xfrm>
          <a:custGeom>
            <a:avLst/>
            <a:rect l="l" t="t" r="r" b="b"/>
            <a:pathLst>
              <a:path w="502920" h="502920">
                <a:moveTo>
                  <a:pt x="0" y="251460"/>
                </a:moveTo>
                <a:lnTo>
                  <a:pt x="4049" y="206260"/>
                </a:lnTo>
                <a:lnTo>
                  <a:pt x="15725" y="163718"/>
                </a:lnTo>
                <a:lnTo>
                  <a:pt x="34318" y="124544"/>
                </a:lnTo>
                <a:lnTo>
                  <a:pt x="59120" y="89448"/>
                </a:lnTo>
                <a:lnTo>
                  <a:pt x="89422" y="59141"/>
                </a:lnTo>
                <a:lnTo>
                  <a:pt x="124516" y="34332"/>
                </a:lnTo>
                <a:lnTo>
                  <a:pt x="163693" y="15732"/>
                </a:lnTo>
                <a:lnTo>
                  <a:pt x="206243" y="4051"/>
                </a:lnTo>
                <a:lnTo>
                  <a:pt x="251459" y="0"/>
                </a:lnTo>
                <a:lnTo>
                  <a:pt x="296676" y="4051"/>
                </a:lnTo>
                <a:lnTo>
                  <a:pt x="339226" y="15732"/>
                </a:lnTo>
                <a:lnTo>
                  <a:pt x="378403" y="34332"/>
                </a:lnTo>
                <a:lnTo>
                  <a:pt x="413497" y="59141"/>
                </a:lnTo>
                <a:lnTo>
                  <a:pt x="443799" y="89448"/>
                </a:lnTo>
                <a:lnTo>
                  <a:pt x="468601" y="124544"/>
                </a:lnTo>
                <a:lnTo>
                  <a:pt x="487194" y="163718"/>
                </a:lnTo>
                <a:lnTo>
                  <a:pt x="498870" y="206260"/>
                </a:lnTo>
                <a:lnTo>
                  <a:pt x="502920" y="251460"/>
                </a:lnTo>
                <a:lnTo>
                  <a:pt x="498870" y="296659"/>
                </a:lnTo>
                <a:lnTo>
                  <a:pt x="487194" y="339201"/>
                </a:lnTo>
                <a:lnTo>
                  <a:pt x="468601" y="378375"/>
                </a:lnTo>
                <a:lnTo>
                  <a:pt x="443799" y="413471"/>
                </a:lnTo>
                <a:lnTo>
                  <a:pt x="413497" y="443778"/>
                </a:lnTo>
                <a:lnTo>
                  <a:pt x="378403" y="468587"/>
                </a:lnTo>
                <a:lnTo>
                  <a:pt x="339226" y="487187"/>
                </a:lnTo>
                <a:lnTo>
                  <a:pt x="296676" y="498868"/>
                </a:lnTo>
                <a:lnTo>
                  <a:pt x="251459" y="502920"/>
                </a:lnTo>
                <a:lnTo>
                  <a:pt x="206243" y="498868"/>
                </a:lnTo>
                <a:lnTo>
                  <a:pt x="163693" y="487187"/>
                </a:lnTo>
                <a:lnTo>
                  <a:pt x="124516" y="468587"/>
                </a:lnTo>
                <a:lnTo>
                  <a:pt x="89422" y="443778"/>
                </a:lnTo>
                <a:lnTo>
                  <a:pt x="59120" y="413471"/>
                </a:lnTo>
                <a:lnTo>
                  <a:pt x="34318" y="378375"/>
                </a:lnTo>
                <a:lnTo>
                  <a:pt x="15725" y="339201"/>
                </a:lnTo>
                <a:lnTo>
                  <a:pt x="4049" y="296659"/>
                </a:lnTo>
                <a:lnTo>
                  <a:pt x="0" y="25146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610600" y="6342084"/>
            <a:ext cx="8509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5" dirty="0">
                <a:solidFill>
                  <a:srgbClr val="888888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3</a:t>
            </a:r>
            <a:endParaRPr sz="1200">
              <a:latin typeface="Arial" pitchFamily="34" charset="0" panose="020B0604020202020204"/>
              <a:cs typeface="Arial" pitchFamily="34" charset="0" panose="020B0604020202020204"/>
            </a:endParaRPr>
          </a:p>
        </p:txBody>
      </p:sp>
      <p:sp>
        <p:nvSpPr>
          <p:cNvPr id="9" name="object 9"/>
          <p:cNvSpPr>
            <a:spLocks noGrp="1" noEditPoints="1"/>
          </p:cNvSpPr>
          <p:nvPr>
            <p:ph type="title"/>
          </p:nvPr>
        </p:nvSpPr>
        <p:spPr>
          <a:xfrm>
            <a:off x="224027" y="955547"/>
            <a:ext cx="8677910" cy="347530"/>
          </a:xfrm>
          <a:solidFill>
            <a:srgbClr val="F1F1F1"/>
          </a:solidFill>
        </p:spPr>
        <p:txBody>
          <a:bodyPr vert="horz" wrap="square" lIns="0" tIns="39369" rIns="0" bIns="0" rtlCol="0">
            <a:spAutoFit/>
          </a:bodyPr>
          <a:lstStyle/>
          <a:p>
            <a:pPr marL="640080" marR="365760" indent="-269875" algn="ctr">
              <a:lnSpc>
                <a:spcPct val="100000"/>
              </a:lnSpc>
              <a:spcBef>
                <a:spcPts val="309"/>
              </a:spcBef>
            </a:pPr>
            <a:r>
              <a:rPr lang="ru-RU" sz="20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Основные правила зарубежных </a:t>
            </a:r>
            <a:r>
              <a:rPr lang="en-US" sz="20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On-line </a:t>
            </a:r>
            <a:r>
              <a:rPr lang="ru-RU" sz="20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продаж</a:t>
            </a:r>
            <a:endParaRPr sz="20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4884" y="1787651"/>
            <a:ext cx="8776716" cy="4944110"/>
          </a:xfrm>
          <a:custGeom>
            <a:avLst/>
            <a:rect l="l" t="t" r="r" b="b"/>
            <a:pathLst>
              <a:path w="8676640" h="4944109">
                <a:moveTo>
                  <a:pt x="0" y="4943856"/>
                </a:moveTo>
                <a:lnTo>
                  <a:pt x="8676132" y="4943856"/>
                </a:lnTo>
                <a:lnTo>
                  <a:pt x="8676132" y="0"/>
                </a:lnTo>
                <a:lnTo>
                  <a:pt x="0" y="0"/>
                </a:lnTo>
                <a:lnTo>
                  <a:pt x="0" y="4943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indent="457200" algn="just">
              <a:lnSpc>
                <a:spcPct val="150000"/>
              </a:lnSpc>
            </a:pPr>
            <a:endParaRPr lang="ru-RU" sz="2600" baseline="-250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12" name="object 8"/>
          <p:cNvSpPr/>
          <p:nvPr/>
        </p:nvSpPr>
        <p:spPr>
          <a:xfrm>
            <a:off x="263652" y="13716"/>
            <a:ext cx="1141476" cy="947927"/>
          </a:xfrm>
          <a:prstGeom prst="rect">
            <a:avLst/>
          </a:prstGeom>
          <a:blipFill>
            <a:blip r:embed="rId1"/>
            <a:srcRect l="0" t="0" r="0" b="0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263652" y="1659507"/>
            <a:ext cx="8346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</p:txBody>
      </p:sp>
      <p:sp>
        <p:nvSpPr>
          <p:cNvPr id="31" name="object 23"/>
          <p:cNvSpPr/>
          <p:nvPr/>
        </p:nvSpPr>
        <p:spPr>
          <a:xfrm>
            <a:off x="708377" y="2008961"/>
            <a:ext cx="800100" cy="800100"/>
          </a:xfrm>
          <a:prstGeom prst="rect">
            <a:avLst/>
          </a:prstGeom>
          <a:blipFill>
            <a:blip r:embed="rId2"/>
            <a:srcRect l="0" t="0" r="0" b="0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24"/>
          <p:cNvSpPr/>
          <p:nvPr/>
        </p:nvSpPr>
        <p:spPr>
          <a:xfrm>
            <a:off x="719139" y="3412023"/>
            <a:ext cx="800100" cy="800100"/>
          </a:xfrm>
          <a:prstGeom prst="rect">
            <a:avLst/>
          </a:prstGeom>
          <a:blipFill>
            <a:blip r:embed="rId2"/>
            <a:srcRect l="0" t="0" r="0" b="0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25"/>
          <p:cNvSpPr/>
          <p:nvPr/>
        </p:nvSpPr>
        <p:spPr>
          <a:xfrm>
            <a:off x="708377" y="4846997"/>
            <a:ext cx="800100" cy="800100"/>
          </a:xfrm>
          <a:prstGeom prst="rect">
            <a:avLst/>
          </a:prstGeom>
          <a:blipFill>
            <a:blip r:embed="rId2"/>
            <a:srcRect l="0" t="0" r="0" b="0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Прямоугольник 7"/>
          <p:cNvSpPr/>
          <p:nvPr/>
        </p:nvSpPr>
        <p:spPr>
          <a:xfrm>
            <a:off x="1698915" y="1888033"/>
            <a:ext cx="71785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Ассортимент услуг должен быть сбалансированным и удовлетворять потребности покупателей той страны, на территории которой планируется их оказывать. </a:t>
            </a:r>
          </a:p>
          <a:p>
            <a:endParaRPr lang="ru-RU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endParaRPr lang="ru-RU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Сервис, гарантия качества, подробное описание услуг, дизайн и качество веб-сайта и презентационных материалов, надежность – показатели, которые необходимо анализировать. Важна быстрая поддержка клиента и возможность оказания сопутствующих услуг</a:t>
            </a:r>
          </a:p>
          <a:p>
            <a:endParaRPr lang="ru-RU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endParaRPr lang="ru-RU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Необходимо изучить какие товары или услуги пользуются популярностью в том или ином регионе, а так же каким образом их привыкли получать в этой стране</a:t>
            </a:r>
          </a:p>
          <a:p>
            <a:endParaRPr lang="ru-RU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48711"/>
            <a:ext cx="3572510" cy="4209415"/>
          </a:xfrm>
          <a:custGeom>
            <a:avLst/>
            <a:rect l="l" t="t" r="r" b="b"/>
            <a:pathLst>
              <a:path w="3572510" h="4209415">
                <a:moveTo>
                  <a:pt x="0" y="0"/>
                </a:moveTo>
                <a:lnTo>
                  <a:pt x="0" y="4209287"/>
                </a:lnTo>
                <a:lnTo>
                  <a:pt x="3572255" y="4209287"/>
                </a:lnTo>
                <a:lnTo>
                  <a:pt x="0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-1523" y="0"/>
            <a:ext cx="9145905" cy="6859905"/>
          </a:xfrm>
          <a:custGeom>
            <a:avLst/>
            <a:rect l="l" t="t" r="r" b="b"/>
            <a:pathLst>
              <a:path w="9145905" h="6859905">
                <a:moveTo>
                  <a:pt x="7737475" y="0"/>
                </a:moveTo>
                <a:lnTo>
                  <a:pt x="0" y="6859523"/>
                </a:lnTo>
                <a:lnTo>
                  <a:pt x="9145524" y="6859523"/>
                </a:lnTo>
                <a:lnTo>
                  <a:pt x="9145524" y="889"/>
                </a:lnTo>
                <a:lnTo>
                  <a:pt x="7737475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3587" y="6113081"/>
            <a:ext cx="553085" cy="514984"/>
          </a:xfrm>
          <a:custGeom>
            <a:avLst/>
            <a:rect l="l" t="t" r="r" b="b"/>
            <a:pathLst>
              <a:path w="553085" h="514984">
                <a:moveTo>
                  <a:pt x="32100" y="452602"/>
                </a:moveTo>
                <a:lnTo>
                  <a:pt x="15976" y="452602"/>
                </a:lnTo>
                <a:lnTo>
                  <a:pt x="69951" y="514692"/>
                </a:lnTo>
                <a:lnTo>
                  <a:pt x="79133" y="506704"/>
                </a:lnTo>
                <a:lnTo>
                  <a:pt x="32100" y="452602"/>
                </a:lnTo>
                <a:close/>
              </a:path>
              <a:path w="553085" h="514984">
                <a:moveTo>
                  <a:pt x="102201" y="427786"/>
                </a:moveTo>
                <a:lnTo>
                  <a:pt x="94094" y="427786"/>
                </a:lnTo>
                <a:lnTo>
                  <a:pt x="91949" y="437108"/>
                </a:lnTo>
                <a:lnTo>
                  <a:pt x="91855" y="445970"/>
                </a:lnTo>
                <a:lnTo>
                  <a:pt x="93987" y="453611"/>
                </a:lnTo>
                <a:lnTo>
                  <a:pt x="98285" y="460286"/>
                </a:lnTo>
                <a:lnTo>
                  <a:pt x="103149" y="465874"/>
                </a:lnTo>
                <a:lnTo>
                  <a:pt x="109169" y="468566"/>
                </a:lnTo>
                <a:lnTo>
                  <a:pt x="123520" y="468134"/>
                </a:lnTo>
                <a:lnTo>
                  <a:pt x="130530" y="465061"/>
                </a:lnTo>
                <a:lnTo>
                  <a:pt x="139421" y="457326"/>
                </a:lnTo>
                <a:lnTo>
                  <a:pt x="123024" y="457326"/>
                </a:lnTo>
                <a:lnTo>
                  <a:pt x="113690" y="456882"/>
                </a:lnTo>
                <a:lnTo>
                  <a:pt x="109639" y="454799"/>
                </a:lnTo>
                <a:lnTo>
                  <a:pt x="103454" y="447687"/>
                </a:lnTo>
                <a:lnTo>
                  <a:pt x="101815" y="444474"/>
                </a:lnTo>
                <a:lnTo>
                  <a:pt x="100761" y="437921"/>
                </a:lnTo>
                <a:lnTo>
                  <a:pt x="101104" y="433247"/>
                </a:lnTo>
                <a:lnTo>
                  <a:pt x="102201" y="427786"/>
                </a:lnTo>
                <a:close/>
              </a:path>
              <a:path w="553085" h="514984">
                <a:moveTo>
                  <a:pt x="18630" y="437108"/>
                </a:moveTo>
                <a:lnTo>
                  <a:pt x="0" y="456336"/>
                </a:lnTo>
                <a:lnTo>
                  <a:pt x="5016" y="462114"/>
                </a:lnTo>
                <a:lnTo>
                  <a:pt x="15976" y="452602"/>
                </a:lnTo>
                <a:lnTo>
                  <a:pt x="32100" y="452602"/>
                </a:lnTo>
                <a:lnTo>
                  <a:pt x="18630" y="437108"/>
                </a:lnTo>
                <a:close/>
              </a:path>
              <a:path w="553085" h="514984">
                <a:moveTo>
                  <a:pt x="147527" y="423735"/>
                </a:moveTo>
                <a:lnTo>
                  <a:pt x="124028" y="423735"/>
                </a:lnTo>
                <a:lnTo>
                  <a:pt x="130378" y="424700"/>
                </a:lnTo>
                <a:lnTo>
                  <a:pt x="133156" y="426313"/>
                </a:lnTo>
                <a:lnTo>
                  <a:pt x="138341" y="432282"/>
                </a:lnTo>
                <a:lnTo>
                  <a:pt x="139420" y="436079"/>
                </a:lnTo>
                <a:lnTo>
                  <a:pt x="137972" y="444639"/>
                </a:lnTo>
                <a:lnTo>
                  <a:pt x="135610" y="448525"/>
                </a:lnTo>
                <a:lnTo>
                  <a:pt x="127431" y="455625"/>
                </a:lnTo>
                <a:lnTo>
                  <a:pt x="123024" y="457326"/>
                </a:lnTo>
                <a:lnTo>
                  <a:pt x="139421" y="457326"/>
                </a:lnTo>
                <a:lnTo>
                  <a:pt x="144195" y="453174"/>
                </a:lnTo>
                <a:lnTo>
                  <a:pt x="148209" y="446481"/>
                </a:lnTo>
                <a:lnTo>
                  <a:pt x="150571" y="431622"/>
                </a:lnTo>
                <a:lnTo>
                  <a:pt x="148653" y="425030"/>
                </a:lnTo>
                <a:lnTo>
                  <a:pt x="147527" y="423735"/>
                </a:lnTo>
                <a:close/>
              </a:path>
              <a:path w="553085" h="514984">
                <a:moveTo>
                  <a:pt x="99199" y="377253"/>
                </a:moveTo>
                <a:lnTo>
                  <a:pt x="66116" y="396735"/>
                </a:lnTo>
                <a:lnTo>
                  <a:pt x="64147" y="409905"/>
                </a:lnTo>
                <a:lnTo>
                  <a:pt x="65913" y="415797"/>
                </a:lnTo>
                <a:lnTo>
                  <a:pt x="73228" y="424218"/>
                </a:lnTo>
                <a:lnTo>
                  <a:pt x="76339" y="426313"/>
                </a:lnTo>
                <a:lnTo>
                  <a:pt x="83235" y="428282"/>
                </a:lnTo>
                <a:lnTo>
                  <a:pt x="88011" y="428434"/>
                </a:lnTo>
                <a:lnTo>
                  <a:pt x="94094" y="427786"/>
                </a:lnTo>
                <a:lnTo>
                  <a:pt x="102201" y="427786"/>
                </a:lnTo>
                <a:lnTo>
                  <a:pt x="102323" y="427177"/>
                </a:lnTo>
                <a:lnTo>
                  <a:pt x="119037" y="424116"/>
                </a:lnTo>
                <a:lnTo>
                  <a:pt x="124028" y="423735"/>
                </a:lnTo>
                <a:lnTo>
                  <a:pt x="147527" y="423735"/>
                </a:lnTo>
                <a:lnTo>
                  <a:pt x="143662" y="419290"/>
                </a:lnTo>
                <a:lnTo>
                  <a:pt x="140711" y="416864"/>
                </a:lnTo>
                <a:lnTo>
                  <a:pt x="89877" y="416864"/>
                </a:lnTo>
                <a:lnTo>
                  <a:pt x="82486" y="416090"/>
                </a:lnTo>
                <a:lnTo>
                  <a:pt x="79514" y="414591"/>
                </a:lnTo>
                <a:lnTo>
                  <a:pt x="74980" y="409371"/>
                </a:lnTo>
                <a:lnTo>
                  <a:pt x="74155" y="406298"/>
                </a:lnTo>
                <a:lnTo>
                  <a:pt x="75488" y="399300"/>
                </a:lnTo>
                <a:lnTo>
                  <a:pt x="77520" y="396074"/>
                </a:lnTo>
                <a:lnTo>
                  <a:pt x="84391" y="390105"/>
                </a:lnTo>
                <a:lnTo>
                  <a:pt x="87947" y="388492"/>
                </a:lnTo>
                <a:lnTo>
                  <a:pt x="95211" y="388137"/>
                </a:lnTo>
                <a:lnTo>
                  <a:pt x="110641" y="388137"/>
                </a:lnTo>
                <a:lnTo>
                  <a:pt x="107911" y="383717"/>
                </a:lnTo>
                <a:lnTo>
                  <a:pt x="104076" y="379298"/>
                </a:lnTo>
                <a:lnTo>
                  <a:pt x="99199" y="377253"/>
                </a:lnTo>
                <a:close/>
              </a:path>
              <a:path w="553085" h="514984">
                <a:moveTo>
                  <a:pt x="110641" y="388137"/>
                </a:moveTo>
                <a:lnTo>
                  <a:pt x="95211" y="388137"/>
                </a:lnTo>
                <a:lnTo>
                  <a:pt x="98234" y="389432"/>
                </a:lnTo>
                <a:lnTo>
                  <a:pt x="105156" y="397395"/>
                </a:lnTo>
                <a:lnTo>
                  <a:pt x="106032" y="404901"/>
                </a:lnTo>
                <a:lnTo>
                  <a:pt x="103276" y="414731"/>
                </a:lnTo>
                <a:lnTo>
                  <a:pt x="95580" y="416280"/>
                </a:lnTo>
                <a:lnTo>
                  <a:pt x="89877" y="416864"/>
                </a:lnTo>
                <a:lnTo>
                  <a:pt x="140711" y="416864"/>
                </a:lnTo>
                <a:lnTo>
                  <a:pt x="137685" y="414377"/>
                </a:lnTo>
                <a:lnTo>
                  <a:pt x="134264" y="413156"/>
                </a:lnTo>
                <a:lnTo>
                  <a:pt x="110921" y="413156"/>
                </a:lnTo>
                <a:lnTo>
                  <a:pt x="112869" y="404029"/>
                </a:lnTo>
                <a:lnTo>
                  <a:pt x="113016" y="396074"/>
                </a:lnTo>
                <a:lnTo>
                  <a:pt x="111364" y="389308"/>
                </a:lnTo>
                <a:lnTo>
                  <a:pt x="110641" y="388137"/>
                </a:lnTo>
                <a:close/>
              </a:path>
              <a:path w="553085" h="514984">
                <a:moveTo>
                  <a:pt x="121313" y="411310"/>
                </a:moveTo>
                <a:lnTo>
                  <a:pt x="110921" y="413156"/>
                </a:lnTo>
                <a:lnTo>
                  <a:pt x="134264" y="413156"/>
                </a:lnTo>
                <a:lnTo>
                  <a:pt x="130235" y="411718"/>
                </a:lnTo>
                <a:lnTo>
                  <a:pt x="121313" y="411310"/>
                </a:lnTo>
                <a:close/>
              </a:path>
              <a:path w="553085" h="514984">
                <a:moveTo>
                  <a:pt x="175412" y="402793"/>
                </a:moveTo>
                <a:lnTo>
                  <a:pt x="163893" y="412800"/>
                </a:lnTo>
                <a:lnTo>
                  <a:pt x="173901" y="424319"/>
                </a:lnTo>
                <a:lnTo>
                  <a:pt x="185420" y="414312"/>
                </a:lnTo>
                <a:lnTo>
                  <a:pt x="175412" y="402793"/>
                </a:lnTo>
                <a:close/>
              </a:path>
              <a:path w="553085" h="514984">
                <a:moveTo>
                  <a:pt x="182026" y="302919"/>
                </a:moveTo>
                <a:lnTo>
                  <a:pt x="154171" y="327152"/>
                </a:lnTo>
                <a:lnTo>
                  <a:pt x="154368" y="334619"/>
                </a:lnTo>
                <a:lnTo>
                  <a:pt x="177724" y="374065"/>
                </a:lnTo>
                <a:lnTo>
                  <a:pt x="207407" y="388395"/>
                </a:lnTo>
                <a:lnTo>
                  <a:pt x="214222" y="387929"/>
                </a:lnTo>
                <a:lnTo>
                  <a:pt x="220481" y="385761"/>
                </a:lnTo>
                <a:lnTo>
                  <a:pt x="226187" y="381888"/>
                </a:lnTo>
                <a:lnTo>
                  <a:pt x="229138" y="378635"/>
                </a:lnTo>
                <a:lnTo>
                  <a:pt x="212306" y="378635"/>
                </a:lnTo>
                <a:lnTo>
                  <a:pt x="203050" y="377029"/>
                </a:lnTo>
                <a:lnTo>
                  <a:pt x="170096" y="344548"/>
                </a:lnTo>
                <a:lnTo>
                  <a:pt x="164520" y="323664"/>
                </a:lnTo>
                <a:lnTo>
                  <a:pt x="169202" y="316382"/>
                </a:lnTo>
                <a:lnTo>
                  <a:pt x="177086" y="312741"/>
                </a:lnTo>
                <a:lnTo>
                  <a:pt x="206069" y="312741"/>
                </a:lnTo>
                <a:lnTo>
                  <a:pt x="204373" y="311372"/>
                </a:lnTo>
                <a:lnTo>
                  <a:pt x="196940" y="307000"/>
                </a:lnTo>
                <a:lnTo>
                  <a:pt x="189382" y="304152"/>
                </a:lnTo>
                <a:lnTo>
                  <a:pt x="182026" y="302919"/>
                </a:lnTo>
                <a:close/>
              </a:path>
              <a:path w="553085" h="514984">
                <a:moveTo>
                  <a:pt x="206069" y="312741"/>
                </a:moveTo>
                <a:lnTo>
                  <a:pt x="177086" y="312741"/>
                </a:lnTo>
                <a:lnTo>
                  <a:pt x="186358" y="314331"/>
                </a:lnTo>
                <a:lnTo>
                  <a:pt x="197018" y="321150"/>
                </a:lnTo>
                <a:lnTo>
                  <a:pt x="224511" y="358152"/>
                </a:lnTo>
                <a:lnTo>
                  <a:pt x="224867" y="367717"/>
                </a:lnTo>
                <a:lnTo>
                  <a:pt x="220167" y="375018"/>
                </a:lnTo>
                <a:lnTo>
                  <a:pt x="212306" y="378635"/>
                </a:lnTo>
                <a:lnTo>
                  <a:pt x="229138" y="378635"/>
                </a:lnTo>
                <a:lnTo>
                  <a:pt x="230835" y="376764"/>
                </a:lnTo>
                <a:lnTo>
                  <a:pt x="233864" y="370859"/>
                </a:lnTo>
                <a:lnTo>
                  <a:pt x="235273" y="364172"/>
                </a:lnTo>
                <a:lnTo>
                  <a:pt x="235064" y="356704"/>
                </a:lnTo>
                <a:lnTo>
                  <a:pt x="211679" y="317268"/>
                </a:lnTo>
                <a:lnTo>
                  <a:pt x="206069" y="312741"/>
                </a:lnTo>
                <a:close/>
              </a:path>
              <a:path w="553085" h="514984">
                <a:moveTo>
                  <a:pt x="286009" y="283413"/>
                </a:moveTo>
                <a:lnTo>
                  <a:pt x="269811" y="283413"/>
                </a:lnTo>
                <a:lnTo>
                  <a:pt x="274855" y="289823"/>
                </a:lnTo>
                <a:lnTo>
                  <a:pt x="278672" y="296043"/>
                </a:lnTo>
                <a:lnTo>
                  <a:pt x="281266" y="302072"/>
                </a:lnTo>
                <a:lnTo>
                  <a:pt x="282638" y="307911"/>
                </a:lnTo>
                <a:lnTo>
                  <a:pt x="283641" y="315569"/>
                </a:lnTo>
                <a:lnTo>
                  <a:pt x="281292" y="321881"/>
                </a:lnTo>
                <a:lnTo>
                  <a:pt x="271475" y="330415"/>
                </a:lnTo>
                <a:lnTo>
                  <a:pt x="265607" y="333717"/>
                </a:lnTo>
                <a:lnTo>
                  <a:pt x="257987" y="336740"/>
                </a:lnTo>
                <a:lnTo>
                  <a:pt x="264795" y="344576"/>
                </a:lnTo>
                <a:lnTo>
                  <a:pt x="293649" y="306476"/>
                </a:lnTo>
                <a:lnTo>
                  <a:pt x="292481" y="299478"/>
                </a:lnTo>
                <a:lnTo>
                  <a:pt x="286461" y="284149"/>
                </a:lnTo>
                <a:lnTo>
                  <a:pt x="286009" y="283413"/>
                </a:lnTo>
                <a:close/>
              </a:path>
              <a:path w="553085" h="514984">
                <a:moveTo>
                  <a:pt x="241385" y="250421"/>
                </a:moveTo>
                <a:lnTo>
                  <a:pt x="212492" y="282460"/>
                </a:lnTo>
                <a:lnTo>
                  <a:pt x="212430" y="287375"/>
                </a:lnTo>
                <a:lnTo>
                  <a:pt x="215277" y="294868"/>
                </a:lnTo>
                <a:lnTo>
                  <a:pt x="226758" y="308076"/>
                </a:lnTo>
                <a:lnTo>
                  <a:pt x="233311" y="311530"/>
                </a:lnTo>
                <a:lnTo>
                  <a:pt x="248818" y="313054"/>
                </a:lnTo>
                <a:lnTo>
                  <a:pt x="255600" y="310908"/>
                </a:lnTo>
                <a:lnTo>
                  <a:pt x="265112" y="302640"/>
                </a:lnTo>
                <a:lnTo>
                  <a:pt x="248666" y="302640"/>
                </a:lnTo>
                <a:lnTo>
                  <a:pt x="238594" y="300723"/>
                </a:lnTo>
                <a:lnTo>
                  <a:pt x="233794" y="297624"/>
                </a:lnTo>
                <a:lnTo>
                  <a:pt x="224891" y="287375"/>
                </a:lnTo>
                <a:lnTo>
                  <a:pt x="222631" y="282460"/>
                </a:lnTo>
                <a:lnTo>
                  <a:pt x="222262" y="272745"/>
                </a:lnTo>
                <a:lnTo>
                  <a:pt x="224193" y="268566"/>
                </a:lnTo>
                <a:lnTo>
                  <a:pt x="232562" y="261302"/>
                </a:lnTo>
                <a:lnTo>
                  <a:pt x="237604" y="260057"/>
                </a:lnTo>
                <a:lnTo>
                  <a:pt x="265394" y="260057"/>
                </a:lnTo>
                <a:lnTo>
                  <a:pt x="262494" y="257748"/>
                </a:lnTo>
                <a:lnTo>
                  <a:pt x="255466" y="253755"/>
                </a:lnTo>
                <a:lnTo>
                  <a:pt x="248348" y="251294"/>
                </a:lnTo>
                <a:lnTo>
                  <a:pt x="241385" y="250421"/>
                </a:lnTo>
                <a:close/>
              </a:path>
              <a:path w="553085" h="514984">
                <a:moveTo>
                  <a:pt x="265394" y="260057"/>
                </a:moveTo>
                <a:lnTo>
                  <a:pt x="237604" y="260057"/>
                </a:lnTo>
                <a:lnTo>
                  <a:pt x="249148" y="262610"/>
                </a:lnTo>
                <a:lnTo>
                  <a:pt x="254584" y="266179"/>
                </a:lnTo>
                <a:lnTo>
                  <a:pt x="262915" y="275767"/>
                </a:lnTo>
                <a:lnTo>
                  <a:pt x="264312" y="280136"/>
                </a:lnTo>
                <a:lnTo>
                  <a:pt x="263398" y="290194"/>
                </a:lnTo>
                <a:lnTo>
                  <a:pt x="261213" y="294411"/>
                </a:lnTo>
                <a:lnTo>
                  <a:pt x="253225" y="301358"/>
                </a:lnTo>
                <a:lnTo>
                  <a:pt x="248666" y="302640"/>
                </a:lnTo>
                <a:lnTo>
                  <a:pt x="265112" y="302640"/>
                </a:lnTo>
                <a:lnTo>
                  <a:pt x="267347" y="300697"/>
                </a:lnTo>
                <a:lnTo>
                  <a:pt x="270154" y="293217"/>
                </a:lnTo>
                <a:lnTo>
                  <a:pt x="269811" y="283413"/>
                </a:lnTo>
                <a:lnTo>
                  <a:pt x="286009" y="283413"/>
                </a:lnTo>
                <a:lnTo>
                  <a:pt x="282067" y="276986"/>
                </a:lnTo>
                <a:lnTo>
                  <a:pt x="276288" y="270344"/>
                </a:lnTo>
                <a:lnTo>
                  <a:pt x="269435" y="263276"/>
                </a:lnTo>
                <a:lnTo>
                  <a:pt x="265394" y="260057"/>
                </a:lnTo>
                <a:close/>
              </a:path>
              <a:path w="553085" h="514984">
                <a:moveTo>
                  <a:pt x="324929" y="272821"/>
                </a:moveTo>
                <a:lnTo>
                  <a:pt x="313423" y="282828"/>
                </a:lnTo>
                <a:lnTo>
                  <a:pt x="323430" y="294335"/>
                </a:lnTo>
                <a:lnTo>
                  <a:pt x="334937" y="284327"/>
                </a:lnTo>
                <a:lnTo>
                  <a:pt x="324929" y="272821"/>
                </a:lnTo>
                <a:close/>
              </a:path>
              <a:path w="553085" h="514984">
                <a:moveTo>
                  <a:pt x="351728" y="183400"/>
                </a:moveTo>
                <a:lnTo>
                  <a:pt x="324396" y="183400"/>
                </a:lnTo>
                <a:lnTo>
                  <a:pt x="332854" y="183794"/>
                </a:lnTo>
                <a:lnTo>
                  <a:pt x="336651" y="185826"/>
                </a:lnTo>
                <a:lnTo>
                  <a:pt x="339991" y="189674"/>
                </a:lnTo>
                <a:lnTo>
                  <a:pt x="343297" y="194756"/>
                </a:lnTo>
                <a:lnTo>
                  <a:pt x="345347" y="200956"/>
                </a:lnTo>
                <a:lnTo>
                  <a:pt x="346146" y="208278"/>
                </a:lnTo>
                <a:lnTo>
                  <a:pt x="345694" y="216725"/>
                </a:lnTo>
                <a:lnTo>
                  <a:pt x="344525" y="225996"/>
                </a:lnTo>
                <a:lnTo>
                  <a:pt x="343651" y="236274"/>
                </a:lnTo>
                <a:lnTo>
                  <a:pt x="343619" y="245449"/>
                </a:lnTo>
                <a:lnTo>
                  <a:pt x="344427" y="253524"/>
                </a:lnTo>
                <a:lnTo>
                  <a:pt x="346075" y="260502"/>
                </a:lnTo>
                <a:lnTo>
                  <a:pt x="353085" y="268566"/>
                </a:lnTo>
                <a:lnTo>
                  <a:pt x="373467" y="250850"/>
                </a:lnTo>
                <a:lnTo>
                  <a:pt x="357174" y="250850"/>
                </a:lnTo>
                <a:lnTo>
                  <a:pt x="354864" y="245280"/>
                </a:lnTo>
                <a:lnTo>
                  <a:pt x="353629" y="238591"/>
                </a:lnTo>
                <a:lnTo>
                  <a:pt x="353468" y="230783"/>
                </a:lnTo>
                <a:lnTo>
                  <a:pt x="354380" y="221856"/>
                </a:lnTo>
                <a:lnTo>
                  <a:pt x="356692" y="206501"/>
                </a:lnTo>
                <a:lnTo>
                  <a:pt x="356997" y="199415"/>
                </a:lnTo>
                <a:lnTo>
                  <a:pt x="355371" y="189585"/>
                </a:lnTo>
                <a:lnTo>
                  <a:pt x="353174" y="185064"/>
                </a:lnTo>
                <a:lnTo>
                  <a:pt x="351728" y="183400"/>
                </a:lnTo>
                <a:close/>
              </a:path>
              <a:path w="553085" h="514984">
                <a:moveTo>
                  <a:pt x="387146" y="224802"/>
                </a:moveTo>
                <a:lnTo>
                  <a:pt x="357174" y="250850"/>
                </a:lnTo>
                <a:lnTo>
                  <a:pt x="373467" y="250850"/>
                </a:lnTo>
                <a:lnTo>
                  <a:pt x="394157" y="232867"/>
                </a:lnTo>
                <a:lnTo>
                  <a:pt x="387146" y="224802"/>
                </a:lnTo>
                <a:close/>
              </a:path>
              <a:path w="553085" h="514984">
                <a:moveTo>
                  <a:pt x="324777" y="172084"/>
                </a:moveTo>
                <a:lnTo>
                  <a:pt x="318071" y="174840"/>
                </a:lnTo>
                <a:lnTo>
                  <a:pt x="305549" y="185737"/>
                </a:lnTo>
                <a:lnTo>
                  <a:pt x="300723" y="192468"/>
                </a:lnTo>
                <a:lnTo>
                  <a:pt x="297103" y="200685"/>
                </a:lnTo>
                <a:lnTo>
                  <a:pt x="304114" y="208749"/>
                </a:lnTo>
                <a:lnTo>
                  <a:pt x="307431" y="199415"/>
                </a:lnTo>
                <a:lnTo>
                  <a:pt x="311442" y="192735"/>
                </a:lnTo>
                <a:lnTo>
                  <a:pt x="320255" y="185064"/>
                </a:lnTo>
                <a:lnTo>
                  <a:pt x="324396" y="183400"/>
                </a:lnTo>
                <a:lnTo>
                  <a:pt x="351728" y="183400"/>
                </a:lnTo>
                <a:lnTo>
                  <a:pt x="344589" y="175183"/>
                </a:lnTo>
                <a:lnTo>
                  <a:pt x="338620" y="172262"/>
                </a:lnTo>
                <a:lnTo>
                  <a:pt x="324777" y="172084"/>
                </a:lnTo>
                <a:close/>
              </a:path>
              <a:path w="553085" h="514984">
                <a:moveTo>
                  <a:pt x="393659" y="118946"/>
                </a:moveTo>
                <a:lnTo>
                  <a:pt x="365803" y="143187"/>
                </a:lnTo>
                <a:lnTo>
                  <a:pt x="366001" y="150660"/>
                </a:lnTo>
                <a:lnTo>
                  <a:pt x="389356" y="190098"/>
                </a:lnTo>
                <a:lnTo>
                  <a:pt x="419040" y="204423"/>
                </a:lnTo>
                <a:lnTo>
                  <a:pt x="425854" y="203958"/>
                </a:lnTo>
                <a:lnTo>
                  <a:pt x="432114" y="201794"/>
                </a:lnTo>
                <a:lnTo>
                  <a:pt x="437819" y="197929"/>
                </a:lnTo>
                <a:lnTo>
                  <a:pt x="440776" y="194665"/>
                </a:lnTo>
                <a:lnTo>
                  <a:pt x="423939" y="194665"/>
                </a:lnTo>
                <a:lnTo>
                  <a:pt x="414683" y="193063"/>
                </a:lnTo>
                <a:lnTo>
                  <a:pt x="381729" y="160581"/>
                </a:lnTo>
                <a:lnTo>
                  <a:pt x="376153" y="139692"/>
                </a:lnTo>
                <a:lnTo>
                  <a:pt x="380834" y="132410"/>
                </a:lnTo>
                <a:lnTo>
                  <a:pt x="388714" y="128774"/>
                </a:lnTo>
                <a:lnTo>
                  <a:pt x="417708" y="128774"/>
                </a:lnTo>
                <a:lnTo>
                  <a:pt x="416005" y="127400"/>
                </a:lnTo>
                <a:lnTo>
                  <a:pt x="408573" y="123028"/>
                </a:lnTo>
                <a:lnTo>
                  <a:pt x="401015" y="120180"/>
                </a:lnTo>
                <a:lnTo>
                  <a:pt x="393659" y="118946"/>
                </a:lnTo>
                <a:close/>
              </a:path>
              <a:path w="553085" h="514984">
                <a:moveTo>
                  <a:pt x="417708" y="128774"/>
                </a:moveTo>
                <a:lnTo>
                  <a:pt x="388714" y="128774"/>
                </a:lnTo>
                <a:lnTo>
                  <a:pt x="397986" y="130363"/>
                </a:lnTo>
                <a:lnTo>
                  <a:pt x="408649" y="137180"/>
                </a:lnTo>
                <a:lnTo>
                  <a:pt x="436150" y="174193"/>
                </a:lnTo>
                <a:lnTo>
                  <a:pt x="436468" y="183794"/>
                </a:lnTo>
                <a:lnTo>
                  <a:pt x="431800" y="191046"/>
                </a:lnTo>
                <a:lnTo>
                  <a:pt x="423939" y="194665"/>
                </a:lnTo>
                <a:lnTo>
                  <a:pt x="440776" y="194665"/>
                </a:lnTo>
                <a:lnTo>
                  <a:pt x="442467" y="192797"/>
                </a:lnTo>
                <a:lnTo>
                  <a:pt x="445496" y="186888"/>
                </a:lnTo>
                <a:lnTo>
                  <a:pt x="446906" y="180200"/>
                </a:lnTo>
                <a:lnTo>
                  <a:pt x="446697" y="172732"/>
                </a:lnTo>
                <a:lnTo>
                  <a:pt x="423312" y="133296"/>
                </a:lnTo>
                <a:lnTo>
                  <a:pt x="417708" y="128774"/>
                </a:lnTo>
                <a:close/>
              </a:path>
              <a:path w="553085" h="514984">
                <a:moveTo>
                  <a:pt x="454220" y="85661"/>
                </a:moveTo>
                <a:lnTo>
                  <a:pt x="438086" y="85661"/>
                </a:lnTo>
                <a:lnTo>
                  <a:pt x="492061" y="147751"/>
                </a:lnTo>
                <a:lnTo>
                  <a:pt x="501243" y="139763"/>
                </a:lnTo>
                <a:lnTo>
                  <a:pt x="454220" y="85661"/>
                </a:lnTo>
                <a:close/>
              </a:path>
              <a:path w="553085" h="514984">
                <a:moveTo>
                  <a:pt x="531321" y="16243"/>
                </a:moveTo>
                <a:lnTo>
                  <a:pt x="521436" y="16243"/>
                </a:lnTo>
                <a:lnTo>
                  <a:pt x="528942" y="62903"/>
                </a:lnTo>
                <a:lnTo>
                  <a:pt x="542391" y="104000"/>
                </a:lnTo>
                <a:lnTo>
                  <a:pt x="552983" y="94792"/>
                </a:lnTo>
                <a:lnTo>
                  <a:pt x="545815" y="80405"/>
                </a:lnTo>
                <a:lnTo>
                  <a:pt x="539629" y="61247"/>
                </a:lnTo>
                <a:lnTo>
                  <a:pt x="534423" y="37319"/>
                </a:lnTo>
                <a:lnTo>
                  <a:pt x="531321" y="16243"/>
                </a:lnTo>
                <a:close/>
              </a:path>
              <a:path w="553085" h="514984">
                <a:moveTo>
                  <a:pt x="440753" y="70167"/>
                </a:moveTo>
                <a:lnTo>
                  <a:pt x="422109" y="89395"/>
                </a:lnTo>
                <a:lnTo>
                  <a:pt x="427139" y="95186"/>
                </a:lnTo>
                <a:lnTo>
                  <a:pt x="438086" y="85661"/>
                </a:lnTo>
                <a:lnTo>
                  <a:pt x="454220" y="85661"/>
                </a:lnTo>
                <a:lnTo>
                  <a:pt x="440753" y="70167"/>
                </a:lnTo>
                <a:close/>
              </a:path>
              <a:path w="553085" h="514984">
                <a:moveTo>
                  <a:pt x="522693" y="0"/>
                </a:moveTo>
                <a:lnTo>
                  <a:pt x="478421" y="38493"/>
                </a:lnTo>
                <a:lnTo>
                  <a:pt x="485914" y="47116"/>
                </a:lnTo>
                <a:lnTo>
                  <a:pt x="521436" y="16243"/>
                </a:lnTo>
                <a:lnTo>
                  <a:pt x="531321" y="16243"/>
                </a:lnTo>
                <a:lnTo>
                  <a:pt x="530199" y="8623"/>
                </a:lnTo>
                <a:lnTo>
                  <a:pt x="5226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02573" y="6171438"/>
            <a:ext cx="502920" cy="502920"/>
          </a:xfrm>
          <a:custGeom>
            <a:avLst/>
            <a:rect l="l" t="t" r="r" b="b"/>
            <a:pathLst>
              <a:path w="502920" h="502920">
                <a:moveTo>
                  <a:pt x="0" y="251460"/>
                </a:moveTo>
                <a:lnTo>
                  <a:pt x="4049" y="206260"/>
                </a:lnTo>
                <a:lnTo>
                  <a:pt x="15725" y="163718"/>
                </a:lnTo>
                <a:lnTo>
                  <a:pt x="34318" y="124544"/>
                </a:lnTo>
                <a:lnTo>
                  <a:pt x="59120" y="89448"/>
                </a:lnTo>
                <a:lnTo>
                  <a:pt x="89422" y="59141"/>
                </a:lnTo>
                <a:lnTo>
                  <a:pt x="124516" y="34332"/>
                </a:lnTo>
                <a:lnTo>
                  <a:pt x="163693" y="15732"/>
                </a:lnTo>
                <a:lnTo>
                  <a:pt x="206243" y="4051"/>
                </a:lnTo>
                <a:lnTo>
                  <a:pt x="251459" y="0"/>
                </a:lnTo>
                <a:lnTo>
                  <a:pt x="296676" y="4051"/>
                </a:lnTo>
                <a:lnTo>
                  <a:pt x="339226" y="15732"/>
                </a:lnTo>
                <a:lnTo>
                  <a:pt x="378403" y="34332"/>
                </a:lnTo>
                <a:lnTo>
                  <a:pt x="413497" y="59141"/>
                </a:lnTo>
                <a:lnTo>
                  <a:pt x="443799" y="89448"/>
                </a:lnTo>
                <a:lnTo>
                  <a:pt x="468601" y="124544"/>
                </a:lnTo>
                <a:lnTo>
                  <a:pt x="487194" y="163718"/>
                </a:lnTo>
                <a:lnTo>
                  <a:pt x="498870" y="206260"/>
                </a:lnTo>
                <a:lnTo>
                  <a:pt x="502920" y="251460"/>
                </a:lnTo>
                <a:lnTo>
                  <a:pt x="498870" y="296659"/>
                </a:lnTo>
                <a:lnTo>
                  <a:pt x="487194" y="339201"/>
                </a:lnTo>
                <a:lnTo>
                  <a:pt x="468601" y="378375"/>
                </a:lnTo>
                <a:lnTo>
                  <a:pt x="443799" y="413471"/>
                </a:lnTo>
                <a:lnTo>
                  <a:pt x="413497" y="443778"/>
                </a:lnTo>
                <a:lnTo>
                  <a:pt x="378403" y="468587"/>
                </a:lnTo>
                <a:lnTo>
                  <a:pt x="339226" y="487187"/>
                </a:lnTo>
                <a:lnTo>
                  <a:pt x="296676" y="498868"/>
                </a:lnTo>
                <a:lnTo>
                  <a:pt x="251459" y="502920"/>
                </a:lnTo>
                <a:lnTo>
                  <a:pt x="206243" y="498868"/>
                </a:lnTo>
                <a:lnTo>
                  <a:pt x="163693" y="487187"/>
                </a:lnTo>
                <a:lnTo>
                  <a:pt x="124516" y="468587"/>
                </a:lnTo>
                <a:lnTo>
                  <a:pt x="89422" y="443778"/>
                </a:lnTo>
                <a:lnTo>
                  <a:pt x="59120" y="413471"/>
                </a:lnTo>
                <a:lnTo>
                  <a:pt x="34318" y="378375"/>
                </a:lnTo>
                <a:lnTo>
                  <a:pt x="15725" y="339201"/>
                </a:lnTo>
                <a:lnTo>
                  <a:pt x="4049" y="296659"/>
                </a:lnTo>
                <a:lnTo>
                  <a:pt x="0" y="25146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610600" y="6342084"/>
            <a:ext cx="8509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5" dirty="0">
                <a:solidFill>
                  <a:srgbClr val="888888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3</a:t>
            </a:r>
            <a:endParaRPr sz="1200">
              <a:latin typeface="Arial" pitchFamily="34" charset="0" panose="020B0604020202020204"/>
              <a:cs typeface="Arial" pitchFamily="34" charset="0" panose="020B0604020202020204"/>
            </a:endParaRPr>
          </a:p>
        </p:txBody>
      </p:sp>
      <p:sp>
        <p:nvSpPr>
          <p:cNvPr id="9" name="object 9"/>
          <p:cNvSpPr>
            <a:spLocks noGrp="1" noEditPoints="1"/>
          </p:cNvSpPr>
          <p:nvPr>
            <p:ph type="title"/>
          </p:nvPr>
        </p:nvSpPr>
        <p:spPr>
          <a:xfrm>
            <a:off x="224027" y="955547"/>
            <a:ext cx="8677910" cy="347530"/>
          </a:xfrm>
          <a:solidFill>
            <a:srgbClr val="F1F1F1"/>
          </a:solidFill>
        </p:spPr>
        <p:txBody>
          <a:bodyPr vert="horz" wrap="square" lIns="0" tIns="39369" rIns="0" bIns="0" rtlCol="0">
            <a:spAutoFit/>
          </a:bodyPr>
          <a:lstStyle/>
          <a:p>
            <a:pPr marL="640080" marR="365760" indent="-269875" algn="ctr">
              <a:lnSpc>
                <a:spcPct val="100000"/>
              </a:lnSpc>
              <a:spcBef>
                <a:spcPts val="309"/>
              </a:spcBef>
            </a:pPr>
            <a:r>
              <a:rPr lang="ru-RU" sz="20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Как понять в каких странах интересен товар или услуга? </a:t>
            </a:r>
            <a:endParaRPr sz="20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4884" y="1787651"/>
            <a:ext cx="8776716" cy="4944110"/>
          </a:xfrm>
          <a:custGeom>
            <a:avLst/>
            <a:rect l="l" t="t" r="r" b="b"/>
            <a:pathLst>
              <a:path w="8676640" h="4944109">
                <a:moveTo>
                  <a:pt x="0" y="4943856"/>
                </a:moveTo>
                <a:lnTo>
                  <a:pt x="8676132" y="4943856"/>
                </a:lnTo>
                <a:lnTo>
                  <a:pt x="8676132" y="0"/>
                </a:lnTo>
                <a:lnTo>
                  <a:pt x="0" y="0"/>
                </a:lnTo>
                <a:lnTo>
                  <a:pt x="0" y="4943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indent="457200" algn="just">
              <a:lnSpc>
                <a:spcPct val="150000"/>
              </a:lnSpc>
            </a:pPr>
            <a:endParaRPr lang="ru-RU" sz="2600" baseline="-250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12" name="object 8"/>
          <p:cNvSpPr/>
          <p:nvPr/>
        </p:nvSpPr>
        <p:spPr>
          <a:xfrm>
            <a:off x="263652" y="13716"/>
            <a:ext cx="1141476" cy="947927"/>
          </a:xfrm>
          <a:prstGeom prst="rect">
            <a:avLst/>
          </a:prstGeom>
          <a:blipFill>
            <a:blip r:embed="rId1"/>
            <a:srcRect l="0" t="0" r="0" b="0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263652" y="1659507"/>
            <a:ext cx="8346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</p:txBody>
      </p:sp>
      <p:sp>
        <p:nvSpPr>
          <p:cNvPr id="14" name="object 9"/>
          <p:cNvSpPr txBox="1"/>
          <p:nvPr/>
        </p:nvSpPr>
        <p:spPr>
          <a:xfrm>
            <a:off x="1296866" y="6018326"/>
            <a:ext cx="66548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 pitchFamily="18" charset="0" panose="02020603050405020304"/>
                <a:cs typeface="Times New Roman" pitchFamily="18" charset="0" panose="02020603050405020304"/>
              </a:rPr>
              <a:t>Ссылка </a:t>
            </a:r>
            <a:r>
              <a:rPr sz="14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на </a:t>
            </a:r>
            <a:r>
              <a:rPr sz="1400" spc="-5" dirty="0">
                <a:latin typeface="Times New Roman" pitchFamily="18" charset="0" panose="02020603050405020304"/>
                <a:cs typeface="Times New Roman" pitchFamily="18" charset="0" panose="02020603050405020304"/>
              </a:rPr>
              <a:t>ресурс:</a:t>
            </a:r>
            <a:r>
              <a:rPr sz="1400" spc="-45" dirty="0">
                <a:latin typeface="Times New Roman" pitchFamily="18" charset="0" panose="02020603050405020304"/>
                <a:cs typeface="Times New Roman" pitchFamily="18" charset="0" panose="02020603050405020304"/>
              </a:rPr>
              <a:t> </a:t>
            </a:r>
            <a:r>
              <a:rPr sz="1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 pitchFamily="18" charset="0" panose="02020603050405020304"/>
                <a:cs typeface="Times New Roman" pitchFamily="18" charset="0" panose="02020603050405020304"/>
                <a:hlinkClick r:id="rId2"/>
              </a:rPr>
              <a:t>https://trends.google.ru/trends/</a:t>
            </a:r>
            <a:endParaRPr sz="14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Times New Roman" pitchFamily="18" charset="0" panose="02020603050405020304"/>
                <a:cs typeface="Times New Roman" pitchFamily="18" charset="0" panose="02020603050405020304"/>
              </a:rPr>
              <a:t>Инструкция по использованию:</a:t>
            </a:r>
            <a:r>
              <a:rPr sz="14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 </a:t>
            </a:r>
            <a:r>
              <a:rPr sz="1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 pitchFamily="18" charset="0" panose="02020603050405020304"/>
                <a:cs typeface="Times New Roman" pitchFamily="18" charset="0" panose="02020603050405020304"/>
                <a:hlinkClick r:id="rId3"/>
              </a:rPr>
              <a:t>https://support.google.com/trends/answer/4359550</a:t>
            </a:r>
            <a:endParaRPr sz="14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4909" y="1736451"/>
            <a:ext cx="1612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Google Trends</a:t>
            </a:r>
            <a:endParaRPr lang="ru-RU" b="1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355397" y="4063256"/>
            <a:ext cx="3636203" cy="22467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ctr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altLang="ru-RU" sz="1400" b="1" i="0" u="none" strike="noStrike" cap="none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Для того чтобы воспользоваться сервисом, выполните следующее: </a:t>
            </a:r>
            <a:endParaRPr kumimoji="0" lang="en-US" altLang="ru-RU" sz="1400" b="1" i="0" u="none" strike="noStrike" cap="none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kumimoji="0" lang="ru-RU" altLang="ru-RU" sz="1400" b="0" i="0" u="none" strike="noStrike" cap="none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ru-RU" altLang="ru-RU" sz="14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П</a:t>
            </a:r>
            <a:r>
              <a:rPr kumimoji="0" lang="ru-RU" altLang="ru-RU" sz="1400" b="0" i="0" u="none" strike="noStrike" cap="none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ерейдите</a:t>
            </a:r>
            <a:r>
              <a:rPr kumimoji="0" lang="ru-RU" altLang="ru-RU" sz="1400" b="0" i="0" u="none" strike="noStrike" cap="none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 на </a:t>
            </a:r>
            <a:r>
              <a:rPr kumimoji="0" lang="ru-RU" altLang="ru-RU" sz="1400" b="0" i="0" u="none" strike="noStrike" cap="none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указанныи</a:t>
            </a:r>
            <a:r>
              <a:rPr kumimoji="0" lang="ru-RU" altLang="ru-RU" sz="1400" b="0" i="0" u="none" strike="noStrike" cap="none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̆ </a:t>
            </a:r>
            <a:r>
              <a:rPr kumimoji="0" lang="ru-RU" altLang="ru-RU" sz="1400" b="0" i="0" u="none" strike="noStrike" cap="none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сайт</a:t>
            </a:r>
            <a:r>
              <a:rPr kumimoji="0" lang="ru-RU" altLang="ru-RU" sz="1400" b="0" i="0" u="none" strike="noStrike" cap="none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 </a:t>
            </a:r>
            <a:endParaRPr lang="en-US" altLang="ru-RU" sz="14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lang="ru-RU" altLang="ru-RU" sz="14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В</a:t>
            </a:r>
            <a:r>
              <a:rPr kumimoji="0" lang="ru-RU" altLang="ru-RU" sz="1400" b="0" i="0" u="none" strike="noStrike" cap="none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пишите название товара, </a:t>
            </a:r>
            <a:r>
              <a:rPr kumimoji="0" lang="ru-RU" altLang="ru-RU" sz="1400" b="0" i="0" u="none" strike="noStrike" cap="none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которыи</a:t>
            </a:r>
            <a:r>
              <a:rPr kumimoji="0" lang="ru-RU" altLang="ru-RU" sz="1400" b="0" i="0" u="none" strike="noStrike" cap="none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̆ вас интересует, в поисковую строку;</a:t>
            </a:r>
            <a:endParaRPr kumimoji="0" lang="en-US" altLang="ru-RU" sz="1400" b="0" i="0" u="none" strike="noStrike" cap="none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kumimoji="0" lang="ru-RU" altLang="ru-RU" sz="1400" b="0" i="0" u="none" strike="noStrike" cap="none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Выберите регион, статистику по которому хотите узнать;</a:t>
            </a:r>
            <a:endParaRPr lang="en-US" altLang="ru-RU" sz="14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+mj-lt"/>
              <a:buAutoNum type="arabicPeriod"/>
            </a:pPr>
            <a:r>
              <a:rPr kumimoji="0" lang="ru-RU" altLang="ru-RU" sz="1400" b="0" i="0" u="none" strike="noStrike" cap="none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Кликните</a:t>
            </a:r>
            <a:r>
              <a:rPr kumimoji="0" lang="en-US" altLang="ru-RU" sz="1400" b="0" i="0" u="none" strike="noStrike" cap="none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 </a:t>
            </a:r>
            <a:r>
              <a:rPr kumimoji="0" lang="ru-RU" altLang="ru-RU" sz="1400" b="0" i="0" u="none" strike="noStrike" cap="none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на</a:t>
            </a:r>
            <a:r>
              <a:rPr kumimoji="0" lang="en-US" altLang="ru-RU" sz="1400" b="0" i="0" u="none" strike="noStrike" cap="none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 </a:t>
            </a:r>
            <a:r>
              <a:rPr kumimoji="0" lang="ru-RU" altLang="ru-RU" sz="1400" b="0" i="0" u="none" strike="noStrike" cap="none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кнопку «Смотреть».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kumimoji="0" lang="en-US" altLang="ru-RU" sz="1400" b="0" i="0" u="none" strike="noStrike" cap="none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54230" y="2038061"/>
            <a:ext cx="38861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Проверить потенциал аудитории и заинтересованность покупателей в определенном товаре можно на сервисе </a:t>
            </a:r>
            <a:r>
              <a:rPr lang="en-US" sz="14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Google Trends</a:t>
            </a:r>
            <a:r>
              <a:rPr lang="ru-RU" sz="14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, где пользователям предоставляются тренды популярности поисковых запросов в разных регионах мира, т.е. анализ популярности поисковых запросов от потенциальных клиентов на тот или </a:t>
            </a:r>
            <a:r>
              <a:rPr lang="ru-RU" sz="14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инои</a:t>
            </a:r>
            <a:r>
              <a:rPr lang="ru-RU" sz="14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̆ товар </a:t>
            </a:r>
            <a:endParaRPr lang="ru-RU" sz="1400" dirty="0">
              <a:effectLst/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77047" y="1685105"/>
            <a:ext cx="4828415" cy="254543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7048" y="4388533"/>
            <a:ext cx="4877182" cy="145304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48711"/>
            <a:ext cx="3572510" cy="4209415"/>
          </a:xfrm>
          <a:custGeom>
            <a:avLst/>
            <a:rect l="l" t="t" r="r" b="b"/>
            <a:pathLst>
              <a:path w="3572510" h="4209415">
                <a:moveTo>
                  <a:pt x="0" y="0"/>
                </a:moveTo>
                <a:lnTo>
                  <a:pt x="0" y="4209287"/>
                </a:lnTo>
                <a:lnTo>
                  <a:pt x="3572255" y="4209287"/>
                </a:lnTo>
                <a:lnTo>
                  <a:pt x="0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-1523" y="0"/>
            <a:ext cx="9145905" cy="6859905"/>
          </a:xfrm>
          <a:custGeom>
            <a:avLst/>
            <a:rect l="l" t="t" r="r" b="b"/>
            <a:pathLst>
              <a:path w="9145905" h="6859905">
                <a:moveTo>
                  <a:pt x="7737475" y="0"/>
                </a:moveTo>
                <a:lnTo>
                  <a:pt x="0" y="6859523"/>
                </a:lnTo>
                <a:lnTo>
                  <a:pt x="9145524" y="6859523"/>
                </a:lnTo>
                <a:lnTo>
                  <a:pt x="9145524" y="889"/>
                </a:lnTo>
                <a:lnTo>
                  <a:pt x="7737475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3587" y="6113081"/>
            <a:ext cx="553085" cy="514984"/>
          </a:xfrm>
          <a:custGeom>
            <a:avLst/>
            <a:rect l="l" t="t" r="r" b="b"/>
            <a:pathLst>
              <a:path w="553085" h="514984">
                <a:moveTo>
                  <a:pt x="32100" y="452602"/>
                </a:moveTo>
                <a:lnTo>
                  <a:pt x="15976" y="452602"/>
                </a:lnTo>
                <a:lnTo>
                  <a:pt x="69951" y="514692"/>
                </a:lnTo>
                <a:lnTo>
                  <a:pt x="79133" y="506704"/>
                </a:lnTo>
                <a:lnTo>
                  <a:pt x="32100" y="452602"/>
                </a:lnTo>
                <a:close/>
              </a:path>
              <a:path w="553085" h="514984">
                <a:moveTo>
                  <a:pt x="102201" y="427786"/>
                </a:moveTo>
                <a:lnTo>
                  <a:pt x="94094" y="427786"/>
                </a:lnTo>
                <a:lnTo>
                  <a:pt x="91949" y="437108"/>
                </a:lnTo>
                <a:lnTo>
                  <a:pt x="91855" y="445970"/>
                </a:lnTo>
                <a:lnTo>
                  <a:pt x="93987" y="453611"/>
                </a:lnTo>
                <a:lnTo>
                  <a:pt x="98285" y="460286"/>
                </a:lnTo>
                <a:lnTo>
                  <a:pt x="103149" y="465874"/>
                </a:lnTo>
                <a:lnTo>
                  <a:pt x="109169" y="468566"/>
                </a:lnTo>
                <a:lnTo>
                  <a:pt x="123520" y="468134"/>
                </a:lnTo>
                <a:lnTo>
                  <a:pt x="130530" y="465061"/>
                </a:lnTo>
                <a:lnTo>
                  <a:pt x="139421" y="457326"/>
                </a:lnTo>
                <a:lnTo>
                  <a:pt x="123024" y="457326"/>
                </a:lnTo>
                <a:lnTo>
                  <a:pt x="113690" y="456882"/>
                </a:lnTo>
                <a:lnTo>
                  <a:pt x="109639" y="454799"/>
                </a:lnTo>
                <a:lnTo>
                  <a:pt x="103454" y="447687"/>
                </a:lnTo>
                <a:lnTo>
                  <a:pt x="101815" y="444474"/>
                </a:lnTo>
                <a:lnTo>
                  <a:pt x="100761" y="437921"/>
                </a:lnTo>
                <a:lnTo>
                  <a:pt x="101104" y="433247"/>
                </a:lnTo>
                <a:lnTo>
                  <a:pt x="102201" y="427786"/>
                </a:lnTo>
                <a:close/>
              </a:path>
              <a:path w="553085" h="514984">
                <a:moveTo>
                  <a:pt x="18630" y="437108"/>
                </a:moveTo>
                <a:lnTo>
                  <a:pt x="0" y="456336"/>
                </a:lnTo>
                <a:lnTo>
                  <a:pt x="5016" y="462114"/>
                </a:lnTo>
                <a:lnTo>
                  <a:pt x="15976" y="452602"/>
                </a:lnTo>
                <a:lnTo>
                  <a:pt x="32100" y="452602"/>
                </a:lnTo>
                <a:lnTo>
                  <a:pt x="18630" y="437108"/>
                </a:lnTo>
                <a:close/>
              </a:path>
              <a:path w="553085" h="514984">
                <a:moveTo>
                  <a:pt x="147527" y="423735"/>
                </a:moveTo>
                <a:lnTo>
                  <a:pt x="124028" y="423735"/>
                </a:lnTo>
                <a:lnTo>
                  <a:pt x="130378" y="424700"/>
                </a:lnTo>
                <a:lnTo>
                  <a:pt x="133156" y="426313"/>
                </a:lnTo>
                <a:lnTo>
                  <a:pt x="138341" y="432282"/>
                </a:lnTo>
                <a:lnTo>
                  <a:pt x="139420" y="436079"/>
                </a:lnTo>
                <a:lnTo>
                  <a:pt x="137972" y="444639"/>
                </a:lnTo>
                <a:lnTo>
                  <a:pt x="135610" y="448525"/>
                </a:lnTo>
                <a:lnTo>
                  <a:pt x="127431" y="455625"/>
                </a:lnTo>
                <a:lnTo>
                  <a:pt x="123024" y="457326"/>
                </a:lnTo>
                <a:lnTo>
                  <a:pt x="139421" y="457326"/>
                </a:lnTo>
                <a:lnTo>
                  <a:pt x="144195" y="453174"/>
                </a:lnTo>
                <a:lnTo>
                  <a:pt x="148209" y="446481"/>
                </a:lnTo>
                <a:lnTo>
                  <a:pt x="150571" y="431622"/>
                </a:lnTo>
                <a:lnTo>
                  <a:pt x="148653" y="425030"/>
                </a:lnTo>
                <a:lnTo>
                  <a:pt x="147527" y="423735"/>
                </a:lnTo>
                <a:close/>
              </a:path>
              <a:path w="553085" h="514984">
                <a:moveTo>
                  <a:pt x="99199" y="377253"/>
                </a:moveTo>
                <a:lnTo>
                  <a:pt x="66116" y="396735"/>
                </a:lnTo>
                <a:lnTo>
                  <a:pt x="64147" y="409905"/>
                </a:lnTo>
                <a:lnTo>
                  <a:pt x="65913" y="415797"/>
                </a:lnTo>
                <a:lnTo>
                  <a:pt x="73228" y="424218"/>
                </a:lnTo>
                <a:lnTo>
                  <a:pt x="76339" y="426313"/>
                </a:lnTo>
                <a:lnTo>
                  <a:pt x="83235" y="428282"/>
                </a:lnTo>
                <a:lnTo>
                  <a:pt x="88011" y="428434"/>
                </a:lnTo>
                <a:lnTo>
                  <a:pt x="94094" y="427786"/>
                </a:lnTo>
                <a:lnTo>
                  <a:pt x="102201" y="427786"/>
                </a:lnTo>
                <a:lnTo>
                  <a:pt x="102323" y="427177"/>
                </a:lnTo>
                <a:lnTo>
                  <a:pt x="119037" y="424116"/>
                </a:lnTo>
                <a:lnTo>
                  <a:pt x="124028" y="423735"/>
                </a:lnTo>
                <a:lnTo>
                  <a:pt x="147527" y="423735"/>
                </a:lnTo>
                <a:lnTo>
                  <a:pt x="143662" y="419290"/>
                </a:lnTo>
                <a:lnTo>
                  <a:pt x="140711" y="416864"/>
                </a:lnTo>
                <a:lnTo>
                  <a:pt x="89877" y="416864"/>
                </a:lnTo>
                <a:lnTo>
                  <a:pt x="82486" y="416090"/>
                </a:lnTo>
                <a:lnTo>
                  <a:pt x="79514" y="414591"/>
                </a:lnTo>
                <a:lnTo>
                  <a:pt x="74980" y="409371"/>
                </a:lnTo>
                <a:lnTo>
                  <a:pt x="74155" y="406298"/>
                </a:lnTo>
                <a:lnTo>
                  <a:pt x="75488" y="399300"/>
                </a:lnTo>
                <a:lnTo>
                  <a:pt x="77520" y="396074"/>
                </a:lnTo>
                <a:lnTo>
                  <a:pt x="84391" y="390105"/>
                </a:lnTo>
                <a:lnTo>
                  <a:pt x="87947" y="388492"/>
                </a:lnTo>
                <a:lnTo>
                  <a:pt x="95211" y="388137"/>
                </a:lnTo>
                <a:lnTo>
                  <a:pt x="110641" y="388137"/>
                </a:lnTo>
                <a:lnTo>
                  <a:pt x="107911" y="383717"/>
                </a:lnTo>
                <a:lnTo>
                  <a:pt x="104076" y="379298"/>
                </a:lnTo>
                <a:lnTo>
                  <a:pt x="99199" y="377253"/>
                </a:lnTo>
                <a:close/>
              </a:path>
              <a:path w="553085" h="514984">
                <a:moveTo>
                  <a:pt x="110641" y="388137"/>
                </a:moveTo>
                <a:lnTo>
                  <a:pt x="95211" y="388137"/>
                </a:lnTo>
                <a:lnTo>
                  <a:pt x="98234" y="389432"/>
                </a:lnTo>
                <a:lnTo>
                  <a:pt x="105156" y="397395"/>
                </a:lnTo>
                <a:lnTo>
                  <a:pt x="106032" y="404901"/>
                </a:lnTo>
                <a:lnTo>
                  <a:pt x="103276" y="414731"/>
                </a:lnTo>
                <a:lnTo>
                  <a:pt x="95580" y="416280"/>
                </a:lnTo>
                <a:lnTo>
                  <a:pt x="89877" y="416864"/>
                </a:lnTo>
                <a:lnTo>
                  <a:pt x="140711" y="416864"/>
                </a:lnTo>
                <a:lnTo>
                  <a:pt x="137685" y="414377"/>
                </a:lnTo>
                <a:lnTo>
                  <a:pt x="134264" y="413156"/>
                </a:lnTo>
                <a:lnTo>
                  <a:pt x="110921" y="413156"/>
                </a:lnTo>
                <a:lnTo>
                  <a:pt x="112869" y="404029"/>
                </a:lnTo>
                <a:lnTo>
                  <a:pt x="113016" y="396074"/>
                </a:lnTo>
                <a:lnTo>
                  <a:pt x="111364" y="389308"/>
                </a:lnTo>
                <a:lnTo>
                  <a:pt x="110641" y="388137"/>
                </a:lnTo>
                <a:close/>
              </a:path>
              <a:path w="553085" h="514984">
                <a:moveTo>
                  <a:pt x="121313" y="411310"/>
                </a:moveTo>
                <a:lnTo>
                  <a:pt x="110921" y="413156"/>
                </a:lnTo>
                <a:lnTo>
                  <a:pt x="134264" y="413156"/>
                </a:lnTo>
                <a:lnTo>
                  <a:pt x="130235" y="411718"/>
                </a:lnTo>
                <a:lnTo>
                  <a:pt x="121313" y="411310"/>
                </a:lnTo>
                <a:close/>
              </a:path>
              <a:path w="553085" h="514984">
                <a:moveTo>
                  <a:pt x="175412" y="402793"/>
                </a:moveTo>
                <a:lnTo>
                  <a:pt x="163893" y="412800"/>
                </a:lnTo>
                <a:lnTo>
                  <a:pt x="173901" y="424319"/>
                </a:lnTo>
                <a:lnTo>
                  <a:pt x="185420" y="414312"/>
                </a:lnTo>
                <a:lnTo>
                  <a:pt x="175412" y="402793"/>
                </a:lnTo>
                <a:close/>
              </a:path>
              <a:path w="553085" h="514984">
                <a:moveTo>
                  <a:pt x="182026" y="302919"/>
                </a:moveTo>
                <a:lnTo>
                  <a:pt x="154171" y="327152"/>
                </a:lnTo>
                <a:lnTo>
                  <a:pt x="154368" y="334619"/>
                </a:lnTo>
                <a:lnTo>
                  <a:pt x="177724" y="374065"/>
                </a:lnTo>
                <a:lnTo>
                  <a:pt x="207407" y="388395"/>
                </a:lnTo>
                <a:lnTo>
                  <a:pt x="214222" y="387929"/>
                </a:lnTo>
                <a:lnTo>
                  <a:pt x="220481" y="385761"/>
                </a:lnTo>
                <a:lnTo>
                  <a:pt x="226187" y="381888"/>
                </a:lnTo>
                <a:lnTo>
                  <a:pt x="229138" y="378635"/>
                </a:lnTo>
                <a:lnTo>
                  <a:pt x="212306" y="378635"/>
                </a:lnTo>
                <a:lnTo>
                  <a:pt x="203050" y="377029"/>
                </a:lnTo>
                <a:lnTo>
                  <a:pt x="170096" y="344548"/>
                </a:lnTo>
                <a:lnTo>
                  <a:pt x="164520" y="323664"/>
                </a:lnTo>
                <a:lnTo>
                  <a:pt x="169202" y="316382"/>
                </a:lnTo>
                <a:lnTo>
                  <a:pt x="177086" y="312741"/>
                </a:lnTo>
                <a:lnTo>
                  <a:pt x="206069" y="312741"/>
                </a:lnTo>
                <a:lnTo>
                  <a:pt x="204373" y="311372"/>
                </a:lnTo>
                <a:lnTo>
                  <a:pt x="196940" y="307000"/>
                </a:lnTo>
                <a:lnTo>
                  <a:pt x="189382" y="304152"/>
                </a:lnTo>
                <a:lnTo>
                  <a:pt x="182026" y="302919"/>
                </a:lnTo>
                <a:close/>
              </a:path>
              <a:path w="553085" h="514984">
                <a:moveTo>
                  <a:pt x="206069" y="312741"/>
                </a:moveTo>
                <a:lnTo>
                  <a:pt x="177086" y="312741"/>
                </a:lnTo>
                <a:lnTo>
                  <a:pt x="186358" y="314331"/>
                </a:lnTo>
                <a:lnTo>
                  <a:pt x="197018" y="321150"/>
                </a:lnTo>
                <a:lnTo>
                  <a:pt x="224511" y="358152"/>
                </a:lnTo>
                <a:lnTo>
                  <a:pt x="224867" y="367717"/>
                </a:lnTo>
                <a:lnTo>
                  <a:pt x="220167" y="375018"/>
                </a:lnTo>
                <a:lnTo>
                  <a:pt x="212306" y="378635"/>
                </a:lnTo>
                <a:lnTo>
                  <a:pt x="229138" y="378635"/>
                </a:lnTo>
                <a:lnTo>
                  <a:pt x="230835" y="376764"/>
                </a:lnTo>
                <a:lnTo>
                  <a:pt x="233864" y="370859"/>
                </a:lnTo>
                <a:lnTo>
                  <a:pt x="235273" y="364172"/>
                </a:lnTo>
                <a:lnTo>
                  <a:pt x="235064" y="356704"/>
                </a:lnTo>
                <a:lnTo>
                  <a:pt x="211679" y="317268"/>
                </a:lnTo>
                <a:lnTo>
                  <a:pt x="206069" y="312741"/>
                </a:lnTo>
                <a:close/>
              </a:path>
              <a:path w="553085" h="514984">
                <a:moveTo>
                  <a:pt x="286009" y="283413"/>
                </a:moveTo>
                <a:lnTo>
                  <a:pt x="269811" y="283413"/>
                </a:lnTo>
                <a:lnTo>
                  <a:pt x="274855" y="289823"/>
                </a:lnTo>
                <a:lnTo>
                  <a:pt x="278672" y="296043"/>
                </a:lnTo>
                <a:lnTo>
                  <a:pt x="281266" y="302072"/>
                </a:lnTo>
                <a:lnTo>
                  <a:pt x="282638" y="307911"/>
                </a:lnTo>
                <a:lnTo>
                  <a:pt x="283641" y="315569"/>
                </a:lnTo>
                <a:lnTo>
                  <a:pt x="281292" y="321881"/>
                </a:lnTo>
                <a:lnTo>
                  <a:pt x="271475" y="330415"/>
                </a:lnTo>
                <a:lnTo>
                  <a:pt x="265607" y="333717"/>
                </a:lnTo>
                <a:lnTo>
                  <a:pt x="257987" y="336740"/>
                </a:lnTo>
                <a:lnTo>
                  <a:pt x="264795" y="344576"/>
                </a:lnTo>
                <a:lnTo>
                  <a:pt x="293649" y="306476"/>
                </a:lnTo>
                <a:lnTo>
                  <a:pt x="292481" y="299478"/>
                </a:lnTo>
                <a:lnTo>
                  <a:pt x="286461" y="284149"/>
                </a:lnTo>
                <a:lnTo>
                  <a:pt x="286009" y="283413"/>
                </a:lnTo>
                <a:close/>
              </a:path>
              <a:path w="553085" h="514984">
                <a:moveTo>
                  <a:pt x="241385" y="250421"/>
                </a:moveTo>
                <a:lnTo>
                  <a:pt x="212492" y="282460"/>
                </a:lnTo>
                <a:lnTo>
                  <a:pt x="212430" y="287375"/>
                </a:lnTo>
                <a:lnTo>
                  <a:pt x="215277" y="294868"/>
                </a:lnTo>
                <a:lnTo>
                  <a:pt x="226758" y="308076"/>
                </a:lnTo>
                <a:lnTo>
                  <a:pt x="233311" y="311530"/>
                </a:lnTo>
                <a:lnTo>
                  <a:pt x="248818" y="313054"/>
                </a:lnTo>
                <a:lnTo>
                  <a:pt x="255600" y="310908"/>
                </a:lnTo>
                <a:lnTo>
                  <a:pt x="265112" y="302640"/>
                </a:lnTo>
                <a:lnTo>
                  <a:pt x="248666" y="302640"/>
                </a:lnTo>
                <a:lnTo>
                  <a:pt x="238594" y="300723"/>
                </a:lnTo>
                <a:lnTo>
                  <a:pt x="233794" y="297624"/>
                </a:lnTo>
                <a:lnTo>
                  <a:pt x="224891" y="287375"/>
                </a:lnTo>
                <a:lnTo>
                  <a:pt x="222631" y="282460"/>
                </a:lnTo>
                <a:lnTo>
                  <a:pt x="222262" y="272745"/>
                </a:lnTo>
                <a:lnTo>
                  <a:pt x="224193" y="268566"/>
                </a:lnTo>
                <a:lnTo>
                  <a:pt x="232562" y="261302"/>
                </a:lnTo>
                <a:lnTo>
                  <a:pt x="237604" y="260057"/>
                </a:lnTo>
                <a:lnTo>
                  <a:pt x="265394" y="260057"/>
                </a:lnTo>
                <a:lnTo>
                  <a:pt x="262494" y="257748"/>
                </a:lnTo>
                <a:lnTo>
                  <a:pt x="255466" y="253755"/>
                </a:lnTo>
                <a:lnTo>
                  <a:pt x="248348" y="251294"/>
                </a:lnTo>
                <a:lnTo>
                  <a:pt x="241385" y="250421"/>
                </a:lnTo>
                <a:close/>
              </a:path>
              <a:path w="553085" h="514984">
                <a:moveTo>
                  <a:pt x="265394" y="260057"/>
                </a:moveTo>
                <a:lnTo>
                  <a:pt x="237604" y="260057"/>
                </a:lnTo>
                <a:lnTo>
                  <a:pt x="249148" y="262610"/>
                </a:lnTo>
                <a:lnTo>
                  <a:pt x="254584" y="266179"/>
                </a:lnTo>
                <a:lnTo>
                  <a:pt x="262915" y="275767"/>
                </a:lnTo>
                <a:lnTo>
                  <a:pt x="264312" y="280136"/>
                </a:lnTo>
                <a:lnTo>
                  <a:pt x="263398" y="290194"/>
                </a:lnTo>
                <a:lnTo>
                  <a:pt x="261213" y="294411"/>
                </a:lnTo>
                <a:lnTo>
                  <a:pt x="253225" y="301358"/>
                </a:lnTo>
                <a:lnTo>
                  <a:pt x="248666" y="302640"/>
                </a:lnTo>
                <a:lnTo>
                  <a:pt x="265112" y="302640"/>
                </a:lnTo>
                <a:lnTo>
                  <a:pt x="267347" y="300697"/>
                </a:lnTo>
                <a:lnTo>
                  <a:pt x="270154" y="293217"/>
                </a:lnTo>
                <a:lnTo>
                  <a:pt x="269811" y="283413"/>
                </a:lnTo>
                <a:lnTo>
                  <a:pt x="286009" y="283413"/>
                </a:lnTo>
                <a:lnTo>
                  <a:pt x="282067" y="276986"/>
                </a:lnTo>
                <a:lnTo>
                  <a:pt x="276288" y="270344"/>
                </a:lnTo>
                <a:lnTo>
                  <a:pt x="269435" y="263276"/>
                </a:lnTo>
                <a:lnTo>
                  <a:pt x="265394" y="260057"/>
                </a:lnTo>
                <a:close/>
              </a:path>
              <a:path w="553085" h="514984">
                <a:moveTo>
                  <a:pt x="324929" y="272821"/>
                </a:moveTo>
                <a:lnTo>
                  <a:pt x="313423" y="282828"/>
                </a:lnTo>
                <a:lnTo>
                  <a:pt x="323430" y="294335"/>
                </a:lnTo>
                <a:lnTo>
                  <a:pt x="334937" y="284327"/>
                </a:lnTo>
                <a:lnTo>
                  <a:pt x="324929" y="272821"/>
                </a:lnTo>
                <a:close/>
              </a:path>
              <a:path w="553085" h="514984">
                <a:moveTo>
                  <a:pt x="351728" y="183400"/>
                </a:moveTo>
                <a:lnTo>
                  <a:pt x="324396" y="183400"/>
                </a:lnTo>
                <a:lnTo>
                  <a:pt x="332854" y="183794"/>
                </a:lnTo>
                <a:lnTo>
                  <a:pt x="336651" y="185826"/>
                </a:lnTo>
                <a:lnTo>
                  <a:pt x="339991" y="189674"/>
                </a:lnTo>
                <a:lnTo>
                  <a:pt x="343297" y="194756"/>
                </a:lnTo>
                <a:lnTo>
                  <a:pt x="345347" y="200956"/>
                </a:lnTo>
                <a:lnTo>
                  <a:pt x="346146" y="208278"/>
                </a:lnTo>
                <a:lnTo>
                  <a:pt x="345694" y="216725"/>
                </a:lnTo>
                <a:lnTo>
                  <a:pt x="344525" y="225996"/>
                </a:lnTo>
                <a:lnTo>
                  <a:pt x="343651" y="236274"/>
                </a:lnTo>
                <a:lnTo>
                  <a:pt x="343619" y="245449"/>
                </a:lnTo>
                <a:lnTo>
                  <a:pt x="344427" y="253524"/>
                </a:lnTo>
                <a:lnTo>
                  <a:pt x="346075" y="260502"/>
                </a:lnTo>
                <a:lnTo>
                  <a:pt x="353085" y="268566"/>
                </a:lnTo>
                <a:lnTo>
                  <a:pt x="373467" y="250850"/>
                </a:lnTo>
                <a:lnTo>
                  <a:pt x="357174" y="250850"/>
                </a:lnTo>
                <a:lnTo>
                  <a:pt x="354864" y="245280"/>
                </a:lnTo>
                <a:lnTo>
                  <a:pt x="353629" y="238591"/>
                </a:lnTo>
                <a:lnTo>
                  <a:pt x="353468" y="230783"/>
                </a:lnTo>
                <a:lnTo>
                  <a:pt x="354380" y="221856"/>
                </a:lnTo>
                <a:lnTo>
                  <a:pt x="356692" y="206501"/>
                </a:lnTo>
                <a:lnTo>
                  <a:pt x="356997" y="199415"/>
                </a:lnTo>
                <a:lnTo>
                  <a:pt x="355371" y="189585"/>
                </a:lnTo>
                <a:lnTo>
                  <a:pt x="353174" y="185064"/>
                </a:lnTo>
                <a:lnTo>
                  <a:pt x="351728" y="183400"/>
                </a:lnTo>
                <a:close/>
              </a:path>
              <a:path w="553085" h="514984">
                <a:moveTo>
                  <a:pt x="387146" y="224802"/>
                </a:moveTo>
                <a:lnTo>
                  <a:pt x="357174" y="250850"/>
                </a:lnTo>
                <a:lnTo>
                  <a:pt x="373467" y="250850"/>
                </a:lnTo>
                <a:lnTo>
                  <a:pt x="394157" y="232867"/>
                </a:lnTo>
                <a:lnTo>
                  <a:pt x="387146" y="224802"/>
                </a:lnTo>
                <a:close/>
              </a:path>
              <a:path w="553085" h="514984">
                <a:moveTo>
                  <a:pt x="324777" y="172084"/>
                </a:moveTo>
                <a:lnTo>
                  <a:pt x="318071" y="174840"/>
                </a:lnTo>
                <a:lnTo>
                  <a:pt x="305549" y="185737"/>
                </a:lnTo>
                <a:lnTo>
                  <a:pt x="300723" y="192468"/>
                </a:lnTo>
                <a:lnTo>
                  <a:pt x="297103" y="200685"/>
                </a:lnTo>
                <a:lnTo>
                  <a:pt x="304114" y="208749"/>
                </a:lnTo>
                <a:lnTo>
                  <a:pt x="307431" y="199415"/>
                </a:lnTo>
                <a:lnTo>
                  <a:pt x="311442" y="192735"/>
                </a:lnTo>
                <a:lnTo>
                  <a:pt x="320255" y="185064"/>
                </a:lnTo>
                <a:lnTo>
                  <a:pt x="324396" y="183400"/>
                </a:lnTo>
                <a:lnTo>
                  <a:pt x="351728" y="183400"/>
                </a:lnTo>
                <a:lnTo>
                  <a:pt x="344589" y="175183"/>
                </a:lnTo>
                <a:lnTo>
                  <a:pt x="338620" y="172262"/>
                </a:lnTo>
                <a:lnTo>
                  <a:pt x="324777" y="172084"/>
                </a:lnTo>
                <a:close/>
              </a:path>
              <a:path w="553085" h="514984">
                <a:moveTo>
                  <a:pt x="393659" y="118946"/>
                </a:moveTo>
                <a:lnTo>
                  <a:pt x="365803" y="143187"/>
                </a:lnTo>
                <a:lnTo>
                  <a:pt x="366001" y="150660"/>
                </a:lnTo>
                <a:lnTo>
                  <a:pt x="389356" y="190098"/>
                </a:lnTo>
                <a:lnTo>
                  <a:pt x="419040" y="204423"/>
                </a:lnTo>
                <a:lnTo>
                  <a:pt x="425854" y="203958"/>
                </a:lnTo>
                <a:lnTo>
                  <a:pt x="432114" y="201794"/>
                </a:lnTo>
                <a:lnTo>
                  <a:pt x="437819" y="197929"/>
                </a:lnTo>
                <a:lnTo>
                  <a:pt x="440776" y="194665"/>
                </a:lnTo>
                <a:lnTo>
                  <a:pt x="423939" y="194665"/>
                </a:lnTo>
                <a:lnTo>
                  <a:pt x="414683" y="193063"/>
                </a:lnTo>
                <a:lnTo>
                  <a:pt x="381729" y="160581"/>
                </a:lnTo>
                <a:lnTo>
                  <a:pt x="376153" y="139692"/>
                </a:lnTo>
                <a:lnTo>
                  <a:pt x="380834" y="132410"/>
                </a:lnTo>
                <a:lnTo>
                  <a:pt x="388714" y="128774"/>
                </a:lnTo>
                <a:lnTo>
                  <a:pt x="417708" y="128774"/>
                </a:lnTo>
                <a:lnTo>
                  <a:pt x="416005" y="127400"/>
                </a:lnTo>
                <a:lnTo>
                  <a:pt x="408573" y="123028"/>
                </a:lnTo>
                <a:lnTo>
                  <a:pt x="401015" y="120180"/>
                </a:lnTo>
                <a:lnTo>
                  <a:pt x="393659" y="118946"/>
                </a:lnTo>
                <a:close/>
              </a:path>
              <a:path w="553085" h="514984">
                <a:moveTo>
                  <a:pt x="417708" y="128774"/>
                </a:moveTo>
                <a:lnTo>
                  <a:pt x="388714" y="128774"/>
                </a:lnTo>
                <a:lnTo>
                  <a:pt x="397986" y="130363"/>
                </a:lnTo>
                <a:lnTo>
                  <a:pt x="408649" y="137180"/>
                </a:lnTo>
                <a:lnTo>
                  <a:pt x="436150" y="174193"/>
                </a:lnTo>
                <a:lnTo>
                  <a:pt x="436468" y="183794"/>
                </a:lnTo>
                <a:lnTo>
                  <a:pt x="431800" y="191046"/>
                </a:lnTo>
                <a:lnTo>
                  <a:pt x="423939" y="194665"/>
                </a:lnTo>
                <a:lnTo>
                  <a:pt x="440776" y="194665"/>
                </a:lnTo>
                <a:lnTo>
                  <a:pt x="442467" y="192797"/>
                </a:lnTo>
                <a:lnTo>
                  <a:pt x="445496" y="186888"/>
                </a:lnTo>
                <a:lnTo>
                  <a:pt x="446906" y="180200"/>
                </a:lnTo>
                <a:lnTo>
                  <a:pt x="446697" y="172732"/>
                </a:lnTo>
                <a:lnTo>
                  <a:pt x="423312" y="133296"/>
                </a:lnTo>
                <a:lnTo>
                  <a:pt x="417708" y="128774"/>
                </a:lnTo>
                <a:close/>
              </a:path>
              <a:path w="553085" h="514984">
                <a:moveTo>
                  <a:pt x="454220" y="85661"/>
                </a:moveTo>
                <a:lnTo>
                  <a:pt x="438086" y="85661"/>
                </a:lnTo>
                <a:lnTo>
                  <a:pt x="492061" y="147751"/>
                </a:lnTo>
                <a:lnTo>
                  <a:pt x="501243" y="139763"/>
                </a:lnTo>
                <a:lnTo>
                  <a:pt x="454220" y="85661"/>
                </a:lnTo>
                <a:close/>
              </a:path>
              <a:path w="553085" h="514984">
                <a:moveTo>
                  <a:pt x="531321" y="16243"/>
                </a:moveTo>
                <a:lnTo>
                  <a:pt x="521436" y="16243"/>
                </a:lnTo>
                <a:lnTo>
                  <a:pt x="528942" y="62903"/>
                </a:lnTo>
                <a:lnTo>
                  <a:pt x="542391" y="104000"/>
                </a:lnTo>
                <a:lnTo>
                  <a:pt x="552983" y="94792"/>
                </a:lnTo>
                <a:lnTo>
                  <a:pt x="545815" y="80405"/>
                </a:lnTo>
                <a:lnTo>
                  <a:pt x="539629" y="61247"/>
                </a:lnTo>
                <a:lnTo>
                  <a:pt x="534423" y="37319"/>
                </a:lnTo>
                <a:lnTo>
                  <a:pt x="531321" y="16243"/>
                </a:lnTo>
                <a:close/>
              </a:path>
              <a:path w="553085" h="514984">
                <a:moveTo>
                  <a:pt x="440753" y="70167"/>
                </a:moveTo>
                <a:lnTo>
                  <a:pt x="422109" y="89395"/>
                </a:lnTo>
                <a:lnTo>
                  <a:pt x="427139" y="95186"/>
                </a:lnTo>
                <a:lnTo>
                  <a:pt x="438086" y="85661"/>
                </a:lnTo>
                <a:lnTo>
                  <a:pt x="454220" y="85661"/>
                </a:lnTo>
                <a:lnTo>
                  <a:pt x="440753" y="70167"/>
                </a:lnTo>
                <a:close/>
              </a:path>
              <a:path w="553085" h="514984">
                <a:moveTo>
                  <a:pt x="522693" y="0"/>
                </a:moveTo>
                <a:lnTo>
                  <a:pt x="478421" y="38493"/>
                </a:lnTo>
                <a:lnTo>
                  <a:pt x="485914" y="47116"/>
                </a:lnTo>
                <a:lnTo>
                  <a:pt x="521436" y="16243"/>
                </a:lnTo>
                <a:lnTo>
                  <a:pt x="531321" y="16243"/>
                </a:lnTo>
                <a:lnTo>
                  <a:pt x="530199" y="8623"/>
                </a:lnTo>
                <a:lnTo>
                  <a:pt x="5226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02573" y="6171438"/>
            <a:ext cx="502920" cy="502920"/>
          </a:xfrm>
          <a:custGeom>
            <a:avLst/>
            <a:rect l="l" t="t" r="r" b="b"/>
            <a:pathLst>
              <a:path w="502920" h="502920">
                <a:moveTo>
                  <a:pt x="0" y="251460"/>
                </a:moveTo>
                <a:lnTo>
                  <a:pt x="4049" y="206260"/>
                </a:lnTo>
                <a:lnTo>
                  <a:pt x="15725" y="163718"/>
                </a:lnTo>
                <a:lnTo>
                  <a:pt x="34318" y="124544"/>
                </a:lnTo>
                <a:lnTo>
                  <a:pt x="59120" y="89448"/>
                </a:lnTo>
                <a:lnTo>
                  <a:pt x="89422" y="59141"/>
                </a:lnTo>
                <a:lnTo>
                  <a:pt x="124516" y="34332"/>
                </a:lnTo>
                <a:lnTo>
                  <a:pt x="163693" y="15732"/>
                </a:lnTo>
                <a:lnTo>
                  <a:pt x="206243" y="4051"/>
                </a:lnTo>
                <a:lnTo>
                  <a:pt x="251459" y="0"/>
                </a:lnTo>
                <a:lnTo>
                  <a:pt x="296676" y="4051"/>
                </a:lnTo>
                <a:lnTo>
                  <a:pt x="339226" y="15732"/>
                </a:lnTo>
                <a:lnTo>
                  <a:pt x="378403" y="34332"/>
                </a:lnTo>
                <a:lnTo>
                  <a:pt x="413497" y="59141"/>
                </a:lnTo>
                <a:lnTo>
                  <a:pt x="443799" y="89448"/>
                </a:lnTo>
                <a:lnTo>
                  <a:pt x="468601" y="124544"/>
                </a:lnTo>
                <a:lnTo>
                  <a:pt x="487194" y="163718"/>
                </a:lnTo>
                <a:lnTo>
                  <a:pt x="498870" y="206260"/>
                </a:lnTo>
                <a:lnTo>
                  <a:pt x="502920" y="251460"/>
                </a:lnTo>
                <a:lnTo>
                  <a:pt x="498870" y="296659"/>
                </a:lnTo>
                <a:lnTo>
                  <a:pt x="487194" y="339201"/>
                </a:lnTo>
                <a:lnTo>
                  <a:pt x="468601" y="378375"/>
                </a:lnTo>
                <a:lnTo>
                  <a:pt x="443799" y="413471"/>
                </a:lnTo>
                <a:lnTo>
                  <a:pt x="413497" y="443778"/>
                </a:lnTo>
                <a:lnTo>
                  <a:pt x="378403" y="468587"/>
                </a:lnTo>
                <a:lnTo>
                  <a:pt x="339226" y="487187"/>
                </a:lnTo>
                <a:lnTo>
                  <a:pt x="296676" y="498868"/>
                </a:lnTo>
                <a:lnTo>
                  <a:pt x="251459" y="502920"/>
                </a:lnTo>
                <a:lnTo>
                  <a:pt x="206243" y="498868"/>
                </a:lnTo>
                <a:lnTo>
                  <a:pt x="163693" y="487187"/>
                </a:lnTo>
                <a:lnTo>
                  <a:pt x="124516" y="468587"/>
                </a:lnTo>
                <a:lnTo>
                  <a:pt x="89422" y="443778"/>
                </a:lnTo>
                <a:lnTo>
                  <a:pt x="59120" y="413471"/>
                </a:lnTo>
                <a:lnTo>
                  <a:pt x="34318" y="378375"/>
                </a:lnTo>
                <a:lnTo>
                  <a:pt x="15725" y="339201"/>
                </a:lnTo>
                <a:lnTo>
                  <a:pt x="4049" y="296659"/>
                </a:lnTo>
                <a:lnTo>
                  <a:pt x="0" y="25146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610600" y="6342084"/>
            <a:ext cx="8509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5" dirty="0">
                <a:solidFill>
                  <a:srgbClr val="888888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3</a:t>
            </a:r>
            <a:endParaRPr sz="1200">
              <a:latin typeface="Arial" pitchFamily="34" charset="0" panose="020B0604020202020204"/>
              <a:cs typeface="Arial" pitchFamily="34" charset="0" panose="020B0604020202020204"/>
            </a:endParaRPr>
          </a:p>
        </p:txBody>
      </p:sp>
      <p:sp>
        <p:nvSpPr>
          <p:cNvPr id="9" name="object 9"/>
          <p:cNvSpPr>
            <a:spLocks noGrp="1" noEditPoints="1"/>
          </p:cNvSpPr>
          <p:nvPr>
            <p:ph type="title"/>
          </p:nvPr>
        </p:nvSpPr>
        <p:spPr>
          <a:xfrm>
            <a:off x="224027" y="955547"/>
            <a:ext cx="8677910" cy="347530"/>
          </a:xfrm>
          <a:solidFill>
            <a:srgbClr val="F1F1F1"/>
          </a:solidFill>
        </p:spPr>
        <p:txBody>
          <a:bodyPr vert="horz" wrap="square" lIns="0" tIns="39369" rIns="0" bIns="0" rtlCol="0">
            <a:spAutoFit/>
          </a:bodyPr>
          <a:lstStyle/>
          <a:p>
            <a:pPr marL="640080" marR="365760" indent="-269875" algn="ctr">
              <a:lnSpc>
                <a:spcPct val="100000"/>
              </a:lnSpc>
              <a:spcBef>
                <a:spcPts val="309"/>
              </a:spcBef>
            </a:pPr>
            <a:r>
              <a:rPr lang="ru-RU" sz="20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Способы продвижения товаров и услуг за рубежом</a:t>
            </a:r>
            <a:endParaRPr sz="20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4884" y="1787651"/>
            <a:ext cx="8776716" cy="4944110"/>
          </a:xfrm>
          <a:custGeom>
            <a:avLst/>
            <a:rect l="l" t="t" r="r" b="b"/>
            <a:pathLst>
              <a:path w="8676640" h="4944109">
                <a:moveTo>
                  <a:pt x="0" y="4943856"/>
                </a:moveTo>
                <a:lnTo>
                  <a:pt x="8676132" y="4943856"/>
                </a:lnTo>
                <a:lnTo>
                  <a:pt x="8676132" y="0"/>
                </a:lnTo>
                <a:lnTo>
                  <a:pt x="0" y="0"/>
                </a:lnTo>
                <a:lnTo>
                  <a:pt x="0" y="4943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indent="457200" algn="just">
              <a:lnSpc>
                <a:spcPct val="150000"/>
              </a:lnSpc>
            </a:pPr>
            <a:endParaRPr lang="ru-RU" sz="2600" baseline="-250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12" name="object 8"/>
          <p:cNvSpPr/>
          <p:nvPr/>
        </p:nvSpPr>
        <p:spPr>
          <a:xfrm>
            <a:off x="263652" y="13716"/>
            <a:ext cx="1141476" cy="947927"/>
          </a:xfrm>
          <a:prstGeom prst="rect">
            <a:avLst/>
          </a:prstGeom>
          <a:blipFill>
            <a:blip r:embed="rId1"/>
            <a:srcRect l="0" t="0" r="0" b="0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263652" y="1659507"/>
            <a:ext cx="8346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</p:txBody>
      </p:sp>
      <p:sp>
        <p:nvSpPr>
          <p:cNvPr id="13" name="object 17"/>
          <p:cNvSpPr txBox="1"/>
          <p:nvPr/>
        </p:nvSpPr>
        <p:spPr>
          <a:xfrm>
            <a:off x="214884" y="1884220"/>
            <a:ext cx="375361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spc="2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Контекстная</a:t>
            </a:r>
            <a:r>
              <a:rPr sz="1800" b="1" spc="-145" dirty="0">
                <a:latin typeface="Times New Roman" pitchFamily="18" charset="0" panose="02020603050405020304"/>
                <a:cs typeface="Times New Roman" pitchFamily="18" charset="0" panose="02020603050405020304"/>
              </a:rPr>
              <a:t> </a:t>
            </a:r>
            <a:r>
              <a:rPr sz="1800" b="1" spc="2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реклама</a:t>
            </a:r>
            <a:r>
              <a:rPr lang="ru-RU" sz="1800" b="1" spc="20" dirty="0">
                <a:latin typeface="Times New Roman" pitchFamily="18" charset="0" panose="02020603050405020304"/>
                <a:cs typeface="Times New Roman" pitchFamily="18" charset="0" panose="02020603050405020304"/>
              </a:rPr>
              <a:t> на зарубежных сервисах</a:t>
            </a:r>
            <a:endParaRPr sz="1800" b="1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14" name="object 18"/>
          <p:cNvSpPr txBox="1"/>
          <p:nvPr/>
        </p:nvSpPr>
        <p:spPr>
          <a:xfrm>
            <a:off x="5366536" y="2008678"/>
            <a:ext cx="324406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50" dirty="0">
                <a:latin typeface="Times New Roman" pitchFamily="18" charset="0" panose="02020603050405020304"/>
                <a:cs typeface="Times New Roman" pitchFamily="18" charset="0" panose="02020603050405020304"/>
              </a:rPr>
              <a:t>Реклама в зарубежных поисковых системах</a:t>
            </a:r>
            <a:endParaRPr sz="1800" b="1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85676" y="4561179"/>
            <a:ext cx="535461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spc="3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Маркетинг </a:t>
            </a:r>
            <a:r>
              <a:rPr sz="1800" b="1" spc="85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в</a:t>
            </a:r>
            <a:r>
              <a:rPr sz="1800" b="1" spc="85" dirty="0">
                <a:latin typeface="Times New Roman" pitchFamily="18" charset="0" panose="02020603050405020304"/>
                <a:cs typeface="Times New Roman" pitchFamily="18" charset="0" panose="02020603050405020304"/>
              </a:rPr>
              <a:t> </a:t>
            </a:r>
            <a:r>
              <a:rPr lang="ru-RU" sz="1800" b="1" spc="85" dirty="0">
                <a:latin typeface="Times New Roman" pitchFamily="18" charset="0" panose="02020603050405020304"/>
                <a:cs typeface="Times New Roman" pitchFamily="18" charset="0" panose="02020603050405020304"/>
              </a:rPr>
              <a:t>иностранных </a:t>
            </a:r>
            <a:r>
              <a:rPr sz="1800" b="1" spc="35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соц</a:t>
            </a:r>
            <a:r>
              <a:rPr lang="ru-RU" sz="1800" b="1" spc="35" dirty="0">
                <a:latin typeface="Times New Roman" pitchFamily="18" charset="0" panose="02020603050405020304"/>
                <a:cs typeface="Times New Roman" pitchFamily="18" charset="0" panose="02020603050405020304"/>
              </a:rPr>
              <a:t>.</a:t>
            </a:r>
            <a:r>
              <a:rPr sz="1800" b="1" spc="-1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сетях</a:t>
            </a:r>
            <a:endParaRPr sz="1800" b="1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5407" y="2575321"/>
            <a:ext cx="3351987" cy="172060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73350" y="2667302"/>
            <a:ext cx="3217434" cy="180088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66152" y="4948377"/>
            <a:ext cx="2474179" cy="154384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48711"/>
            <a:ext cx="3572510" cy="4209415"/>
          </a:xfrm>
          <a:custGeom>
            <a:avLst/>
            <a:rect l="l" t="t" r="r" b="b"/>
            <a:pathLst>
              <a:path w="3572510" h="4209415">
                <a:moveTo>
                  <a:pt x="0" y="0"/>
                </a:moveTo>
                <a:lnTo>
                  <a:pt x="0" y="4209287"/>
                </a:lnTo>
                <a:lnTo>
                  <a:pt x="3572255" y="4209287"/>
                </a:lnTo>
                <a:lnTo>
                  <a:pt x="0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-1523" y="0"/>
            <a:ext cx="9145905" cy="6859905"/>
          </a:xfrm>
          <a:custGeom>
            <a:avLst/>
            <a:rect l="l" t="t" r="r" b="b"/>
            <a:pathLst>
              <a:path w="9145905" h="6859905">
                <a:moveTo>
                  <a:pt x="7737475" y="0"/>
                </a:moveTo>
                <a:lnTo>
                  <a:pt x="0" y="6859523"/>
                </a:lnTo>
                <a:lnTo>
                  <a:pt x="9145524" y="6859523"/>
                </a:lnTo>
                <a:lnTo>
                  <a:pt x="9145524" y="889"/>
                </a:lnTo>
                <a:lnTo>
                  <a:pt x="7737475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3587" y="6113081"/>
            <a:ext cx="553085" cy="514984"/>
          </a:xfrm>
          <a:custGeom>
            <a:avLst/>
            <a:rect l="l" t="t" r="r" b="b"/>
            <a:pathLst>
              <a:path w="553085" h="514984">
                <a:moveTo>
                  <a:pt x="32100" y="452602"/>
                </a:moveTo>
                <a:lnTo>
                  <a:pt x="15976" y="452602"/>
                </a:lnTo>
                <a:lnTo>
                  <a:pt x="69951" y="514692"/>
                </a:lnTo>
                <a:lnTo>
                  <a:pt x="79133" y="506704"/>
                </a:lnTo>
                <a:lnTo>
                  <a:pt x="32100" y="452602"/>
                </a:lnTo>
                <a:close/>
              </a:path>
              <a:path w="553085" h="514984">
                <a:moveTo>
                  <a:pt x="102201" y="427786"/>
                </a:moveTo>
                <a:lnTo>
                  <a:pt x="94094" y="427786"/>
                </a:lnTo>
                <a:lnTo>
                  <a:pt x="91949" y="437108"/>
                </a:lnTo>
                <a:lnTo>
                  <a:pt x="91855" y="445970"/>
                </a:lnTo>
                <a:lnTo>
                  <a:pt x="93987" y="453611"/>
                </a:lnTo>
                <a:lnTo>
                  <a:pt x="98285" y="460286"/>
                </a:lnTo>
                <a:lnTo>
                  <a:pt x="103149" y="465874"/>
                </a:lnTo>
                <a:lnTo>
                  <a:pt x="109169" y="468566"/>
                </a:lnTo>
                <a:lnTo>
                  <a:pt x="123520" y="468134"/>
                </a:lnTo>
                <a:lnTo>
                  <a:pt x="130530" y="465061"/>
                </a:lnTo>
                <a:lnTo>
                  <a:pt x="139421" y="457326"/>
                </a:lnTo>
                <a:lnTo>
                  <a:pt x="123024" y="457326"/>
                </a:lnTo>
                <a:lnTo>
                  <a:pt x="113690" y="456882"/>
                </a:lnTo>
                <a:lnTo>
                  <a:pt x="109639" y="454799"/>
                </a:lnTo>
                <a:lnTo>
                  <a:pt x="103454" y="447687"/>
                </a:lnTo>
                <a:lnTo>
                  <a:pt x="101815" y="444474"/>
                </a:lnTo>
                <a:lnTo>
                  <a:pt x="100761" y="437921"/>
                </a:lnTo>
                <a:lnTo>
                  <a:pt x="101104" y="433247"/>
                </a:lnTo>
                <a:lnTo>
                  <a:pt x="102201" y="427786"/>
                </a:lnTo>
                <a:close/>
              </a:path>
              <a:path w="553085" h="514984">
                <a:moveTo>
                  <a:pt x="18630" y="437108"/>
                </a:moveTo>
                <a:lnTo>
                  <a:pt x="0" y="456336"/>
                </a:lnTo>
                <a:lnTo>
                  <a:pt x="5016" y="462114"/>
                </a:lnTo>
                <a:lnTo>
                  <a:pt x="15976" y="452602"/>
                </a:lnTo>
                <a:lnTo>
                  <a:pt x="32100" y="452602"/>
                </a:lnTo>
                <a:lnTo>
                  <a:pt x="18630" y="437108"/>
                </a:lnTo>
                <a:close/>
              </a:path>
              <a:path w="553085" h="514984">
                <a:moveTo>
                  <a:pt x="147527" y="423735"/>
                </a:moveTo>
                <a:lnTo>
                  <a:pt x="124028" y="423735"/>
                </a:lnTo>
                <a:lnTo>
                  <a:pt x="130378" y="424700"/>
                </a:lnTo>
                <a:lnTo>
                  <a:pt x="133156" y="426313"/>
                </a:lnTo>
                <a:lnTo>
                  <a:pt x="138341" y="432282"/>
                </a:lnTo>
                <a:lnTo>
                  <a:pt x="139420" y="436079"/>
                </a:lnTo>
                <a:lnTo>
                  <a:pt x="137972" y="444639"/>
                </a:lnTo>
                <a:lnTo>
                  <a:pt x="135610" y="448525"/>
                </a:lnTo>
                <a:lnTo>
                  <a:pt x="127431" y="455625"/>
                </a:lnTo>
                <a:lnTo>
                  <a:pt x="123024" y="457326"/>
                </a:lnTo>
                <a:lnTo>
                  <a:pt x="139421" y="457326"/>
                </a:lnTo>
                <a:lnTo>
                  <a:pt x="144195" y="453174"/>
                </a:lnTo>
                <a:lnTo>
                  <a:pt x="148209" y="446481"/>
                </a:lnTo>
                <a:lnTo>
                  <a:pt x="150571" y="431622"/>
                </a:lnTo>
                <a:lnTo>
                  <a:pt x="148653" y="425030"/>
                </a:lnTo>
                <a:lnTo>
                  <a:pt x="147527" y="423735"/>
                </a:lnTo>
                <a:close/>
              </a:path>
              <a:path w="553085" h="514984">
                <a:moveTo>
                  <a:pt x="99199" y="377253"/>
                </a:moveTo>
                <a:lnTo>
                  <a:pt x="66116" y="396735"/>
                </a:lnTo>
                <a:lnTo>
                  <a:pt x="64147" y="409905"/>
                </a:lnTo>
                <a:lnTo>
                  <a:pt x="65913" y="415797"/>
                </a:lnTo>
                <a:lnTo>
                  <a:pt x="73228" y="424218"/>
                </a:lnTo>
                <a:lnTo>
                  <a:pt x="76339" y="426313"/>
                </a:lnTo>
                <a:lnTo>
                  <a:pt x="83235" y="428282"/>
                </a:lnTo>
                <a:lnTo>
                  <a:pt x="88011" y="428434"/>
                </a:lnTo>
                <a:lnTo>
                  <a:pt x="94094" y="427786"/>
                </a:lnTo>
                <a:lnTo>
                  <a:pt x="102201" y="427786"/>
                </a:lnTo>
                <a:lnTo>
                  <a:pt x="102323" y="427177"/>
                </a:lnTo>
                <a:lnTo>
                  <a:pt x="119037" y="424116"/>
                </a:lnTo>
                <a:lnTo>
                  <a:pt x="124028" y="423735"/>
                </a:lnTo>
                <a:lnTo>
                  <a:pt x="147527" y="423735"/>
                </a:lnTo>
                <a:lnTo>
                  <a:pt x="143662" y="419290"/>
                </a:lnTo>
                <a:lnTo>
                  <a:pt x="140711" y="416864"/>
                </a:lnTo>
                <a:lnTo>
                  <a:pt x="89877" y="416864"/>
                </a:lnTo>
                <a:lnTo>
                  <a:pt x="82486" y="416090"/>
                </a:lnTo>
                <a:lnTo>
                  <a:pt x="79514" y="414591"/>
                </a:lnTo>
                <a:lnTo>
                  <a:pt x="74980" y="409371"/>
                </a:lnTo>
                <a:lnTo>
                  <a:pt x="74155" y="406298"/>
                </a:lnTo>
                <a:lnTo>
                  <a:pt x="75488" y="399300"/>
                </a:lnTo>
                <a:lnTo>
                  <a:pt x="77520" y="396074"/>
                </a:lnTo>
                <a:lnTo>
                  <a:pt x="84391" y="390105"/>
                </a:lnTo>
                <a:lnTo>
                  <a:pt x="87947" y="388492"/>
                </a:lnTo>
                <a:lnTo>
                  <a:pt x="95211" y="388137"/>
                </a:lnTo>
                <a:lnTo>
                  <a:pt x="110641" y="388137"/>
                </a:lnTo>
                <a:lnTo>
                  <a:pt x="107911" y="383717"/>
                </a:lnTo>
                <a:lnTo>
                  <a:pt x="104076" y="379298"/>
                </a:lnTo>
                <a:lnTo>
                  <a:pt x="99199" y="377253"/>
                </a:lnTo>
                <a:close/>
              </a:path>
              <a:path w="553085" h="514984">
                <a:moveTo>
                  <a:pt x="110641" y="388137"/>
                </a:moveTo>
                <a:lnTo>
                  <a:pt x="95211" y="388137"/>
                </a:lnTo>
                <a:lnTo>
                  <a:pt x="98234" y="389432"/>
                </a:lnTo>
                <a:lnTo>
                  <a:pt x="105156" y="397395"/>
                </a:lnTo>
                <a:lnTo>
                  <a:pt x="106032" y="404901"/>
                </a:lnTo>
                <a:lnTo>
                  <a:pt x="103276" y="414731"/>
                </a:lnTo>
                <a:lnTo>
                  <a:pt x="95580" y="416280"/>
                </a:lnTo>
                <a:lnTo>
                  <a:pt x="89877" y="416864"/>
                </a:lnTo>
                <a:lnTo>
                  <a:pt x="140711" y="416864"/>
                </a:lnTo>
                <a:lnTo>
                  <a:pt x="137685" y="414377"/>
                </a:lnTo>
                <a:lnTo>
                  <a:pt x="134264" y="413156"/>
                </a:lnTo>
                <a:lnTo>
                  <a:pt x="110921" y="413156"/>
                </a:lnTo>
                <a:lnTo>
                  <a:pt x="112869" y="404029"/>
                </a:lnTo>
                <a:lnTo>
                  <a:pt x="113016" y="396074"/>
                </a:lnTo>
                <a:lnTo>
                  <a:pt x="111364" y="389308"/>
                </a:lnTo>
                <a:lnTo>
                  <a:pt x="110641" y="388137"/>
                </a:lnTo>
                <a:close/>
              </a:path>
              <a:path w="553085" h="514984">
                <a:moveTo>
                  <a:pt x="121313" y="411310"/>
                </a:moveTo>
                <a:lnTo>
                  <a:pt x="110921" y="413156"/>
                </a:lnTo>
                <a:lnTo>
                  <a:pt x="134264" y="413156"/>
                </a:lnTo>
                <a:lnTo>
                  <a:pt x="130235" y="411718"/>
                </a:lnTo>
                <a:lnTo>
                  <a:pt x="121313" y="411310"/>
                </a:lnTo>
                <a:close/>
              </a:path>
              <a:path w="553085" h="514984">
                <a:moveTo>
                  <a:pt x="175412" y="402793"/>
                </a:moveTo>
                <a:lnTo>
                  <a:pt x="163893" y="412800"/>
                </a:lnTo>
                <a:lnTo>
                  <a:pt x="173901" y="424319"/>
                </a:lnTo>
                <a:lnTo>
                  <a:pt x="185420" y="414312"/>
                </a:lnTo>
                <a:lnTo>
                  <a:pt x="175412" y="402793"/>
                </a:lnTo>
                <a:close/>
              </a:path>
              <a:path w="553085" h="514984">
                <a:moveTo>
                  <a:pt x="182026" y="302919"/>
                </a:moveTo>
                <a:lnTo>
                  <a:pt x="154171" y="327152"/>
                </a:lnTo>
                <a:lnTo>
                  <a:pt x="154368" y="334619"/>
                </a:lnTo>
                <a:lnTo>
                  <a:pt x="177724" y="374065"/>
                </a:lnTo>
                <a:lnTo>
                  <a:pt x="207407" y="388395"/>
                </a:lnTo>
                <a:lnTo>
                  <a:pt x="214222" y="387929"/>
                </a:lnTo>
                <a:lnTo>
                  <a:pt x="220481" y="385761"/>
                </a:lnTo>
                <a:lnTo>
                  <a:pt x="226187" y="381888"/>
                </a:lnTo>
                <a:lnTo>
                  <a:pt x="229138" y="378635"/>
                </a:lnTo>
                <a:lnTo>
                  <a:pt x="212306" y="378635"/>
                </a:lnTo>
                <a:lnTo>
                  <a:pt x="203050" y="377029"/>
                </a:lnTo>
                <a:lnTo>
                  <a:pt x="170096" y="344548"/>
                </a:lnTo>
                <a:lnTo>
                  <a:pt x="164520" y="323664"/>
                </a:lnTo>
                <a:lnTo>
                  <a:pt x="169202" y="316382"/>
                </a:lnTo>
                <a:lnTo>
                  <a:pt x="177086" y="312741"/>
                </a:lnTo>
                <a:lnTo>
                  <a:pt x="206069" y="312741"/>
                </a:lnTo>
                <a:lnTo>
                  <a:pt x="204373" y="311372"/>
                </a:lnTo>
                <a:lnTo>
                  <a:pt x="196940" y="307000"/>
                </a:lnTo>
                <a:lnTo>
                  <a:pt x="189382" y="304152"/>
                </a:lnTo>
                <a:lnTo>
                  <a:pt x="182026" y="302919"/>
                </a:lnTo>
                <a:close/>
              </a:path>
              <a:path w="553085" h="514984">
                <a:moveTo>
                  <a:pt x="206069" y="312741"/>
                </a:moveTo>
                <a:lnTo>
                  <a:pt x="177086" y="312741"/>
                </a:lnTo>
                <a:lnTo>
                  <a:pt x="186358" y="314331"/>
                </a:lnTo>
                <a:lnTo>
                  <a:pt x="197018" y="321150"/>
                </a:lnTo>
                <a:lnTo>
                  <a:pt x="224511" y="358152"/>
                </a:lnTo>
                <a:lnTo>
                  <a:pt x="224867" y="367717"/>
                </a:lnTo>
                <a:lnTo>
                  <a:pt x="220167" y="375018"/>
                </a:lnTo>
                <a:lnTo>
                  <a:pt x="212306" y="378635"/>
                </a:lnTo>
                <a:lnTo>
                  <a:pt x="229138" y="378635"/>
                </a:lnTo>
                <a:lnTo>
                  <a:pt x="230835" y="376764"/>
                </a:lnTo>
                <a:lnTo>
                  <a:pt x="233864" y="370859"/>
                </a:lnTo>
                <a:lnTo>
                  <a:pt x="235273" y="364172"/>
                </a:lnTo>
                <a:lnTo>
                  <a:pt x="235064" y="356704"/>
                </a:lnTo>
                <a:lnTo>
                  <a:pt x="211679" y="317268"/>
                </a:lnTo>
                <a:lnTo>
                  <a:pt x="206069" y="312741"/>
                </a:lnTo>
                <a:close/>
              </a:path>
              <a:path w="553085" h="514984">
                <a:moveTo>
                  <a:pt x="286009" y="283413"/>
                </a:moveTo>
                <a:lnTo>
                  <a:pt x="269811" y="283413"/>
                </a:lnTo>
                <a:lnTo>
                  <a:pt x="274855" y="289823"/>
                </a:lnTo>
                <a:lnTo>
                  <a:pt x="278672" y="296043"/>
                </a:lnTo>
                <a:lnTo>
                  <a:pt x="281266" y="302072"/>
                </a:lnTo>
                <a:lnTo>
                  <a:pt x="282638" y="307911"/>
                </a:lnTo>
                <a:lnTo>
                  <a:pt x="283641" y="315569"/>
                </a:lnTo>
                <a:lnTo>
                  <a:pt x="281292" y="321881"/>
                </a:lnTo>
                <a:lnTo>
                  <a:pt x="271475" y="330415"/>
                </a:lnTo>
                <a:lnTo>
                  <a:pt x="265607" y="333717"/>
                </a:lnTo>
                <a:lnTo>
                  <a:pt x="257987" y="336740"/>
                </a:lnTo>
                <a:lnTo>
                  <a:pt x="264795" y="344576"/>
                </a:lnTo>
                <a:lnTo>
                  <a:pt x="293649" y="306476"/>
                </a:lnTo>
                <a:lnTo>
                  <a:pt x="292481" y="299478"/>
                </a:lnTo>
                <a:lnTo>
                  <a:pt x="286461" y="284149"/>
                </a:lnTo>
                <a:lnTo>
                  <a:pt x="286009" y="283413"/>
                </a:lnTo>
                <a:close/>
              </a:path>
              <a:path w="553085" h="514984">
                <a:moveTo>
                  <a:pt x="241385" y="250421"/>
                </a:moveTo>
                <a:lnTo>
                  <a:pt x="212492" y="282460"/>
                </a:lnTo>
                <a:lnTo>
                  <a:pt x="212430" y="287375"/>
                </a:lnTo>
                <a:lnTo>
                  <a:pt x="215277" y="294868"/>
                </a:lnTo>
                <a:lnTo>
                  <a:pt x="226758" y="308076"/>
                </a:lnTo>
                <a:lnTo>
                  <a:pt x="233311" y="311530"/>
                </a:lnTo>
                <a:lnTo>
                  <a:pt x="248818" y="313054"/>
                </a:lnTo>
                <a:lnTo>
                  <a:pt x="255600" y="310908"/>
                </a:lnTo>
                <a:lnTo>
                  <a:pt x="265112" y="302640"/>
                </a:lnTo>
                <a:lnTo>
                  <a:pt x="248666" y="302640"/>
                </a:lnTo>
                <a:lnTo>
                  <a:pt x="238594" y="300723"/>
                </a:lnTo>
                <a:lnTo>
                  <a:pt x="233794" y="297624"/>
                </a:lnTo>
                <a:lnTo>
                  <a:pt x="224891" y="287375"/>
                </a:lnTo>
                <a:lnTo>
                  <a:pt x="222631" y="282460"/>
                </a:lnTo>
                <a:lnTo>
                  <a:pt x="222262" y="272745"/>
                </a:lnTo>
                <a:lnTo>
                  <a:pt x="224193" y="268566"/>
                </a:lnTo>
                <a:lnTo>
                  <a:pt x="232562" y="261302"/>
                </a:lnTo>
                <a:lnTo>
                  <a:pt x="237604" y="260057"/>
                </a:lnTo>
                <a:lnTo>
                  <a:pt x="265394" y="260057"/>
                </a:lnTo>
                <a:lnTo>
                  <a:pt x="262494" y="257748"/>
                </a:lnTo>
                <a:lnTo>
                  <a:pt x="255466" y="253755"/>
                </a:lnTo>
                <a:lnTo>
                  <a:pt x="248348" y="251294"/>
                </a:lnTo>
                <a:lnTo>
                  <a:pt x="241385" y="250421"/>
                </a:lnTo>
                <a:close/>
              </a:path>
              <a:path w="553085" h="514984">
                <a:moveTo>
                  <a:pt x="265394" y="260057"/>
                </a:moveTo>
                <a:lnTo>
                  <a:pt x="237604" y="260057"/>
                </a:lnTo>
                <a:lnTo>
                  <a:pt x="249148" y="262610"/>
                </a:lnTo>
                <a:lnTo>
                  <a:pt x="254584" y="266179"/>
                </a:lnTo>
                <a:lnTo>
                  <a:pt x="262915" y="275767"/>
                </a:lnTo>
                <a:lnTo>
                  <a:pt x="264312" y="280136"/>
                </a:lnTo>
                <a:lnTo>
                  <a:pt x="263398" y="290194"/>
                </a:lnTo>
                <a:lnTo>
                  <a:pt x="261213" y="294411"/>
                </a:lnTo>
                <a:lnTo>
                  <a:pt x="253225" y="301358"/>
                </a:lnTo>
                <a:lnTo>
                  <a:pt x="248666" y="302640"/>
                </a:lnTo>
                <a:lnTo>
                  <a:pt x="265112" y="302640"/>
                </a:lnTo>
                <a:lnTo>
                  <a:pt x="267347" y="300697"/>
                </a:lnTo>
                <a:lnTo>
                  <a:pt x="270154" y="293217"/>
                </a:lnTo>
                <a:lnTo>
                  <a:pt x="269811" y="283413"/>
                </a:lnTo>
                <a:lnTo>
                  <a:pt x="286009" y="283413"/>
                </a:lnTo>
                <a:lnTo>
                  <a:pt x="282067" y="276986"/>
                </a:lnTo>
                <a:lnTo>
                  <a:pt x="276288" y="270344"/>
                </a:lnTo>
                <a:lnTo>
                  <a:pt x="269435" y="263276"/>
                </a:lnTo>
                <a:lnTo>
                  <a:pt x="265394" y="260057"/>
                </a:lnTo>
                <a:close/>
              </a:path>
              <a:path w="553085" h="514984">
                <a:moveTo>
                  <a:pt x="324929" y="272821"/>
                </a:moveTo>
                <a:lnTo>
                  <a:pt x="313423" y="282828"/>
                </a:lnTo>
                <a:lnTo>
                  <a:pt x="323430" y="294335"/>
                </a:lnTo>
                <a:lnTo>
                  <a:pt x="334937" y="284327"/>
                </a:lnTo>
                <a:lnTo>
                  <a:pt x="324929" y="272821"/>
                </a:lnTo>
                <a:close/>
              </a:path>
              <a:path w="553085" h="514984">
                <a:moveTo>
                  <a:pt x="351728" y="183400"/>
                </a:moveTo>
                <a:lnTo>
                  <a:pt x="324396" y="183400"/>
                </a:lnTo>
                <a:lnTo>
                  <a:pt x="332854" y="183794"/>
                </a:lnTo>
                <a:lnTo>
                  <a:pt x="336651" y="185826"/>
                </a:lnTo>
                <a:lnTo>
                  <a:pt x="339991" y="189674"/>
                </a:lnTo>
                <a:lnTo>
                  <a:pt x="343297" y="194756"/>
                </a:lnTo>
                <a:lnTo>
                  <a:pt x="345347" y="200956"/>
                </a:lnTo>
                <a:lnTo>
                  <a:pt x="346146" y="208278"/>
                </a:lnTo>
                <a:lnTo>
                  <a:pt x="345694" y="216725"/>
                </a:lnTo>
                <a:lnTo>
                  <a:pt x="344525" y="225996"/>
                </a:lnTo>
                <a:lnTo>
                  <a:pt x="343651" y="236274"/>
                </a:lnTo>
                <a:lnTo>
                  <a:pt x="343619" y="245449"/>
                </a:lnTo>
                <a:lnTo>
                  <a:pt x="344427" y="253524"/>
                </a:lnTo>
                <a:lnTo>
                  <a:pt x="346075" y="260502"/>
                </a:lnTo>
                <a:lnTo>
                  <a:pt x="353085" y="268566"/>
                </a:lnTo>
                <a:lnTo>
                  <a:pt x="373467" y="250850"/>
                </a:lnTo>
                <a:lnTo>
                  <a:pt x="357174" y="250850"/>
                </a:lnTo>
                <a:lnTo>
                  <a:pt x="354864" y="245280"/>
                </a:lnTo>
                <a:lnTo>
                  <a:pt x="353629" y="238591"/>
                </a:lnTo>
                <a:lnTo>
                  <a:pt x="353468" y="230783"/>
                </a:lnTo>
                <a:lnTo>
                  <a:pt x="354380" y="221856"/>
                </a:lnTo>
                <a:lnTo>
                  <a:pt x="356692" y="206501"/>
                </a:lnTo>
                <a:lnTo>
                  <a:pt x="356997" y="199415"/>
                </a:lnTo>
                <a:lnTo>
                  <a:pt x="355371" y="189585"/>
                </a:lnTo>
                <a:lnTo>
                  <a:pt x="353174" y="185064"/>
                </a:lnTo>
                <a:lnTo>
                  <a:pt x="351728" y="183400"/>
                </a:lnTo>
                <a:close/>
              </a:path>
              <a:path w="553085" h="514984">
                <a:moveTo>
                  <a:pt x="387146" y="224802"/>
                </a:moveTo>
                <a:lnTo>
                  <a:pt x="357174" y="250850"/>
                </a:lnTo>
                <a:lnTo>
                  <a:pt x="373467" y="250850"/>
                </a:lnTo>
                <a:lnTo>
                  <a:pt x="394157" y="232867"/>
                </a:lnTo>
                <a:lnTo>
                  <a:pt x="387146" y="224802"/>
                </a:lnTo>
                <a:close/>
              </a:path>
              <a:path w="553085" h="514984">
                <a:moveTo>
                  <a:pt x="324777" y="172084"/>
                </a:moveTo>
                <a:lnTo>
                  <a:pt x="318071" y="174840"/>
                </a:lnTo>
                <a:lnTo>
                  <a:pt x="305549" y="185737"/>
                </a:lnTo>
                <a:lnTo>
                  <a:pt x="300723" y="192468"/>
                </a:lnTo>
                <a:lnTo>
                  <a:pt x="297103" y="200685"/>
                </a:lnTo>
                <a:lnTo>
                  <a:pt x="304114" y="208749"/>
                </a:lnTo>
                <a:lnTo>
                  <a:pt x="307431" y="199415"/>
                </a:lnTo>
                <a:lnTo>
                  <a:pt x="311442" y="192735"/>
                </a:lnTo>
                <a:lnTo>
                  <a:pt x="320255" y="185064"/>
                </a:lnTo>
                <a:lnTo>
                  <a:pt x="324396" y="183400"/>
                </a:lnTo>
                <a:lnTo>
                  <a:pt x="351728" y="183400"/>
                </a:lnTo>
                <a:lnTo>
                  <a:pt x="344589" y="175183"/>
                </a:lnTo>
                <a:lnTo>
                  <a:pt x="338620" y="172262"/>
                </a:lnTo>
                <a:lnTo>
                  <a:pt x="324777" y="172084"/>
                </a:lnTo>
                <a:close/>
              </a:path>
              <a:path w="553085" h="514984">
                <a:moveTo>
                  <a:pt x="393659" y="118946"/>
                </a:moveTo>
                <a:lnTo>
                  <a:pt x="365803" y="143187"/>
                </a:lnTo>
                <a:lnTo>
                  <a:pt x="366001" y="150660"/>
                </a:lnTo>
                <a:lnTo>
                  <a:pt x="389356" y="190098"/>
                </a:lnTo>
                <a:lnTo>
                  <a:pt x="419040" y="204423"/>
                </a:lnTo>
                <a:lnTo>
                  <a:pt x="425854" y="203958"/>
                </a:lnTo>
                <a:lnTo>
                  <a:pt x="432114" y="201794"/>
                </a:lnTo>
                <a:lnTo>
                  <a:pt x="437819" y="197929"/>
                </a:lnTo>
                <a:lnTo>
                  <a:pt x="440776" y="194665"/>
                </a:lnTo>
                <a:lnTo>
                  <a:pt x="423939" y="194665"/>
                </a:lnTo>
                <a:lnTo>
                  <a:pt x="414683" y="193063"/>
                </a:lnTo>
                <a:lnTo>
                  <a:pt x="381729" y="160581"/>
                </a:lnTo>
                <a:lnTo>
                  <a:pt x="376153" y="139692"/>
                </a:lnTo>
                <a:lnTo>
                  <a:pt x="380834" y="132410"/>
                </a:lnTo>
                <a:lnTo>
                  <a:pt x="388714" y="128774"/>
                </a:lnTo>
                <a:lnTo>
                  <a:pt x="417708" y="128774"/>
                </a:lnTo>
                <a:lnTo>
                  <a:pt x="416005" y="127400"/>
                </a:lnTo>
                <a:lnTo>
                  <a:pt x="408573" y="123028"/>
                </a:lnTo>
                <a:lnTo>
                  <a:pt x="401015" y="120180"/>
                </a:lnTo>
                <a:lnTo>
                  <a:pt x="393659" y="118946"/>
                </a:lnTo>
                <a:close/>
              </a:path>
              <a:path w="553085" h="514984">
                <a:moveTo>
                  <a:pt x="417708" y="128774"/>
                </a:moveTo>
                <a:lnTo>
                  <a:pt x="388714" y="128774"/>
                </a:lnTo>
                <a:lnTo>
                  <a:pt x="397986" y="130363"/>
                </a:lnTo>
                <a:lnTo>
                  <a:pt x="408649" y="137180"/>
                </a:lnTo>
                <a:lnTo>
                  <a:pt x="436150" y="174193"/>
                </a:lnTo>
                <a:lnTo>
                  <a:pt x="436468" y="183794"/>
                </a:lnTo>
                <a:lnTo>
                  <a:pt x="431800" y="191046"/>
                </a:lnTo>
                <a:lnTo>
                  <a:pt x="423939" y="194665"/>
                </a:lnTo>
                <a:lnTo>
                  <a:pt x="440776" y="194665"/>
                </a:lnTo>
                <a:lnTo>
                  <a:pt x="442467" y="192797"/>
                </a:lnTo>
                <a:lnTo>
                  <a:pt x="445496" y="186888"/>
                </a:lnTo>
                <a:lnTo>
                  <a:pt x="446906" y="180200"/>
                </a:lnTo>
                <a:lnTo>
                  <a:pt x="446697" y="172732"/>
                </a:lnTo>
                <a:lnTo>
                  <a:pt x="423312" y="133296"/>
                </a:lnTo>
                <a:lnTo>
                  <a:pt x="417708" y="128774"/>
                </a:lnTo>
                <a:close/>
              </a:path>
              <a:path w="553085" h="514984">
                <a:moveTo>
                  <a:pt x="454220" y="85661"/>
                </a:moveTo>
                <a:lnTo>
                  <a:pt x="438086" y="85661"/>
                </a:lnTo>
                <a:lnTo>
                  <a:pt x="492061" y="147751"/>
                </a:lnTo>
                <a:lnTo>
                  <a:pt x="501243" y="139763"/>
                </a:lnTo>
                <a:lnTo>
                  <a:pt x="454220" y="85661"/>
                </a:lnTo>
                <a:close/>
              </a:path>
              <a:path w="553085" h="514984">
                <a:moveTo>
                  <a:pt x="531321" y="16243"/>
                </a:moveTo>
                <a:lnTo>
                  <a:pt x="521436" y="16243"/>
                </a:lnTo>
                <a:lnTo>
                  <a:pt x="528942" y="62903"/>
                </a:lnTo>
                <a:lnTo>
                  <a:pt x="542391" y="104000"/>
                </a:lnTo>
                <a:lnTo>
                  <a:pt x="552983" y="94792"/>
                </a:lnTo>
                <a:lnTo>
                  <a:pt x="545815" y="80405"/>
                </a:lnTo>
                <a:lnTo>
                  <a:pt x="539629" y="61247"/>
                </a:lnTo>
                <a:lnTo>
                  <a:pt x="534423" y="37319"/>
                </a:lnTo>
                <a:lnTo>
                  <a:pt x="531321" y="16243"/>
                </a:lnTo>
                <a:close/>
              </a:path>
              <a:path w="553085" h="514984">
                <a:moveTo>
                  <a:pt x="440753" y="70167"/>
                </a:moveTo>
                <a:lnTo>
                  <a:pt x="422109" y="89395"/>
                </a:lnTo>
                <a:lnTo>
                  <a:pt x="427139" y="95186"/>
                </a:lnTo>
                <a:lnTo>
                  <a:pt x="438086" y="85661"/>
                </a:lnTo>
                <a:lnTo>
                  <a:pt x="454220" y="85661"/>
                </a:lnTo>
                <a:lnTo>
                  <a:pt x="440753" y="70167"/>
                </a:lnTo>
                <a:close/>
              </a:path>
              <a:path w="553085" h="514984">
                <a:moveTo>
                  <a:pt x="522693" y="0"/>
                </a:moveTo>
                <a:lnTo>
                  <a:pt x="478421" y="38493"/>
                </a:lnTo>
                <a:lnTo>
                  <a:pt x="485914" y="47116"/>
                </a:lnTo>
                <a:lnTo>
                  <a:pt x="521436" y="16243"/>
                </a:lnTo>
                <a:lnTo>
                  <a:pt x="531321" y="16243"/>
                </a:lnTo>
                <a:lnTo>
                  <a:pt x="530199" y="8623"/>
                </a:lnTo>
                <a:lnTo>
                  <a:pt x="5226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02573" y="6171438"/>
            <a:ext cx="502920" cy="502920"/>
          </a:xfrm>
          <a:custGeom>
            <a:avLst/>
            <a:rect l="l" t="t" r="r" b="b"/>
            <a:pathLst>
              <a:path w="502920" h="502920">
                <a:moveTo>
                  <a:pt x="0" y="251460"/>
                </a:moveTo>
                <a:lnTo>
                  <a:pt x="4049" y="206260"/>
                </a:lnTo>
                <a:lnTo>
                  <a:pt x="15725" y="163718"/>
                </a:lnTo>
                <a:lnTo>
                  <a:pt x="34318" y="124544"/>
                </a:lnTo>
                <a:lnTo>
                  <a:pt x="59120" y="89448"/>
                </a:lnTo>
                <a:lnTo>
                  <a:pt x="89422" y="59141"/>
                </a:lnTo>
                <a:lnTo>
                  <a:pt x="124516" y="34332"/>
                </a:lnTo>
                <a:lnTo>
                  <a:pt x="163693" y="15732"/>
                </a:lnTo>
                <a:lnTo>
                  <a:pt x="206243" y="4051"/>
                </a:lnTo>
                <a:lnTo>
                  <a:pt x="251459" y="0"/>
                </a:lnTo>
                <a:lnTo>
                  <a:pt x="296676" y="4051"/>
                </a:lnTo>
                <a:lnTo>
                  <a:pt x="339226" y="15732"/>
                </a:lnTo>
                <a:lnTo>
                  <a:pt x="378403" y="34332"/>
                </a:lnTo>
                <a:lnTo>
                  <a:pt x="413497" y="59141"/>
                </a:lnTo>
                <a:lnTo>
                  <a:pt x="443799" y="89448"/>
                </a:lnTo>
                <a:lnTo>
                  <a:pt x="468601" y="124544"/>
                </a:lnTo>
                <a:lnTo>
                  <a:pt x="487194" y="163718"/>
                </a:lnTo>
                <a:lnTo>
                  <a:pt x="498870" y="206260"/>
                </a:lnTo>
                <a:lnTo>
                  <a:pt x="502920" y="251460"/>
                </a:lnTo>
                <a:lnTo>
                  <a:pt x="498870" y="296659"/>
                </a:lnTo>
                <a:lnTo>
                  <a:pt x="487194" y="339201"/>
                </a:lnTo>
                <a:lnTo>
                  <a:pt x="468601" y="378375"/>
                </a:lnTo>
                <a:lnTo>
                  <a:pt x="443799" y="413471"/>
                </a:lnTo>
                <a:lnTo>
                  <a:pt x="413497" y="443778"/>
                </a:lnTo>
                <a:lnTo>
                  <a:pt x="378403" y="468587"/>
                </a:lnTo>
                <a:lnTo>
                  <a:pt x="339226" y="487187"/>
                </a:lnTo>
                <a:lnTo>
                  <a:pt x="296676" y="498868"/>
                </a:lnTo>
                <a:lnTo>
                  <a:pt x="251459" y="502920"/>
                </a:lnTo>
                <a:lnTo>
                  <a:pt x="206243" y="498868"/>
                </a:lnTo>
                <a:lnTo>
                  <a:pt x="163693" y="487187"/>
                </a:lnTo>
                <a:lnTo>
                  <a:pt x="124516" y="468587"/>
                </a:lnTo>
                <a:lnTo>
                  <a:pt x="89422" y="443778"/>
                </a:lnTo>
                <a:lnTo>
                  <a:pt x="59120" y="413471"/>
                </a:lnTo>
                <a:lnTo>
                  <a:pt x="34318" y="378375"/>
                </a:lnTo>
                <a:lnTo>
                  <a:pt x="15725" y="339201"/>
                </a:lnTo>
                <a:lnTo>
                  <a:pt x="4049" y="296659"/>
                </a:lnTo>
                <a:lnTo>
                  <a:pt x="0" y="25146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610600" y="6342084"/>
            <a:ext cx="8509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5" dirty="0">
                <a:solidFill>
                  <a:srgbClr val="888888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3</a:t>
            </a:r>
            <a:endParaRPr sz="1200">
              <a:latin typeface="Arial" pitchFamily="34" charset="0" panose="020B0604020202020204"/>
              <a:cs typeface="Arial" pitchFamily="34" charset="0" panose="020B0604020202020204"/>
            </a:endParaRPr>
          </a:p>
        </p:txBody>
      </p:sp>
      <p:sp>
        <p:nvSpPr>
          <p:cNvPr id="9" name="object 9"/>
          <p:cNvSpPr>
            <a:spLocks noGrp="1" noEditPoints="1"/>
          </p:cNvSpPr>
          <p:nvPr>
            <p:ph type="title"/>
          </p:nvPr>
        </p:nvSpPr>
        <p:spPr>
          <a:xfrm>
            <a:off x="224027" y="955547"/>
            <a:ext cx="8677910" cy="347530"/>
          </a:xfrm>
          <a:solidFill>
            <a:srgbClr val="F1F1F1"/>
          </a:solidFill>
        </p:spPr>
        <p:txBody>
          <a:bodyPr vert="horz" wrap="square" lIns="0" tIns="39369" rIns="0" bIns="0" rtlCol="0">
            <a:spAutoFit/>
          </a:bodyPr>
          <a:lstStyle/>
          <a:p>
            <a:pPr marL="640080" marR="365760" indent="-269875" algn="ctr">
              <a:lnSpc>
                <a:spcPct val="100000"/>
              </a:lnSpc>
              <a:spcBef>
                <a:spcPts val="309"/>
              </a:spcBef>
            </a:pPr>
            <a:r>
              <a:rPr lang="ru-RU" sz="20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Способы продвижения товаров и услуг за рубежом</a:t>
            </a:r>
            <a:endParaRPr sz="20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4884" y="1787651"/>
            <a:ext cx="8776716" cy="4944110"/>
          </a:xfrm>
          <a:custGeom>
            <a:avLst/>
            <a:rect l="l" t="t" r="r" b="b"/>
            <a:pathLst>
              <a:path w="8676640" h="4944109">
                <a:moveTo>
                  <a:pt x="0" y="4943856"/>
                </a:moveTo>
                <a:lnTo>
                  <a:pt x="8676132" y="4943856"/>
                </a:lnTo>
                <a:lnTo>
                  <a:pt x="8676132" y="0"/>
                </a:lnTo>
                <a:lnTo>
                  <a:pt x="0" y="0"/>
                </a:lnTo>
                <a:lnTo>
                  <a:pt x="0" y="4943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indent="457200" algn="just">
              <a:lnSpc>
                <a:spcPct val="150000"/>
              </a:lnSpc>
            </a:pPr>
            <a:endParaRPr lang="ru-RU" sz="2600" baseline="-250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12" name="object 8"/>
          <p:cNvSpPr/>
          <p:nvPr/>
        </p:nvSpPr>
        <p:spPr>
          <a:xfrm>
            <a:off x="263652" y="13716"/>
            <a:ext cx="1141476" cy="947927"/>
          </a:xfrm>
          <a:prstGeom prst="rect">
            <a:avLst/>
          </a:prstGeom>
          <a:blipFill>
            <a:blip r:embed="rId1"/>
            <a:srcRect l="0" t="0" r="0" b="0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263652" y="1659507"/>
            <a:ext cx="8346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</p:txBody>
      </p:sp>
      <p:sp>
        <p:nvSpPr>
          <p:cNvPr id="18" name="object 13"/>
          <p:cNvSpPr txBox="1"/>
          <p:nvPr/>
        </p:nvSpPr>
        <p:spPr>
          <a:xfrm>
            <a:off x="523285" y="2007115"/>
            <a:ext cx="19030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25" dirty="0">
                <a:latin typeface="Times New Roman" pitchFamily="18" charset="0" panose="02020603050405020304"/>
                <a:cs typeface="Times New Roman" pitchFamily="18" charset="0" panose="02020603050405020304"/>
              </a:rPr>
              <a:t>Email-рассылка</a:t>
            </a:r>
            <a:endParaRPr sz="2000" b="1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19" name="object 14"/>
          <p:cNvSpPr txBox="1"/>
          <p:nvPr/>
        </p:nvSpPr>
        <p:spPr>
          <a:xfrm>
            <a:off x="5234090" y="1998937"/>
            <a:ext cx="4439413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ru-RU" sz="2000" kern="0" spc="45" dirty="0">
                <a:solidFill>
                  <a:srgbClr val="00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Программы</a:t>
            </a:r>
            <a:r>
              <a:rPr lang="ru-RU" sz="2000" kern="0" spc="-150" dirty="0">
                <a:solidFill>
                  <a:srgbClr val="00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</a:t>
            </a:r>
            <a:r>
              <a:rPr lang="ru-RU" sz="2000" kern="0" spc="35" dirty="0">
                <a:solidFill>
                  <a:srgbClr val="00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лояльности</a:t>
            </a:r>
            <a:endParaRPr lang="ru-RU" sz="2000" kern="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5492" y="2416703"/>
            <a:ext cx="4266585" cy="408108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29200" y="2648711"/>
            <a:ext cx="3225682" cy="174432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48711"/>
            <a:ext cx="3572510" cy="4209415"/>
          </a:xfrm>
          <a:custGeom>
            <a:avLst/>
            <a:rect l="l" t="t" r="r" b="b"/>
            <a:pathLst>
              <a:path w="3572510" h="4209415">
                <a:moveTo>
                  <a:pt x="0" y="0"/>
                </a:moveTo>
                <a:lnTo>
                  <a:pt x="0" y="4209287"/>
                </a:lnTo>
                <a:lnTo>
                  <a:pt x="3572255" y="4209287"/>
                </a:lnTo>
                <a:lnTo>
                  <a:pt x="0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-1523" y="0"/>
            <a:ext cx="9145905" cy="6859905"/>
          </a:xfrm>
          <a:custGeom>
            <a:avLst/>
            <a:rect l="l" t="t" r="r" b="b"/>
            <a:pathLst>
              <a:path w="9145905" h="6859905">
                <a:moveTo>
                  <a:pt x="7737475" y="0"/>
                </a:moveTo>
                <a:lnTo>
                  <a:pt x="0" y="6859523"/>
                </a:lnTo>
                <a:lnTo>
                  <a:pt x="9145524" y="6859523"/>
                </a:lnTo>
                <a:lnTo>
                  <a:pt x="9145524" y="889"/>
                </a:lnTo>
                <a:lnTo>
                  <a:pt x="7737475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3587" y="6113081"/>
            <a:ext cx="553085" cy="514984"/>
          </a:xfrm>
          <a:custGeom>
            <a:avLst/>
            <a:rect l="l" t="t" r="r" b="b"/>
            <a:pathLst>
              <a:path w="553085" h="514984">
                <a:moveTo>
                  <a:pt x="32100" y="452602"/>
                </a:moveTo>
                <a:lnTo>
                  <a:pt x="15976" y="452602"/>
                </a:lnTo>
                <a:lnTo>
                  <a:pt x="69951" y="514692"/>
                </a:lnTo>
                <a:lnTo>
                  <a:pt x="79133" y="506704"/>
                </a:lnTo>
                <a:lnTo>
                  <a:pt x="32100" y="452602"/>
                </a:lnTo>
                <a:close/>
              </a:path>
              <a:path w="553085" h="514984">
                <a:moveTo>
                  <a:pt x="102201" y="427786"/>
                </a:moveTo>
                <a:lnTo>
                  <a:pt x="94094" y="427786"/>
                </a:lnTo>
                <a:lnTo>
                  <a:pt x="91949" y="437108"/>
                </a:lnTo>
                <a:lnTo>
                  <a:pt x="91855" y="445970"/>
                </a:lnTo>
                <a:lnTo>
                  <a:pt x="93987" y="453611"/>
                </a:lnTo>
                <a:lnTo>
                  <a:pt x="98285" y="460286"/>
                </a:lnTo>
                <a:lnTo>
                  <a:pt x="103149" y="465874"/>
                </a:lnTo>
                <a:lnTo>
                  <a:pt x="109169" y="468566"/>
                </a:lnTo>
                <a:lnTo>
                  <a:pt x="123520" y="468134"/>
                </a:lnTo>
                <a:lnTo>
                  <a:pt x="130530" y="465061"/>
                </a:lnTo>
                <a:lnTo>
                  <a:pt x="139421" y="457326"/>
                </a:lnTo>
                <a:lnTo>
                  <a:pt x="123024" y="457326"/>
                </a:lnTo>
                <a:lnTo>
                  <a:pt x="113690" y="456882"/>
                </a:lnTo>
                <a:lnTo>
                  <a:pt x="109639" y="454799"/>
                </a:lnTo>
                <a:lnTo>
                  <a:pt x="103454" y="447687"/>
                </a:lnTo>
                <a:lnTo>
                  <a:pt x="101815" y="444474"/>
                </a:lnTo>
                <a:lnTo>
                  <a:pt x="100761" y="437921"/>
                </a:lnTo>
                <a:lnTo>
                  <a:pt x="101104" y="433247"/>
                </a:lnTo>
                <a:lnTo>
                  <a:pt x="102201" y="427786"/>
                </a:lnTo>
                <a:close/>
              </a:path>
              <a:path w="553085" h="514984">
                <a:moveTo>
                  <a:pt x="18630" y="437108"/>
                </a:moveTo>
                <a:lnTo>
                  <a:pt x="0" y="456336"/>
                </a:lnTo>
                <a:lnTo>
                  <a:pt x="5016" y="462114"/>
                </a:lnTo>
                <a:lnTo>
                  <a:pt x="15976" y="452602"/>
                </a:lnTo>
                <a:lnTo>
                  <a:pt x="32100" y="452602"/>
                </a:lnTo>
                <a:lnTo>
                  <a:pt x="18630" y="437108"/>
                </a:lnTo>
                <a:close/>
              </a:path>
              <a:path w="553085" h="514984">
                <a:moveTo>
                  <a:pt x="147527" y="423735"/>
                </a:moveTo>
                <a:lnTo>
                  <a:pt x="124028" y="423735"/>
                </a:lnTo>
                <a:lnTo>
                  <a:pt x="130378" y="424700"/>
                </a:lnTo>
                <a:lnTo>
                  <a:pt x="133156" y="426313"/>
                </a:lnTo>
                <a:lnTo>
                  <a:pt x="138341" y="432282"/>
                </a:lnTo>
                <a:lnTo>
                  <a:pt x="139420" y="436079"/>
                </a:lnTo>
                <a:lnTo>
                  <a:pt x="137972" y="444639"/>
                </a:lnTo>
                <a:lnTo>
                  <a:pt x="135610" y="448525"/>
                </a:lnTo>
                <a:lnTo>
                  <a:pt x="127431" y="455625"/>
                </a:lnTo>
                <a:lnTo>
                  <a:pt x="123024" y="457326"/>
                </a:lnTo>
                <a:lnTo>
                  <a:pt x="139421" y="457326"/>
                </a:lnTo>
                <a:lnTo>
                  <a:pt x="144195" y="453174"/>
                </a:lnTo>
                <a:lnTo>
                  <a:pt x="148209" y="446481"/>
                </a:lnTo>
                <a:lnTo>
                  <a:pt x="150571" y="431622"/>
                </a:lnTo>
                <a:lnTo>
                  <a:pt x="148653" y="425030"/>
                </a:lnTo>
                <a:lnTo>
                  <a:pt x="147527" y="423735"/>
                </a:lnTo>
                <a:close/>
              </a:path>
              <a:path w="553085" h="514984">
                <a:moveTo>
                  <a:pt x="99199" y="377253"/>
                </a:moveTo>
                <a:lnTo>
                  <a:pt x="66116" y="396735"/>
                </a:lnTo>
                <a:lnTo>
                  <a:pt x="64147" y="409905"/>
                </a:lnTo>
                <a:lnTo>
                  <a:pt x="65913" y="415797"/>
                </a:lnTo>
                <a:lnTo>
                  <a:pt x="73228" y="424218"/>
                </a:lnTo>
                <a:lnTo>
                  <a:pt x="76339" y="426313"/>
                </a:lnTo>
                <a:lnTo>
                  <a:pt x="83235" y="428282"/>
                </a:lnTo>
                <a:lnTo>
                  <a:pt x="88011" y="428434"/>
                </a:lnTo>
                <a:lnTo>
                  <a:pt x="94094" y="427786"/>
                </a:lnTo>
                <a:lnTo>
                  <a:pt x="102201" y="427786"/>
                </a:lnTo>
                <a:lnTo>
                  <a:pt x="102323" y="427177"/>
                </a:lnTo>
                <a:lnTo>
                  <a:pt x="119037" y="424116"/>
                </a:lnTo>
                <a:lnTo>
                  <a:pt x="124028" y="423735"/>
                </a:lnTo>
                <a:lnTo>
                  <a:pt x="147527" y="423735"/>
                </a:lnTo>
                <a:lnTo>
                  <a:pt x="143662" y="419290"/>
                </a:lnTo>
                <a:lnTo>
                  <a:pt x="140711" y="416864"/>
                </a:lnTo>
                <a:lnTo>
                  <a:pt x="89877" y="416864"/>
                </a:lnTo>
                <a:lnTo>
                  <a:pt x="82486" y="416090"/>
                </a:lnTo>
                <a:lnTo>
                  <a:pt x="79514" y="414591"/>
                </a:lnTo>
                <a:lnTo>
                  <a:pt x="74980" y="409371"/>
                </a:lnTo>
                <a:lnTo>
                  <a:pt x="74155" y="406298"/>
                </a:lnTo>
                <a:lnTo>
                  <a:pt x="75488" y="399300"/>
                </a:lnTo>
                <a:lnTo>
                  <a:pt x="77520" y="396074"/>
                </a:lnTo>
                <a:lnTo>
                  <a:pt x="84391" y="390105"/>
                </a:lnTo>
                <a:lnTo>
                  <a:pt x="87947" y="388492"/>
                </a:lnTo>
                <a:lnTo>
                  <a:pt x="95211" y="388137"/>
                </a:lnTo>
                <a:lnTo>
                  <a:pt x="110641" y="388137"/>
                </a:lnTo>
                <a:lnTo>
                  <a:pt x="107911" y="383717"/>
                </a:lnTo>
                <a:lnTo>
                  <a:pt x="104076" y="379298"/>
                </a:lnTo>
                <a:lnTo>
                  <a:pt x="99199" y="377253"/>
                </a:lnTo>
                <a:close/>
              </a:path>
              <a:path w="553085" h="514984">
                <a:moveTo>
                  <a:pt x="110641" y="388137"/>
                </a:moveTo>
                <a:lnTo>
                  <a:pt x="95211" y="388137"/>
                </a:lnTo>
                <a:lnTo>
                  <a:pt x="98234" y="389432"/>
                </a:lnTo>
                <a:lnTo>
                  <a:pt x="105156" y="397395"/>
                </a:lnTo>
                <a:lnTo>
                  <a:pt x="106032" y="404901"/>
                </a:lnTo>
                <a:lnTo>
                  <a:pt x="103276" y="414731"/>
                </a:lnTo>
                <a:lnTo>
                  <a:pt x="95580" y="416280"/>
                </a:lnTo>
                <a:lnTo>
                  <a:pt x="89877" y="416864"/>
                </a:lnTo>
                <a:lnTo>
                  <a:pt x="140711" y="416864"/>
                </a:lnTo>
                <a:lnTo>
                  <a:pt x="137685" y="414377"/>
                </a:lnTo>
                <a:lnTo>
                  <a:pt x="134264" y="413156"/>
                </a:lnTo>
                <a:lnTo>
                  <a:pt x="110921" y="413156"/>
                </a:lnTo>
                <a:lnTo>
                  <a:pt x="112869" y="404029"/>
                </a:lnTo>
                <a:lnTo>
                  <a:pt x="113016" y="396074"/>
                </a:lnTo>
                <a:lnTo>
                  <a:pt x="111364" y="389308"/>
                </a:lnTo>
                <a:lnTo>
                  <a:pt x="110641" y="388137"/>
                </a:lnTo>
                <a:close/>
              </a:path>
              <a:path w="553085" h="514984">
                <a:moveTo>
                  <a:pt x="121313" y="411310"/>
                </a:moveTo>
                <a:lnTo>
                  <a:pt x="110921" y="413156"/>
                </a:lnTo>
                <a:lnTo>
                  <a:pt x="134264" y="413156"/>
                </a:lnTo>
                <a:lnTo>
                  <a:pt x="130235" y="411718"/>
                </a:lnTo>
                <a:lnTo>
                  <a:pt x="121313" y="411310"/>
                </a:lnTo>
                <a:close/>
              </a:path>
              <a:path w="553085" h="514984">
                <a:moveTo>
                  <a:pt x="175412" y="402793"/>
                </a:moveTo>
                <a:lnTo>
                  <a:pt x="163893" y="412800"/>
                </a:lnTo>
                <a:lnTo>
                  <a:pt x="173901" y="424319"/>
                </a:lnTo>
                <a:lnTo>
                  <a:pt x="185420" y="414312"/>
                </a:lnTo>
                <a:lnTo>
                  <a:pt x="175412" y="402793"/>
                </a:lnTo>
                <a:close/>
              </a:path>
              <a:path w="553085" h="514984">
                <a:moveTo>
                  <a:pt x="182026" y="302919"/>
                </a:moveTo>
                <a:lnTo>
                  <a:pt x="154171" y="327152"/>
                </a:lnTo>
                <a:lnTo>
                  <a:pt x="154368" y="334619"/>
                </a:lnTo>
                <a:lnTo>
                  <a:pt x="177724" y="374065"/>
                </a:lnTo>
                <a:lnTo>
                  <a:pt x="207407" y="388395"/>
                </a:lnTo>
                <a:lnTo>
                  <a:pt x="214222" y="387929"/>
                </a:lnTo>
                <a:lnTo>
                  <a:pt x="220481" y="385761"/>
                </a:lnTo>
                <a:lnTo>
                  <a:pt x="226187" y="381888"/>
                </a:lnTo>
                <a:lnTo>
                  <a:pt x="229138" y="378635"/>
                </a:lnTo>
                <a:lnTo>
                  <a:pt x="212306" y="378635"/>
                </a:lnTo>
                <a:lnTo>
                  <a:pt x="203050" y="377029"/>
                </a:lnTo>
                <a:lnTo>
                  <a:pt x="170096" y="344548"/>
                </a:lnTo>
                <a:lnTo>
                  <a:pt x="164520" y="323664"/>
                </a:lnTo>
                <a:lnTo>
                  <a:pt x="169202" y="316382"/>
                </a:lnTo>
                <a:lnTo>
                  <a:pt x="177086" y="312741"/>
                </a:lnTo>
                <a:lnTo>
                  <a:pt x="206069" y="312741"/>
                </a:lnTo>
                <a:lnTo>
                  <a:pt x="204373" y="311372"/>
                </a:lnTo>
                <a:lnTo>
                  <a:pt x="196940" y="307000"/>
                </a:lnTo>
                <a:lnTo>
                  <a:pt x="189382" y="304152"/>
                </a:lnTo>
                <a:lnTo>
                  <a:pt x="182026" y="302919"/>
                </a:lnTo>
                <a:close/>
              </a:path>
              <a:path w="553085" h="514984">
                <a:moveTo>
                  <a:pt x="206069" y="312741"/>
                </a:moveTo>
                <a:lnTo>
                  <a:pt x="177086" y="312741"/>
                </a:lnTo>
                <a:lnTo>
                  <a:pt x="186358" y="314331"/>
                </a:lnTo>
                <a:lnTo>
                  <a:pt x="197018" y="321150"/>
                </a:lnTo>
                <a:lnTo>
                  <a:pt x="224511" y="358152"/>
                </a:lnTo>
                <a:lnTo>
                  <a:pt x="224867" y="367717"/>
                </a:lnTo>
                <a:lnTo>
                  <a:pt x="220167" y="375018"/>
                </a:lnTo>
                <a:lnTo>
                  <a:pt x="212306" y="378635"/>
                </a:lnTo>
                <a:lnTo>
                  <a:pt x="229138" y="378635"/>
                </a:lnTo>
                <a:lnTo>
                  <a:pt x="230835" y="376764"/>
                </a:lnTo>
                <a:lnTo>
                  <a:pt x="233864" y="370859"/>
                </a:lnTo>
                <a:lnTo>
                  <a:pt x="235273" y="364172"/>
                </a:lnTo>
                <a:lnTo>
                  <a:pt x="235064" y="356704"/>
                </a:lnTo>
                <a:lnTo>
                  <a:pt x="211679" y="317268"/>
                </a:lnTo>
                <a:lnTo>
                  <a:pt x="206069" y="312741"/>
                </a:lnTo>
                <a:close/>
              </a:path>
              <a:path w="553085" h="514984">
                <a:moveTo>
                  <a:pt x="286009" y="283413"/>
                </a:moveTo>
                <a:lnTo>
                  <a:pt x="269811" y="283413"/>
                </a:lnTo>
                <a:lnTo>
                  <a:pt x="274855" y="289823"/>
                </a:lnTo>
                <a:lnTo>
                  <a:pt x="278672" y="296043"/>
                </a:lnTo>
                <a:lnTo>
                  <a:pt x="281266" y="302072"/>
                </a:lnTo>
                <a:lnTo>
                  <a:pt x="282638" y="307911"/>
                </a:lnTo>
                <a:lnTo>
                  <a:pt x="283641" y="315569"/>
                </a:lnTo>
                <a:lnTo>
                  <a:pt x="281292" y="321881"/>
                </a:lnTo>
                <a:lnTo>
                  <a:pt x="271475" y="330415"/>
                </a:lnTo>
                <a:lnTo>
                  <a:pt x="265607" y="333717"/>
                </a:lnTo>
                <a:lnTo>
                  <a:pt x="257987" y="336740"/>
                </a:lnTo>
                <a:lnTo>
                  <a:pt x="264795" y="344576"/>
                </a:lnTo>
                <a:lnTo>
                  <a:pt x="293649" y="306476"/>
                </a:lnTo>
                <a:lnTo>
                  <a:pt x="292481" y="299478"/>
                </a:lnTo>
                <a:lnTo>
                  <a:pt x="286461" y="284149"/>
                </a:lnTo>
                <a:lnTo>
                  <a:pt x="286009" y="283413"/>
                </a:lnTo>
                <a:close/>
              </a:path>
              <a:path w="553085" h="514984">
                <a:moveTo>
                  <a:pt x="241385" y="250421"/>
                </a:moveTo>
                <a:lnTo>
                  <a:pt x="212492" y="282460"/>
                </a:lnTo>
                <a:lnTo>
                  <a:pt x="212430" y="287375"/>
                </a:lnTo>
                <a:lnTo>
                  <a:pt x="215277" y="294868"/>
                </a:lnTo>
                <a:lnTo>
                  <a:pt x="226758" y="308076"/>
                </a:lnTo>
                <a:lnTo>
                  <a:pt x="233311" y="311530"/>
                </a:lnTo>
                <a:lnTo>
                  <a:pt x="248818" y="313054"/>
                </a:lnTo>
                <a:lnTo>
                  <a:pt x="255600" y="310908"/>
                </a:lnTo>
                <a:lnTo>
                  <a:pt x="265112" y="302640"/>
                </a:lnTo>
                <a:lnTo>
                  <a:pt x="248666" y="302640"/>
                </a:lnTo>
                <a:lnTo>
                  <a:pt x="238594" y="300723"/>
                </a:lnTo>
                <a:lnTo>
                  <a:pt x="233794" y="297624"/>
                </a:lnTo>
                <a:lnTo>
                  <a:pt x="224891" y="287375"/>
                </a:lnTo>
                <a:lnTo>
                  <a:pt x="222631" y="282460"/>
                </a:lnTo>
                <a:lnTo>
                  <a:pt x="222262" y="272745"/>
                </a:lnTo>
                <a:lnTo>
                  <a:pt x="224193" y="268566"/>
                </a:lnTo>
                <a:lnTo>
                  <a:pt x="232562" y="261302"/>
                </a:lnTo>
                <a:lnTo>
                  <a:pt x="237604" y="260057"/>
                </a:lnTo>
                <a:lnTo>
                  <a:pt x="265394" y="260057"/>
                </a:lnTo>
                <a:lnTo>
                  <a:pt x="262494" y="257748"/>
                </a:lnTo>
                <a:lnTo>
                  <a:pt x="255466" y="253755"/>
                </a:lnTo>
                <a:lnTo>
                  <a:pt x="248348" y="251294"/>
                </a:lnTo>
                <a:lnTo>
                  <a:pt x="241385" y="250421"/>
                </a:lnTo>
                <a:close/>
              </a:path>
              <a:path w="553085" h="514984">
                <a:moveTo>
                  <a:pt x="265394" y="260057"/>
                </a:moveTo>
                <a:lnTo>
                  <a:pt x="237604" y="260057"/>
                </a:lnTo>
                <a:lnTo>
                  <a:pt x="249148" y="262610"/>
                </a:lnTo>
                <a:lnTo>
                  <a:pt x="254584" y="266179"/>
                </a:lnTo>
                <a:lnTo>
                  <a:pt x="262915" y="275767"/>
                </a:lnTo>
                <a:lnTo>
                  <a:pt x="264312" y="280136"/>
                </a:lnTo>
                <a:lnTo>
                  <a:pt x="263398" y="290194"/>
                </a:lnTo>
                <a:lnTo>
                  <a:pt x="261213" y="294411"/>
                </a:lnTo>
                <a:lnTo>
                  <a:pt x="253225" y="301358"/>
                </a:lnTo>
                <a:lnTo>
                  <a:pt x="248666" y="302640"/>
                </a:lnTo>
                <a:lnTo>
                  <a:pt x="265112" y="302640"/>
                </a:lnTo>
                <a:lnTo>
                  <a:pt x="267347" y="300697"/>
                </a:lnTo>
                <a:lnTo>
                  <a:pt x="270154" y="293217"/>
                </a:lnTo>
                <a:lnTo>
                  <a:pt x="269811" y="283413"/>
                </a:lnTo>
                <a:lnTo>
                  <a:pt x="286009" y="283413"/>
                </a:lnTo>
                <a:lnTo>
                  <a:pt x="282067" y="276986"/>
                </a:lnTo>
                <a:lnTo>
                  <a:pt x="276288" y="270344"/>
                </a:lnTo>
                <a:lnTo>
                  <a:pt x="269435" y="263276"/>
                </a:lnTo>
                <a:lnTo>
                  <a:pt x="265394" y="260057"/>
                </a:lnTo>
                <a:close/>
              </a:path>
              <a:path w="553085" h="514984">
                <a:moveTo>
                  <a:pt x="324929" y="272821"/>
                </a:moveTo>
                <a:lnTo>
                  <a:pt x="313423" y="282828"/>
                </a:lnTo>
                <a:lnTo>
                  <a:pt x="323430" y="294335"/>
                </a:lnTo>
                <a:lnTo>
                  <a:pt x="334937" y="284327"/>
                </a:lnTo>
                <a:lnTo>
                  <a:pt x="324929" y="272821"/>
                </a:lnTo>
                <a:close/>
              </a:path>
              <a:path w="553085" h="514984">
                <a:moveTo>
                  <a:pt x="351728" y="183400"/>
                </a:moveTo>
                <a:lnTo>
                  <a:pt x="324396" y="183400"/>
                </a:lnTo>
                <a:lnTo>
                  <a:pt x="332854" y="183794"/>
                </a:lnTo>
                <a:lnTo>
                  <a:pt x="336651" y="185826"/>
                </a:lnTo>
                <a:lnTo>
                  <a:pt x="339991" y="189674"/>
                </a:lnTo>
                <a:lnTo>
                  <a:pt x="343297" y="194756"/>
                </a:lnTo>
                <a:lnTo>
                  <a:pt x="345347" y="200956"/>
                </a:lnTo>
                <a:lnTo>
                  <a:pt x="346146" y="208278"/>
                </a:lnTo>
                <a:lnTo>
                  <a:pt x="345694" y="216725"/>
                </a:lnTo>
                <a:lnTo>
                  <a:pt x="344525" y="225996"/>
                </a:lnTo>
                <a:lnTo>
                  <a:pt x="343651" y="236274"/>
                </a:lnTo>
                <a:lnTo>
                  <a:pt x="343619" y="245449"/>
                </a:lnTo>
                <a:lnTo>
                  <a:pt x="344427" y="253524"/>
                </a:lnTo>
                <a:lnTo>
                  <a:pt x="346075" y="260502"/>
                </a:lnTo>
                <a:lnTo>
                  <a:pt x="353085" y="268566"/>
                </a:lnTo>
                <a:lnTo>
                  <a:pt x="373467" y="250850"/>
                </a:lnTo>
                <a:lnTo>
                  <a:pt x="357174" y="250850"/>
                </a:lnTo>
                <a:lnTo>
                  <a:pt x="354864" y="245280"/>
                </a:lnTo>
                <a:lnTo>
                  <a:pt x="353629" y="238591"/>
                </a:lnTo>
                <a:lnTo>
                  <a:pt x="353468" y="230783"/>
                </a:lnTo>
                <a:lnTo>
                  <a:pt x="354380" y="221856"/>
                </a:lnTo>
                <a:lnTo>
                  <a:pt x="356692" y="206501"/>
                </a:lnTo>
                <a:lnTo>
                  <a:pt x="356997" y="199415"/>
                </a:lnTo>
                <a:lnTo>
                  <a:pt x="355371" y="189585"/>
                </a:lnTo>
                <a:lnTo>
                  <a:pt x="353174" y="185064"/>
                </a:lnTo>
                <a:lnTo>
                  <a:pt x="351728" y="183400"/>
                </a:lnTo>
                <a:close/>
              </a:path>
              <a:path w="553085" h="514984">
                <a:moveTo>
                  <a:pt x="387146" y="224802"/>
                </a:moveTo>
                <a:lnTo>
                  <a:pt x="357174" y="250850"/>
                </a:lnTo>
                <a:lnTo>
                  <a:pt x="373467" y="250850"/>
                </a:lnTo>
                <a:lnTo>
                  <a:pt x="394157" y="232867"/>
                </a:lnTo>
                <a:lnTo>
                  <a:pt x="387146" y="224802"/>
                </a:lnTo>
                <a:close/>
              </a:path>
              <a:path w="553085" h="514984">
                <a:moveTo>
                  <a:pt x="324777" y="172084"/>
                </a:moveTo>
                <a:lnTo>
                  <a:pt x="318071" y="174840"/>
                </a:lnTo>
                <a:lnTo>
                  <a:pt x="305549" y="185737"/>
                </a:lnTo>
                <a:lnTo>
                  <a:pt x="300723" y="192468"/>
                </a:lnTo>
                <a:lnTo>
                  <a:pt x="297103" y="200685"/>
                </a:lnTo>
                <a:lnTo>
                  <a:pt x="304114" y="208749"/>
                </a:lnTo>
                <a:lnTo>
                  <a:pt x="307431" y="199415"/>
                </a:lnTo>
                <a:lnTo>
                  <a:pt x="311442" y="192735"/>
                </a:lnTo>
                <a:lnTo>
                  <a:pt x="320255" y="185064"/>
                </a:lnTo>
                <a:lnTo>
                  <a:pt x="324396" y="183400"/>
                </a:lnTo>
                <a:lnTo>
                  <a:pt x="351728" y="183400"/>
                </a:lnTo>
                <a:lnTo>
                  <a:pt x="344589" y="175183"/>
                </a:lnTo>
                <a:lnTo>
                  <a:pt x="338620" y="172262"/>
                </a:lnTo>
                <a:lnTo>
                  <a:pt x="324777" y="172084"/>
                </a:lnTo>
                <a:close/>
              </a:path>
              <a:path w="553085" h="514984">
                <a:moveTo>
                  <a:pt x="393659" y="118946"/>
                </a:moveTo>
                <a:lnTo>
                  <a:pt x="365803" y="143187"/>
                </a:lnTo>
                <a:lnTo>
                  <a:pt x="366001" y="150660"/>
                </a:lnTo>
                <a:lnTo>
                  <a:pt x="389356" y="190098"/>
                </a:lnTo>
                <a:lnTo>
                  <a:pt x="419040" y="204423"/>
                </a:lnTo>
                <a:lnTo>
                  <a:pt x="425854" y="203958"/>
                </a:lnTo>
                <a:lnTo>
                  <a:pt x="432114" y="201794"/>
                </a:lnTo>
                <a:lnTo>
                  <a:pt x="437819" y="197929"/>
                </a:lnTo>
                <a:lnTo>
                  <a:pt x="440776" y="194665"/>
                </a:lnTo>
                <a:lnTo>
                  <a:pt x="423939" y="194665"/>
                </a:lnTo>
                <a:lnTo>
                  <a:pt x="414683" y="193063"/>
                </a:lnTo>
                <a:lnTo>
                  <a:pt x="381729" y="160581"/>
                </a:lnTo>
                <a:lnTo>
                  <a:pt x="376153" y="139692"/>
                </a:lnTo>
                <a:lnTo>
                  <a:pt x="380834" y="132410"/>
                </a:lnTo>
                <a:lnTo>
                  <a:pt x="388714" y="128774"/>
                </a:lnTo>
                <a:lnTo>
                  <a:pt x="417708" y="128774"/>
                </a:lnTo>
                <a:lnTo>
                  <a:pt x="416005" y="127400"/>
                </a:lnTo>
                <a:lnTo>
                  <a:pt x="408573" y="123028"/>
                </a:lnTo>
                <a:lnTo>
                  <a:pt x="401015" y="120180"/>
                </a:lnTo>
                <a:lnTo>
                  <a:pt x="393659" y="118946"/>
                </a:lnTo>
                <a:close/>
              </a:path>
              <a:path w="553085" h="514984">
                <a:moveTo>
                  <a:pt x="417708" y="128774"/>
                </a:moveTo>
                <a:lnTo>
                  <a:pt x="388714" y="128774"/>
                </a:lnTo>
                <a:lnTo>
                  <a:pt x="397986" y="130363"/>
                </a:lnTo>
                <a:lnTo>
                  <a:pt x="408649" y="137180"/>
                </a:lnTo>
                <a:lnTo>
                  <a:pt x="436150" y="174193"/>
                </a:lnTo>
                <a:lnTo>
                  <a:pt x="436468" y="183794"/>
                </a:lnTo>
                <a:lnTo>
                  <a:pt x="431800" y="191046"/>
                </a:lnTo>
                <a:lnTo>
                  <a:pt x="423939" y="194665"/>
                </a:lnTo>
                <a:lnTo>
                  <a:pt x="440776" y="194665"/>
                </a:lnTo>
                <a:lnTo>
                  <a:pt x="442467" y="192797"/>
                </a:lnTo>
                <a:lnTo>
                  <a:pt x="445496" y="186888"/>
                </a:lnTo>
                <a:lnTo>
                  <a:pt x="446906" y="180200"/>
                </a:lnTo>
                <a:lnTo>
                  <a:pt x="446697" y="172732"/>
                </a:lnTo>
                <a:lnTo>
                  <a:pt x="423312" y="133296"/>
                </a:lnTo>
                <a:lnTo>
                  <a:pt x="417708" y="128774"/>
                </a:lnTo>
                <a:close/>
              </a:path>
              <a:path w="553085" h="514984">
                <a:moveTo>
                  <a:pt x="454220" y="85661"/>
                </a:moveTo>
                <a:lnTo>
                  <a:pt x="438086" y="85661"/>
                </a:lnTo>
                <a:lnTo>
                  <a:pt x="492061" y="147751"/>
                </a:lnTo>
                <a:lnTo>
                  <a:pt x="501243" y="139763"/>
                </a:lnTo>
                <a:lnTo>
                  <a:pt x="454220" y="85661"/>
                </a:lnTo>
                <a:close/>
              </a:path>
              <a:path w="553085" h="514984">
                <a:moveTo>
                  <a:pt x="531321" y="16243"/>
                </a:moveTo>
                <a:lnTo>
                  <a:pt x="521436" y="16243"/>
                </a:lnTo>
                <a:lnTo>
                  <a:pt x="528942" y="62903"/>
                </a:lnTo>
                <a:lnTo>
                  <a:pt x="542391" y="104000"/>
                </a:lnTo>
                <a:lnTo>
                  <a:pt x="552983" y="94792"/>
                </a:lnTo>
                <a:lnTo>
                  <a:pt x="545815" y="80405"/>
                </a:lnTo>
                <a:lnTo>
                  <a:pt x="539629" y="61247"/>
                </a:lnTo>
                <a:lnTo>
                  <a:pt x="534423" y="37319"/>
                </a:lnTo>
                <a:lnTo>
                  <a:pt x="531321" y="16243"/>
                </a:lnTo>
                <a:close/>
              </a:path>
              <a:path w="553085" h="514984">
                <a:moveTo>
                  <a:pt x="440753" y="70167"/>
                </a:moveTo>
                <a:lnTo>
                  <a:pt x="422109" y="89395"/>
                </a:lnTo>
                <a:lnTo>
                  <a:pt x="427139" y="95186"/>
                </a:lnTo>
                <a:lnTo>
                  <a:pt x="438086" y="85661"/>
                </a:lnTo>
                <a:lnTo>
                  <a:pt x="454220" y="85661"/>
                </a:lnTo>
                <a:lnTo>
                  <a:pt x="440753" y="70167"/>
                </a:lnTo>
                <a:close/>
              </a:path>
              <a:path w="553085" h="514984">
                <a:moveTo>
                  <a:pt x="522693" y="0"/>
                </a:moveTo>
                <a:lnTo>
                  <a:pt x="478421" y="38493"/>
                </a:lnTo>
                <a:lnTo>
                  <a:pt x="485914" y="47116"/>
                </a:lnTo>
                <a:lnTo>
                  <a:pt x="521436" y="16243"/>
                </a:lnTo>
                <a:lnTo>
                  <a:pt x="531321" y="16243"/>
                </a:lnTo>
                <a:lnTo>
                  <a:pt x="530199" y="8623"/>
                </a:lnTo>
                <a:lnTo>
                  <a:pt x="5226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02573" y="6171438"/>
            <a:ext cx="502920" cy="502920"/>
          </a:xfrm>
          <a:custGeom>
            <a:avLst/>
            <a:rect l="l" t="t" r="r" b="b"/>
            <a:pathLst>
              <a:path w="502920" h="502920">
                <a:moveTo>
                  <a:pt x="0" y="251460"/>
                </a:moveTo>
                <a:lnTo>
                  <a:pt x="4049" y="206260"/>
                </a:lnTo>
                <a:lnTo>
                  <a:pt x="15725" y="163718"/>
                </a:lnTo>
                <a:lnTo>
                  <a:pt x="34318" y="124544"/>
                </a:lnTo>
                <a:lnTo>
                  <a:pt x="59120" y="89448"/>
                </a:lnTo>
                <a:lnTo>
                  <a:pt x="89422" y="59141"/>
                </a:lnTo>
                <a:lnTo>
                  <a:pt x="124516" y="34332"/>
                </a:lnTo>
                <a:lnTo>
                  <a:pt x="163693" y="15732"/>
                </a:lnTo>
                <a:lnTo>
                  <a:pt x="206243" y="4051"/>
                </a:lnTo>
                <a:lnTo>
                  <a:pt x="251459" y="0"/>
                </a:lnTo>
                <a:lnTo>
                  <a:pt x="296676" y="4051"/>
                </a:lnTo>
                <a:lnTo>
                  <a:pt x="339226" y="15732"/>
                </a:lnTo>
                <a:lnTo>
                  <a:pt x="378403" y="34332"/>
                </a:lnTo>
                <a:lnTo>
                  <a:pt x="413497" y="59141"/>
                </a:lnTo>
                <a:lnTo>
                  <a:pt x="443799" y="89448"/>
                </a:lnTo>
                <a:lnTo>
                  <a:pt x="468601" y="124544"/>
                </a:lnTo>
                <a:lnTo>
                  <a:pt x="487194" y="163718"/>
                </a:lnTo>
                <a:lnTo>
                  <a:pt x="498870" y="206260"/>
                </a:lnTo>
                <a:lnTo>
                  <a:pt x="502920" y="251460"/>
                </a:lnTo>
                <a:lnTo>
                  <a:pt x="498870" y="296659"/>
                </a:lnTo>
                <a:lnTo>
                  <a:pt x="487194" y="339201"/>
                </a:lnTo>
                <a:lnTo>
                  <a:pt x="468601" y="378375"/>
                </a:lnTo>
                <a:lnTo>
                  <a:pt x="443799" y="413471"/>
                </a:lnTo>
                <a:lnTo>
                  <a:pt x="413497" y="443778"/>
                </a:lnTo>
                <a:lnTo>
                  <a:pt x="378403" y="468587"/>
                </a:lnTo>
                <a:lnTo>
                  <a:pt x="339226" y="487187"/>
                </a:lnTo>
                <a:lnTo>
                  <a:pt x="296676" y="498868"/>
                </a:lnTo>
                <a:lnTo>
                  <a:pt x="251459" y="502920"/>
                </a:lnTo>
                <a:lnTo>
                  <a:pt x="206243" y="498868"/>
                </a:lnTo>
                <a:lnTo>
                  <a:pt x="163693" y="487187"/>
                </a:lnTo>
                <a:lnTo>
                  <a:pt x="124516" y="468587"/>
                </a:lnTo>
                <a:lnTo>
                  <a:pt x="89422" y="443778"/>
                </a:lnTo>
                <a:lnTo>
                  <a:pt x="59120" y="413471"/>
                </a:lnTo>
                <a:lnTo>
                  <a:pt x="34318" y="378375"/>
                </a:lnTo>
                <a:lnTo>
                  <a:pt x="15725" y="339201"/>
                </a:lnTo>
                <a:lnTo>
                  <a:pt x="4049" y="296659"/>
                </a:lnTo>
                <a:lnTo>
                  <a:pt x="0" y="25146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610600" y="6342084"/>
            <a:ext cx="8509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5" dirty="0">
                <a:solidFill>
                  <a:srgbClr val="888888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3</a:t>
            </a:r>
            <a:endParaRPr sz="1200">
              <a:latin typeface="Arial" pitchFamily="34" charset="0" panose="020B0604020202020204"/>
              <a:cs typeface="Arial" pitchFamily="34" charset="0" panose="020B0604020202020204"/>
            </a:endParaRPr>
          </a:p>
        </p:txBody>
      </p:sp>
      <p:sp>
        <p:nvSpPr>
          <p:cNvPr id="9" name="object 9"/>
          <p:cNvSpPr>
            <a:spLocks noGrp="1" noEditPoints="1"/>
          </p:cNvSpPr>
          <p:nvPr>
            <p:ph type="title"/>
          </p:nvPr>
        </p:nvSpPr>
        <p:spPr>
          <a:xfrm>
            <a:off x="224027" y="955547"/>
            <a:ext cx="8677910" cy="347530"/>
          </a:xfrm>
          <a:solidFill>
            <a:srgbClr val="F1F1F1"/>
          </a:solidFill>
        </p:spPr>
        <p:txBody>
          <a:bodyPr vert="horz" wrap="square" lIns="0" tIns="39369" rIns="0" bIns="0" rtlCol="0">
            <a:spAutoFit/>
          </a:bodyPr>
          <a:lstStyle/>
          <a:p>
            <a:pPr marL="640080" marR="365760" indent="-269875" algn="ctr">
              <a:lnSpc>
                <a:spcPct val="100000"/>
              </a:lnSpc>
              <a:spcBef>
                <a:spcPts val="309"/>
              </a:spcBef>
            </a:pPr>
            <a:r>
              <a:rPr lang="ru-RU" sz="20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Мониторинг и аналитика зарубежных посетителей</a:t>
            </a:r>
            <a:endParaRPr sz="20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4884" y="1787651"/>
            <a:ext cx="8776716" cy="4944110"/>
          </a:xfrm>
          <a:custGeom>
            <a:avLst/>
            <a:rect l="l" t="t" r="r" b="b"/>
            <a:pathLst>
              <a:path w="8676640" h="4944109">
                <a:moveTo>
                  <a:pt x="0" y="4943856"/>
                </a:moveTo>
                <a:lnTo>
                  <a:pt x="8676132" y="4943856"/>
                </a:lnTo>
                <a:lnTo>
                  <a:pt x="8676132" y="0"/>
                </a:lnTo>
                <a:lnTo>
                  <a:pt x="0" y="0"/>
                </a:lnTo>
                <a:lnTo>
                  <a:pt x="0" y="4943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indent="457200" algn="just">
              <a:lnSpc>
                <a:spcPct val="150000"/>
              </a:lnSpc>
            </a:pPr>
            <a:endParaRPr lang="ru-RU" sz="2600" baseline="-250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12" name="object 8"/>
          <p:cNvSpPr/>
          <p:nvPr/>
        </p:nvSpPr>
        <p:spPr>
          <a:xfrm>
            <a:off x="263652" y="13716"/>
            <a:ext cx="1141476" cy="947927"/>
          </a:xfrm>
          <a:prstGeom prst="rect">
            <a:avLst/>
          </a:prstGeom>
          <a:blipFill>
            <a:blip r:embed="rId1"/>
            <a:srcRect l="0" t="0" r="0" b="0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263652" y="1659507"/>
            <a:ext cx="8346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</p:txBody>
      </p:sp>
      <p:sp>
        <p:nvSpPr>
          <p:cNvPr id="14" name="object 17"/>
          <p:cNvSpPr txBox="1"/>
          <p:nvPr/>
        </p:nvSpPr>
        <p:spPr>
          <a:xfrm>
            <a:off x="374078" y="1893637"/>
            <a:ext cx="7647495" cy="4370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1600" spc="10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Статистика </a:t>
            </a:r>
            <a:r>
              <a:rPr sz="1600" spc="20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посещаемости </a:t>
            </a:r>
            <a:r>
              <a:rPr sz="1600" spc="3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разделов </a:t>
            </a:r>
            <a:r>
              <a:rPr sz="1600" spc="1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маркетплейса (предоставляется  </a:t>
            </a:r>
            <a:r>
              <a:rPr sz="1600" spc="10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маркетплейсом) </a:t>
            </a:r>
            <a:r>
              <a:rPr sz="1600" spc="40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и </a:t>
            </a:r>
            <a:r>
              <a:rPr sz="1600" spc="3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веб-страниц </a:t>
            </a:r>
            <a:r>
              <a:rPr sz="1600" spc="20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сайта </a:t>
            </a:r>
            <a:r>
              <a:rPr sz="1600" spc="1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(предоставляется инструментами </a:t>
            </a:r>
            <a:r>
              <a:rPr sz="1600" spc="20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Google  </a:t>
            </a:r>
            <a:r>
              <a:rPr sz="1600" spc="-20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Analytics, </a:t>
            </a:r>
            <a:r>
              <a:rPr sz="1600" spc="-10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Яндекс.Метрика) </a:t>
            </a:r>
            <a:r>
              <a:rPr sz="1600" spc="40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позволяет</a:t>
            </a:r>
            <a:r>
              <a:rPr sz="1600" spc="-6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</a:t>
            </a:r>
            <a:r>
              <a:rPr sz="1600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понять:</a:t>
            </a:r>
            <a:endParaRPr sz="16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728980" indent="-342900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728345" algn="l"/>
                <a:tab pos="728980" algn="l"/>
              </a:tabLst>
            </a:pPr>
            <a:r>
              <a:rPr sz="1600" spc="2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количество </a:t>
            </a:r>
            <a:r>
              <a:rPr sz="1600" spc="30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просмотренных</a:t>
            </a:r>
            <a:r>
              <a:rPr sz="1600" spc="-170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</a:t>
            </a:r>
            <a:r>
              <a:rPr sz="1600" spc="1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веб-страниц;</a:t>
            </a:r>
            <a:endParaRPr sz="16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728980" marR="3481704" indent="-342900" algn="just">
              <a:lnSpc>
                <a:spcPct val="100000"/>
              </a:lnSpc>
              <a:spcBef>
                <a:spcPts val="395"/>
              </a:spcBef>
              <a:buClr>
                <a:srgbClr val="FF0000"/>
              </a:buClr>
              <a:buFont typeface="Wingdings"/>
              <a:buChar char=""/>
              <a:tabLst>
                <a:tab pos="728980" algn="l"/>
              </a:tabLst>
            </a:pPr>
            <a:r>
              <a:rPr sz="1600" spc="3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ключевые </a:t>
            </a:r>
            <a:r>
              <a:rPr sz="1600" spc="30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слова </a:t>
            </a:r>
            <a:r>
              <a:rPr sz="1600" spc="40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и </a:t>
            </a:r>
            <a:r>
              <a:rPr sz="1600" spc="1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фразы, </a:t>
            </a:r>
            <a:r>
              <a:rPr sz="1600" spc="6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по </a:t>
            </a:r>
            <a:r>
              <a:rPr sz="1600" spc="30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которым  </a:t>
            </a:r>
            <a:r>
              <a:rPr sz="1600" spc="20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посетители </a:t>
            </a:r>
            <a:r>
              <a:rPr sz="1600" spc="1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находят </a:t>
            </a:r>
            <a:r>
              <a:rPr sz="1600" spc="10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сайт </a:t>
            </a:r>
            <a:r>
              <a:rPr sz="1600" spc="6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в </a:t>
            </a:r>
            <a:r>
              <a:rPr sz="1600" spc="2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поисковых  </a:t>
            </a:r>
            <a:r>
              <a:rPr sz="1600" spc="-2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системах;</a:t>
            </a:r>
            <a:endParaRPr sz="16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728980" indent="-342900">
              <a:lnSpc>
                <a:spcPct val="100000"/>
              </a:lnSpc>
              <a:spcBef>
                <a:spcPts val="409"/>
              </a:spcBef>
              <a:buClr>
                <a:srgbClr val="FF0000"/>
              </a:buClr>
              <a:buFont typeface="Wingdings"/>
              <a:buChar char=""/>
              <a:tabLst>
                <a:tab pos="728345" algn="l"/>
                <a:tab pos="728980" algn="l"/>
              </a:tabLst>
            </a:pPr>
            <a:r>
              <a:rPr sz="1600" spc="3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географию</a:t>
            </a:r>
            <a:r>
              <a:rPr sz="1600" spc="-6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</a:t>
            </a:r>
            <a:r>
              <a:rPr sz="1600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посетителей;</a:t>
            </a:r>
            <a:endParaRPr sz="16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728980" marR="3480435" indent="-342900">
              <a:lnSpc>
                <a:spcPct val="100000"/>
              </a:lnSpc>
              <a:spcBef>
                <a:spcPts val="395"/>
              </a:spcBef>
              <a:buClr>
                <a:srgbClr val="FF0000"/>
              </a:buClr>
              <a:buFont typeface="Wingdings"/>
              <a:buChar char=""/>
              <a:tabLst>
                <a:tab pos="728345" algn="l"/>
                <a:tab pos="728980" algn="l"/>
                <a:tab pos="1580515" algn="l"/>
                <a:tab pos="2987040" algn="l"/>
                <a:tab pos="3476625" algn="l"/>
              </a:tabLst>
            </a:pPr>
            <a:r>
              <a:rPr sz="1600" spc="6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в</a:t>
            </a:r>
            <a:r>
              <a:rPr sz="1600" spc="3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р</a:t>
            </a:r>
            <a:r>
              <a:rPr sz="1600" spc="2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е</a:t>
            </a:r>
            <a:r>
              <a:rPr sz="1600" spc="20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м</a:t>
            </a:r>
            <a:r>
              <a:rPr sz="1600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я</a:t>
            </a:r>
            <a:r>
              <a:rPr sz="1600" spc="-180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,</a:t>
            </a:r>
            <a:r>
              <a:rPr sz="1600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	</a:t>
            </a:r>
            <a:r>
              <a:rPr sz="1600" spc="5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пр</a:t>
            </a:r>
            <a:r>
              <a:rPr sz="1600" spc="6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ов</a:t>
            </a:r>
            <a:r>
              <a:rPr sz="1600" spc="-1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е</a:t>
            </a:r>
            <a:r>
              <a:rPr sz="1600" spc="-30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д</a:t>
            </a:r>
            <a:r>
              <a:rPr sz="1600" spc="30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енно</a:t>
            </a:r>
            <a:r>
              <a:rPr sz="1600" spc="3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е</a:t>
            </a:r>
            <a:r>
              <a:rPr sz="1600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	</a:t>
            </a:r>
            <a:r>
              <a:rPr sz="1600" spc="40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н</a:t>
            </a:r>
            <a:r>
              <a:rPr sz="1600" spc="4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а</a:t>
            </a:r>
            <a:r>
              <a:rPr sz="1600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	</a:t>
            </a:r>
            <a:r>
              <a:rPr sz="1600" spc="6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в</a:t>
            </a:r>
            <a:r>
              <a:rPr sz="1600" spc="1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е</a:t>
            </a:r>
            <a:r>
              <a:rPr sz="1600" spc="20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б</a:t>
            </a:r>
            <a:r>
              <a:rPr sz="1600" spc="4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-</a:t>
            </a:r>
            <a:r>
              <a:rPr sz="1600" spc="-2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с</a:t>
            </a:r>
            <a:r>
              <a:rPr sz="1600" spc="-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т</a:t>
            </a:r>
            <a:r>
              <a:rPr sz="1600" spc="5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р</a:t>
            </a:r>
            <a:r>
              <a:rPr sz="1600" spc="4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а</a:t>
            </a:r>
            <a:r>
              <a:rPr sz="1600" spc="40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н</a:t>
            </a:r>
            <a:r>
              <a:rPr sz="1600" spc="3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и</a:t>
            </a:r>
            <a:r>
              <a:rPr sz="1600" spc="2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це  </a:t>
            </a:r>
            <a:r>
              <a:rPr sz="1600" spc="-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посетителем;</a:t>
            </a:r>
            <a:endParaRPr sz="16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728980" indent="-342900">
              <a:lnSpc>
                <a:spcPct val="100000"/>
              </a:lnSpc>
              <a:spcBef>
                <a:spcPts val="395"/>
              </a:spcBef>
              <a:buClr>
                <a:srgbClr val="FF0000"/>
              </a:buClr>
              <a:buFont typeface="Wingdings"/>
              <a:buChar char=""/>
              <a:tabLst>
                <a:tab pos="728345" algn="l"/>
                <a:tab pos="728980" algn="l"/>
              </a:tabLst>
            </a:pPr>
            <a:r>
              <a:rPr sz="1600" spc="20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переходы </a:t>
            </a:r>
            <a:r>
              <a:rPr sz="1600" spc="-1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между</a:t>
            </a:r>
            <a:r>
              <a:rPr sz="1600" spc="-14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</a:t>
            </a:r>
            <a:r>
              <a:rPr sz="1600" spc="1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веб-страницами;</a:t>
            </a:r>
            <a:endParaRPr sz="16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728345" marR="3482340" indent="-342900">
              <a:lnSpc>
                <a:spcPct val="100000"/>
              </a:lnSpc>
              <a:spcBef>
                <a:spcPts val="409"/>
              </a:spcBef>
              <a:buClr>
                <a:srgbClr val="FF0000"/>
              </a:buClr>
              <a:buFont typeface="Wingdings"/>
              <a:buChar char=""/>
              <a:tabLst>
                <a:tab pos="728345" algn="l"/>
                <a:tab pos="728980" algn="l"/>
                <a:tab pos="1818005" algn="l"/>
                <a:tab pos="2446020" algn="l"/>
                <a:tab pos="3621404" algn="l"/>
              </a:tabLst>
            </a:pPr>
            <a:r>
              <a:rPr sz="1600" spc="4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а</a:t>
            </a:r>
            <a:r>
              <a:rPr sz="1600" spc="-20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у</a:t>
            </a:r>
            <a:r>
              <a:rPr sz="1600" spc="-3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д</a:t>
            </a:r>
            <a:r>
              <a:rPr sz="1600" spc="1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ит</a:t>
            </a:r>
            <a:r>
              <a:rPr sz="1600" spc="60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о</a:t>
            </a:r>
            <a:r>
              <a:rPr sz="1600" spc="5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р</a:t>
            </a:r>
            <a:r>
              <a:rPr sz="1600" spc="2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и</a:t>
            </a:r>
            <a:r>
              <a:rPr sz="1600" spc="90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ю</a:t>
            </a:r>
            <a:r>
              <a:rPr sz="1600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	</a:t>
            </a:r>
            <a:r>
              <a:rPr sz="1600" spc="-2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с</a:t>
            </a:r>
            <a:r>
              <a:rPr sz="1600" spc="4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а</a:t>
            </a:r>
            <a:r>
              <a:rPr sz="1600" spc="3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й</a:t>
            </a:r>
            <a:r>
              <a:rPr sz="1600" spc="-1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т</a:t>
            </a:r>
            <a:r>
              <a:rPr sz="1600" spc="4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а</a:t>
            </a:r>
            <a:r>
              <a:rPr sz="1600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	</a:t>
            </a:r>
            <a:r>
              <a:rPr sz="1600" spc="-60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(</a:t>
            </a:r>
            <a:r>
              <a:rPr sz="1600" spc="-2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с</a:t>
            </a:r>
            <a:r>
              <a:rPr sz="1600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л</a:t>
            </a:r>
            <a:r>
              <a:rPr sz="1600" spc="10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у</a:t>
            </a:r>
            <a:r>
              <a:rPr sz="1600" spc="3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ч</a:t>
            </a:r>
            <a:r>
              <a:rPr sz="1600" spc="4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а</a:t>
            </a:r>
            <a:r>
              <a:rPr sz="1600" spc="2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й</a:t>
            </a:r>
            <a:r>
              <a:rPr sz="1600" spc="4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н</a:t>
            </a:r>
            <a:r>
              <a:rPr sz="1600" spc="6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ы</a:t>
            </a:r>
            <a:r>
              <a:rPr sz="1600" spc="-110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е</a:t>
            </a:r>
            <a:r>
              <a:rPr sz="1600" spc="-70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,</a:t>
            </a:r>
            <a:r>
              <a:rPr sz="1600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	</a:t>
            </a:r>
            <a:r>
              <a:rPr sz="1600" spc="5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п</a:t>
            </a:r>
            <a:r>
              <a:rPr sz="1600" spc="4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о</a:t>
            </a:r>
            <a:r>
              <a:rPr sz="1600" spc="-2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с</a:t>
            </a:r>
            <a:r>
              <a:rPr sz="1600" spc="-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т</a:t>
            </a:r>
            <a:r>
              <a:rPr sz="1600" spc="4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о</a:t>
            </a:r>
            <a:r>
              <a:rPr sz="1600" spc="40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я</a:t>
            </a:r>
            <a:r>
              <a:rPr sz="1600" spc="4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нн</a:t>
            </a:r>
            <a:r>
              <a:rPr sz="1600" spc="6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ы</a:t>
            </a:r>
            <a:r>
              <a:rPr sz="1600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е  </a:t>
            </a:r>
            <a:r>
              <a:rPr sz="1600" spc="1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посетители </a:t>
            </a:r>
            <a:r>
              <a:rPr sz="1600" spc="40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и </a:t>
            </a:r>
            <a:r>
              <a:rPr sz="1600" spc="-90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т.</a:t>
            </a:r>
            <a:r>
              <a:rPr sz="1600" spc="-200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</a:t>
            </a:r>
            <a:r>
              <a:rPr sz="1600" spc="-114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д.);</a:t>
            </a:r>
            <a:endParaRPr sz="16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728345" marR="3482975" indent="-342900">
              <a:lnSpc>
                <a:spcPct val="100000"/>
              </a:lnSpc>
              <a:spcBef>
                <a:spcPts val="395"/>
              </a:spcBef>
              <a:buClr>
                <a:srgbClr val="FF0000"/>
              </a:buClr>
              <a:buFont typeface="Wingdings"/>
              <a:buChar char=""/>
              <a:tabLst>
                <a:tab pos="728345" algn="l"/>
                <a:tab pos="728980" algn="l"/>
              </a:tabLst>
            </a:pPr>
            <a:r>
              <a:rPr sz="1600" spc="20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удобство </a:t>
            </a:r>
            <a:r>
              <a:rPr sz="1600" spc="3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навигации </a:t>
            </a:r>
            <a:r>
              <a:rPr sz="1600" spc="20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сайта </a:t>
            </a:r>
            <a:r>
              <a:rPr sz="1600" spc="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для </a:t>
            </a:r>
            <a:r>
              <a:rPr sz="1600" spc="1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посетителей </a:t>
            </a:r>
            <a:r>
              <a:rPr sz="1600" spc="40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и  </a:t>
            </a:r>
            <a:r>
              <a:rPr sz="1600" spc="-90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т.</a:t>
            </a:r>
            <a:r>
              <a:rPr sz="1600" spc="-60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</a:t>
            </a:r>
            <a:r>
              <a:rPr sz="1600" spc="-105" dirty="0">
                <a:solidFill>
                  <a:srgbClr val="1C1C1C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д.</a:t>
            </a:r>
            <a:endParaRPr sz="16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07863" y="2612672"/>
            <a:ext cx="3994074" cy="38449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48711"/>
            <a:ext cx="3572510" cy="4209415"/>
          </a:xfrm>
          <a:custGeom>
            <a:avLst/>
            <a:rect l="l" t="t" r="r" b="b"/>
            <a:pathLst>
              <a:path w="3572510" h="4209415">
                <a:moveTo>
                  <a:pt x="0" y="0"/>
                </a:moveTo>
                <a:lnTo>
                  <a:pt x="0" y="4209287"/>
                </a:lnTo>
                <a:lnTo>
                  <a:pt x="3572255" y="4209287"/>
                </a:lnTo>
                <a:lnTo>
                  <a:pt x="0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-1523" y="0"/>
            <a:ext cx="9145905" cy="6859905"/>
          </a:xfrm>
          <a:custGeom>
            <a:avLst/>
            <a:rect l="l" t="t" r="r" b="b"/>
            <a:pathLst>
              <a:path w="9145905" h="6859905">
                <a:moveTo>
                  <a:pt x="7737475" y="0"/>
                </a:moveTo>
                <a:lnTo>
                  <a:pt x="0" y="6859523"/>
                </a:lnTo>
                <a:lnTo>
                  <a:pt x="9145524" y="6859523"/>
                </a:lnTo>
                <a:lnTo>
                  <a:pt x="9145524" y="889"/>
                </a:lnTo>
                <a:lnTo>
                  <a:pt x="7737475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13587" y="6113081"/>
            <a:ext cx="553085" cy="514984"/>
          </a:xfrm>
          <a:custGeom>
            <a:avLst/>
            <a:rect l="l" t="t" r="r" b="b"/>
            <a:pathLst>
              <a:path w="553085" h="514984">
                <a:moveTo>
                  <a:pt x="32100" y="452602"/>
                </a:moveTo>
                <a:lnTo>
                  <a:pt x="15976" y="452602"/>
                </a:lnTo>
                <a:lnTo>
                  <a:pt x="69951" y="514692"/>
                </a:lnTo>
                <a:lnTo>
                  <a:pt x="79133" y="506704"/>
                </a:lnTo>
                <a:lnTo>
                  <a:pt x="32100" y="452602"/>
                </a:lnTo>
                <a:close/>
              </a:path>
              <a:path w="553085" h="514984">
                <a:moveTo>
                  <a:pt x="102201" y="427786"/>
                </a:moveTo>
                <a:lnTo>
                  <a:pt x="94094" y="427786"/>
                </a:lnTo>
                <a:lnTo>
                  <a:pt x="91949" y="437108"/>
                </a:lnTo>
                <a:lnTo>
                  <a:pt x="91855" y="445970"/>
                </a:lnTo>
                <a:lnTo>
                  <a:pt x="93987" y="453611"/>
                </a:lnTo>
                <a:lnTo>
                  <a:pt x="98285" y="460286"/>
                </a:lnTo>
                <a:lnTo>
                  <a:pt x="103149" y="465874"/>
                </a:lnTo>
                <a:lnTo>
                  <a:pt x="109169" y="468566"/>
                </a:lnTo>
                <a:lnTo>
                  <a:pt x="123520" y="468134"/>
                </a:lnTo>
                <a:lnTo>
                  <a:pt x="130530" y="465061"/>
                </a:lnTo>
                <a:lnTo>
                  <a:pt x="139421" y="457326"/>
                </a:lnTo>
                <a:lnTo>
                  <a:pt x="123024" y="457326"/>
                </a:lnTo>
                <a:lnTo>
                  <a:pt x="113690" y="456882"/>
                </a:lnTo>
                <a:lnTo>
                  <a:pt x="109639" y="454799"/>
                </a:lnTo>
                <a:lnTo>
                  <a:pt x="103454" y="447687"/>
                </a:lnTo>
                <a:lnTo>
                  <a:pt x="101815" y="444474"/>
                </a:lnTo>
                <a:lnTo>
                  <a:pt x="100761" y="437921"/>
                </a:lnTo>
                <a:lnTo>
                  <a:pt x="101104" y="433247"/>
                </a:lnTo>
                <a:lnTo>
                  <a:pt x="102201" y="427786"/>
                </a:lnTo>
                <a:close/>
              </a:path>
              <a:path w="553085" h="514984">
                <a:moveTo>
                  <a:pt x="18630" y="437108"/>
                </a:moveTo>
                <a:lnTo>
                  <a:pt x="0" y="456336"/>
                </a:lnTo>
                <a:lnTo>
                  <a:pt x="5016" y="462114"/>
                </a:lnTo>
                <a:lnTo>
                  <a:pt x="15976" y="452602"/>
                </a:lnTo>
                <a:lnTo>
                  <a:pt x="32100" y="452602"/>
                </a:lnTo>
                <a:lnTo>
                  <a:pt x="18630" y="437108"/>
                </a:lnTo>
                <a:close/>
              </a:path>
              <a:path w="553085" h="514984">
                <a:moveTo>
                  <a:pt x="147527" y="423735"/>
                </a:moveTo>
                <a:lnTo>
                  <a:pt x="124028" y="423735"/>
                </a:lnTo>
                <a:lnTo>
                  <a:pt x="130378" y="424700"/>
                </a:lnTo>
                <a:lnTo>
                  <a:pt x="133156" y="426313"/>
                </a:lnTo>
                <a:lnTo>
                  <a:pt x="138341" y="432282"/>
                </a:lnTo>
                <a:lnTo>
                  <a:pt x="139420" y="436079"/>
                </a:lnTo>
                <a:lnTo>
                  <a:pt x="137972" y="444639"/>
                </a:lnTo>
                <a:lnTo>
                  <a:pt x="135610" y="448525"/>
                </a:lnTo>
                <a:lnTo>
                  <a:pt x="127431" y="455625"/>
                </a:lnTo>
                <a:lnTo>
                  <a:pt x="123024" y="457326"/>
                </a:lnTo>
                <a:lnTo>
                  <a:pt x="139421" y="457326"/>
                </a:lnTo>
                <a:lnTo>
                  <a:pt x="144195" y="453174"/>
                </a:lnTo>
                <a:lnTo>
                  <a:pt x="148209" y="446481"/>
                </a:lnTo>
                <a:lnTo>
                  <a:pt x="150571" y="431622"/>
                </a:lnTo>
                <a:lnTo>
                  <a:pt x="148653" y="425030"/>
                </a:lnTo>
                <a:lnTo>
                  <a:pt x="147527" y="423735"/>
                </a:lnTo>
                <a:close/>
              </a:path>
              <a:path w="553085" h="514984">
                <a:moveTo>
                  <a:pt x="99199" y="377253"/>
                </a:moveTo>
                <a:lnTo>
                  <a:pt x="66116" y="396735"/>
                </a:lnTo>
                <a:lnTo>
                  <a:pt x="64147" y="409905"/>
                </a:lnTo>
                <a:lnTo>
                  <a:pt x="65913" y="415797"/>
                </a:lnTo>
                <a:lnTo>
                  <a:pt x="73228" y="424218"/>
                </a:lnTo>
                <a:lnTo>
                  <a:pt x="76339" y="426313"/>
                </a:lnTo>
                <a:lnTo>
                  <a:pt x="83235" y="428282"/>
                </a:lnTo>
                <a:lnTo>
                  <a:pt x="88011" y="428434"/>
                </a:lnTo>
                <a:lnTo>
                  <a:pt x="94094" y="427786"/>
                </a:lnTo>
                <a:lnTo>
                  <a:pt x="102201" y="427786"/>
                </a:lnTo>
                <a:lnTo>
                  <a:pt x="102323" y="427177"/>
                </a:lnTo>
                <a:lnTo>
                  <a:pt x="119037" y="424116"/>
                </a:lnTo>
                <a:lnTo>
                  <a:pt x="124028" y="423735"/>
                </a:lnTo>
                <a:lnTo>
                  <a:pt x="147527" y="423735"/>
                </a:lnTo>
                <a:lnTo>
                  <a:pt x="143662" y="419290"/>
                </a:lnTo>
                <a:lnTo>
                  <a:pt x="140711" y="416864"/>
                </a:lnTo>
                <a:lnTo>
                  <a:pt x="89877" y="416864"/>
                </a:lnTo>
                <a:lnTo>
                  <a:pt x="82486" y="416090"/>
                </a:lnTo>
                <a:lnTo>
                  <a:pt x="79514" y="414591"/>
                </a:lnTo>
                <a:lnTo>
                  <a:pt x="74980" y="409371"/>
                </a:lnTo>
                <a:lnTo>
                  <a:pt x="74155" y="406298"/>
                </a:lnTo>
                <a:lnTo>
                  <a:pt x="75488" y="399300"/>
                </a:lnTo>
                <a:lnTo>
                  <a:pt x="77520" y="396074"/>
                </a:lnTo>
                <a:lnTo>
                  <a:pt x="84391" y="390105"/>
                </a:lnTo>
                <a:lnTo>
                  <a:pt x="87947" y="388492"/>
                </a:lnTo>
                <a:lnTo>
                  <a:pt x="95211" y="388137"/>
                </a:lnTo>
                <a:lnTo>
                  <a:pt x="110641" y="388137"/>
                </a:lnTo>
                <a:lnTo>
                  <a:pt x="107911" y="383717"/>
                </a:lnTo>
                <a:lnTo>
                  <a:pt x="104076" y="379298"/>
                </a:lnTo>
                <a:lnTo>
                  <a:pt x="99199" y="377253"/>
                </a:lnTo>
                <a:close/>
              </a:path>
              <a:path w="553085" h="514984">
                <a:moveTo>
                  <a:pt x="110641" y="388137"/>
                </a:moveTo>
                <a:lnTo>
                  <a:pt x="95211" y="388137"/>
                </a:lnTo>
                <a:lnTo>
                  <a:pt x="98234" y="389432"/>
                </a:lnTo>
                <a:lnTo>
                  <a:pt x="105156" y="397395"/>
                </a:lnTo>
                <a:lnTo>
                  <a:pt x="106032" y="404901"/>
                </a:lnTo>
                <a:lnTo>
                  <a:pt x="103276" y="414731"/>
                </a:lnTo>
                <a:lnTo>
                  <a:pt x="95580" y="416280"/>
                </a:lnTo>
                <a:lnTo>
                  <a:pt x="89877" y="416864"/>
                </a:lnTo>
                <a:lnTo>
                  <a:pt x="140711" y="416864"/>
                </a:lnTo>
                <a:lnTo>
                  <a:pt x="137685" y="414377"/>
                </a:lnTo>
                <a:lnTo>
                  <a:pt x="134264" y="413156"/>
                </a:lnTo>
                <a:lnTo>
                  <a:pt x="110921" y="413156"/>
                </a:lnTo>
                <a:lnTo>
                  <a:pt x="112869" y="404029"/>
                </a:lnTo>
                <a:lnTo>
                  <a:pt x="113016" y="396074"/>
                </a:lnTo>
                <a:lnTo>
                  <a:pt x="111364" y="389308"/>
                </a:lnTo>
                <a:lnTo>
                  <a:pt x="110641" y="388137"/>
                </a:lnTo>
                <a:close/>
              </a:path>
              <a:path w="553085" h="514984">
                <a:moveTo>
                  <a:pt x="121313" y="411310"/>
                </a:moveTo>
                <a:lnTo>
                  <a:pt x="110921" y="413156"/>
                </a:lnTo>
                <a:lnTo>
                  <a:pt x="134264" y="413156"/>
                </a:lnTo>
                <a:lnTo>
                  <a:pt x="130235" y="411718"/>
                </a:lnTo>
                <a:lnTo>
                  <a:pt x="121313" y="411310"/>
                </a:lnTo>
                <a:close/>
              </a:path>
              <a:path w="553085" h="514984">
                <a:moveTo>
                  <a:pt x="175412" y="402793"/>
                </a:moveTo>
                <a:lnTo>
                  <a:pt x="163893" y="412800"/>
                </a:lnTo>
                <a:lnTo>
                  <a:pt x="173901" y="424319"/>
                </a:lnTo>
                <a:lnTo>
                  <a:pt x="185420" y="414312"/>
                </a:lnTo>
                <a:lnTo>
                  <a:pt x="175412" y="402793"/>
                </a:lnTo>
                <a:close/>
              </a:path>
              <a:path w="553085" h="514984">
                <a:moveTo>
                  <a:pt x="182026" y="302919"/>
                </a:moveTo>
                <a:lnTo>
                  <a:pt x="154171" y="327152"/>
                </a:lnTo>
                <a:lnTo>
                  <a:pt x="154368" y="334619"/>
                </a:lnTo>
                <a:lnTo>
                  <a:pt x="177724" y="374065"/>
                </a:lnTo>
                <a:lnTo>
                  <a:pt x="207407" y="388395"/>
                </a:lnTo>
                <a:lnTo>
                  <a:pt x="214222" y="387929"/>
                </a:lnTo>
                <a:lnTo>
                  <a:pt x="220481" y="385761"/>
                </a:lnTo>
                <a:lnTo>
                  <a:pt x="226187" y="381888"/>
                </a:lnTo>
                <a:lnTo>
                  <a:pt x="229138" y="378635"/>
                </a:lnTo>
                <a:lnTo>
                  <a:pt x="212306" y="378635"/>
                </a:lnTo>
                <a:lnTo>
                  <a:pt x="203050" y="377029"/>
                </a:lnTo>
                <a:lnTo>
                  <a:pt x="170096" y="344548"/>
                </a:lnTo>
                <a:lnTo>
                  <a:pt x="164520" y="323664"/>
                </a:lnTo>
                <a:lnTo>
                  <a:pt x="169202" y="316382"/>
                </a:lnTo>
                <a:lnTo>
                  <a:pt x="177086" y="312741"/>
                </a:lnTo>
                <a:lnTo>
                  <a:pt x="206069" y="312741"/>
                </a:lnTo>
                <a:lnTo>
                  <a:pt x="204373" y="311372"/>
                </a:lnTo>
                <a:lnTo>
                  <a:pt x="196940" y="307000"/>
                </a:lnTo>
                <a:lnTo>
                  <a:pt x="189382" y="304152"/>
                </a:lnTo>
                <a:lnTo>
                  <a:pt x="182026" y="302919"/>
                </a:lnTo>
                <a:close/>
              </a:path>
              <a:path w="553085" h="514984">
                <a:moveTo>
                  <a:pt x="206069" y="312741"/>
                </a:moveTo>
                <a:lnTo>
                  <a:pt x="177086" y="312741"/>
                </a:lnTo>
                <a:lnTo>
                  <a:pt x="186358" y="314331"/>
                </a:lnTo>
                <a:lnTo>
                  <a:pt x="197018" y="321150"/>
                </a:lnTo>
                <a:lnTo>
                  <a:pt x="224511" y="358152"/>
                </a:lnTo>
                <a:lnTo>
                  <a:pt x="224867" y="367717"/>
                </a:lnTo>
                <a:lnTo>
                  <a:pt x="220167" y="375018"/>
                </a:lnTo>
                <a:lnTo>
                  <a:pt x="212306" y="378635"/>
                </a:lnTo>
                <a:lnTo>
                  <a:pt x="229138" y="378635"/>
                </a:lnTo>
                <a:lnTo>
                  <a:pt x="230835" y="376764"/>
                </a:lnTo>
                <a:lnTo>
                  <a:pt x="233864" y="370859"/>
                </a:lnTo>
                <a:lnTo>
                  <a:pt x="235273" y="364172"/>
                </a:lnTo>
                <a:lnTo>
                  <a:pt x="235064" y="356704"/>
                </a:lnTo>
                <a:lnTo>
                  <a:pt x="211679" y="317268"/>
                </a:lnTo>
                <a:lnTo>
                  <a:pt x="206069" y="312741"/>
                </a:lnTo>
                <a:close/>
              </a:path>
              <a:path w="553085" h="514984">
                <a:moveTo>
                  <a:pt x="286009" y="283413"/>
                </a:moveTo>
                <a:lnTo>
                  <a:pt x="269811" y="283413"/>
                </a:lnTo>
                <a:lnTo>
                  <a:pt x="274855" y="289823"/>
                </a:lnTo>
                <a:lnTo>
                  <a:pt x="278672" y="296043"/>
                </a:lnTo>
                <a:lnTo>
                  <a:pt x="281266" y="302072"/>
                </a:lnTo>
                <a:lnTo>
                  <a:pt x="282638" y="307911"/>
                </a:lnTo>
                <a:lnTo>
                  <a:pt x="283641" y="315569"/>
                </a:lnTo>
                <a:lnTo>
                  <a:pt x="281292" y="321881"/>
                </a:lnTo>
                <a:lnTo>
                  <a:pt x="271475" y="330415"/>
                </a:lnTo>
                <a:lnTo>
                  <a:pt x="265607" y="333717"/>
                </a:lnTo>
                <a:lnTo>
                  <a:pt x="257987" y="336740"/>
                </a:lnTo>
                <a:lnTo>
                  <a:pt x="264795" y="344576"/>
                </a:lnTo>
                <a:lnTo>
                  <a:pt x="293649" y="306476"/>
                </a:lnTo>
                <a:lnTo>
                  <a:pt x="292481" y="299478"/>
                </a:lnTo>
                <a:lnTo>
                  <a:pt x="286461" y="284149"/>
                </a:lnTo>
                <a:lnTo>
                  <a:pt x="286009" y="283413"/>
                </a:lnTo>
                <a:close/>
              </a:path>
              <a:path w="553085" h="514984">
                <a:moveTo>
                  <a:pt x="241385" y="250421"/>
                </a:moveTo>
                <a:lnTo>
                  <a:pt x="212492" y="282460"/>
                </a:lnTo>
                <a:lnTo>
                  <a:pt x="212430" y="287375"/>
                </a:lnTo>
                <a:lnTo>
                  <a:pt x="215277" y="294868"/>
                </a:lnTo>
                <a:lnTo>
                  <a:pt x="226758" y="308076"/>
                </a:lnTo>
                <a:lnTo>
                  <a:pt x="233311" y="311530"/>
                </a:lnTo>
                <a:lnTo>
                  <a:pt x="248818" y="313054"/>
                </a:lnTo>
                <a:lnTo>
                  <a:pt x="255600" y="310908"/>
                </a:lnTo>
                <a:lnTo>
                  <a:pt x="265112" y="302640"/>
                </a:lnTo>
                <a:lnTo>
                  <a:pt x="248666" y="302640"/>
                </a:lnTo>
                <a:lnTo>
                  <a:pt x="238594" y="300723"/>
                </a:lnTo>
                <a:lnTo>
                  <a:pt x="233794" y="297624"/>
                </a:lnTo>
                <a:lnTo>
                  <a:pt x="224891" y="287375"/>
                </a:lnTo>
                <a:lnTo>
                  <a:pt x="222631" y="282460"/>
                </a:lnTo>
                <a:lnTo>
                  <a:pt x="222262" y="272745"/>
                </a:lnTo>
                <a:lnTo>
                  <a:pt x="224193" y="268566"/>
                </a:lnTo>
                <a:lnTo>
                  <a:pt x="232562" y="261302"/>
                </a:lnTo>
                <a:lnTo>
                  <a:pt x="237604" y="260057"/>
                </a:lnTo>
                <a:lnTo>
                  <a:pt x="265394" y="260057"/>
                </a:lnTo>
                <a:lnTo>
                  <a:pt x="262494" y="257748"/>
                </a:lnTo>
                <a:lnTo>
                  <a:pt x="255466" y="253755"/>
                </a:lnTo>
                <a:lnTo>
                  <a:pt x="248348" y="251294"/>
                </a:lnTo>
                <a:lnTo>
                  <a:pt x="241385" y="250421"/>
                </a:lnTo>
                <a:close/>
              </a:path>
              <a:path w="553085" h="514984">
                <a:moveTo>
                  <a:pt x="265394" y="260057"/>
                </a:moveTo>
                <a:lnTo>
                  <a:pt x="237604" y="260057"/>
                </a:lnTo>
                <a:lnTo>
                  <a:pt x="249148" y="262610"/>
                </a:lnTo>
                <a:lnTo>
                  <a:pt x="254584" y="266179"/>
                </a:lnTo>
                <a:lnTo>
                  <a:pt x="262915" y="275767"/>
                </a:lnTo>
                <a:lnTo>
                  <a:pt x="264312" y="280136"/>
                </a:lnTo>
                <a:lnTo>
                  <a:pt x="263398" y="290194"/>
                </a:lnTo>
                <a:lnTo>
                  <a:pt x="261213" y="294411"/>
                </a:lnTo>
                <a:lnTo>
                  <a:pt x="253225" y="301358"/>
                </a:lnTo>
                <a:lnTo>
                  <a:pt x="248666" y="302640"/>
                </a:lnTo>
                <a:lnTo>
                  <a:pt x="265112" y="302640"/>
                </a:lnTo>
                <a:lnTo>
                  <a:pt x="267347" y="300697"/>
                </a:lnTo>
                <a:lnTo>
                  <a:pt x="270154" y="293217"/>
                </a:lnTo>
                <a:lnTo>
                  <a:pt x="269811" y="283413"/>
                </a:lnTo>
                <a:lnTo>
                  <a:pt x="286009" y="283413"/>
                </a:lnTo>
                <a:lnTo>
                  <a:pt x="282067" y="276986"/>
                </a:lnTo>
                <a:lnTo>
                  <a:pt x="276288" y="270344"/>
                </a:lnTo>
                <a:lnTo>
                  <a:pt x="269435" y="263276"/>
                </a:lnTo>
                <a:lnTo>
                  <a:pt x="265394" y="260057"/>
                </a:lnTo>
                <a:close/>
              </a:path>
              <a:path w="553085" h="514984">
                <a:moveTo>
                  <a:pt x="324929" y="272821"/>
                </a:moveTo>
                <a:lnTo>
                  <a:pt x="313423" y="282828"/>
                </a:lnTo>
                <a:lnTo>
                  <a:pt x="323430" y="294335"/>
                </a:lnTo>
                <a:lnTo>
                  <a:pt x="334937" y="284327"/>
                </a:lnTo>
                <a:lnTo>
                  <a:pt x="324929" y="272821"/>
                </a:lnTo>
                <a:close/>
              </a:path>
              <a:path w="553085" h="514984">
                <a:moveTo>
                  <a:pt x="351728" y="183400"/>
                </a:moveTo>
                <a:lnTo>
                  <a:pt x="324396" y="183400"/>
                </a:lnTo>
                <a:lnTo>
                  <a:pt x="332854" y="183794"/>
                </a:lnTo>
                <a:lnTo>
                  <a:pt x="336651" y="185826"/>
                </a:lnTo>
                <a:lnTo>
                  <a:pt x="339991" y="189674"/>
                </a:lnTo>
                <a:lnTo>
                  <a:pt x="343297" y="194756"/>
                </a:lnTo>
                <a:lnTo>
                  <a:pt x="345347" y="200956"/>
                </a:lnTo>
                <a:lnTo>
                  <a:pt x="346146" y="208278"/>
                </a:lnTo>
                <a:lnTo>
                  <a:pt x="345694" y="216725"/>
                </a:lnTo>
                <a:lnTo>
                  <a:pt x="344525" y="225996"/>
                </a:lnTo>
                <a:lnTo>
                  <a:pt x="343651" y="236274"/>
                </a:lnTo>
                <a:lnTo>
                  <a:pt x="343619" y="245449"/>
                </a:lnTo>
                <a:lnTo>
                  <a:pt x="344427" y="253524"/>
                </a:lnTo>
                <a:lnTo>
                  <a:pt x="346075" y="260502"/>
                </a:lnTo>
                <a:lnTo>
                  <a:pt x="353085" y="268566"/>
                </a:lnTo>
                <a:lnTo>
                  <a:pt x="373467" y="250850"/>
                </a:lnTo>
                <a:lnTo>
                  <a:pt x="357174" y="250850"/>
                </a:lnTo>
                <a:lnTo>
                  <a:pt x="354864" y="245280"/>
                </a:lnTo>
                <a:lnTo>
                  <a:pt x="353629" y="238591"/>
                </a:lnTo>
                <a:lnTo>
                  <a:pt x="353468" y="230783"/>
                </a:lnTo>
                <a:lnTo>
                  <a:pt x="354380" y="221856"/>
                </a:lnTo>
                <a:lnTo>
                  <a:pt x="356692" y="206501"/>
                </a:lnTo>
                <a:lnTo>
                  <a:pt x="356997" y="199415"/>
                </a:lnTo>
                <a:lnTo>
                  <a:pt x="355371" y="189585"/>
                </a:lnTo>
                <a:lnTo>
                  <a:pt x="353174" y="185064"/>
                </a:lnTo>
                <a:lnTo>
                  <a:pt x="351728" y="183400"/>
                </a:lnTo>
                <a:close/>
              </a:path>
              <a:path w="553085" h="514984">
                <a:moveTo>
                  <a:pt x="387146" y="224802"/>
                </a:moveTo>
                <a:lnTo>
                  <a:pt x="357174" y="250850"/>
                </a:lnTo>
                <a:lnTo>
                  <a:pt x="373467" y="250850"/>
                </a:lnTo>
                <a:lnTo>
                  <a:pt x="394157" y="232867"/>
                </a:lnTo>
                <a:lnTo>
                  <a:pt x="387146" y="224802"/>
                </a:lnTo>
                <a:close/>
              </a:path>
              <a:path w="553085" h="514984">
                <a:moveTo>
                  <a:pt x="324777" y="172084"/>
                </a:moveTo>
                <a:lnTo>
                  <a:pt x="318071" y="174840"/>
                </a:lnTo>
                <a:lnTo>
                  <a:pt x="305549" y="185737"/>
                </a:lnTo>
                <a:lnTo>
                  <a:pt x="300723" y="192468"/>
                </a:lnTo>
                <a:lnTo>
                  <a:pt x="297103" y="200685"/>
                </a:lnTo>
                <a:lnTo>
                  <a:pt x="304114" y="208749"/>
                </a:lnTo>
                <a:lnTo>
                  <a:pt x="307431" y="199415"/>
                </a:lnTo>
                <a:lnTo>
                  <a:pt x="311442" y="192735"/>
                </a:lnTo>
                <a:lnTo>
                  <a:pt x="320255" y="185064"/>
                </a:lnTo>
                <a:lnTo>
                  <a:pt x="324396" y="183400"/>
                </a:lnTo>
                <a:lnTo>
                  <a:pt x="351728" y="183400"/>
                </a:lnTo>
                <a:lnTo>
                  <a:pt x="344589" y="175183"/>
                </a:lnTo>
                <a:lnTo>
                  <a:pt x="338620" y="172262"/>
                </a:lnTo>
                <a:lnTo>
                  <a:pt x="324777" y="172084"/>
                </a:lnTo>
                <a:close/>
              </a:path>
              <a:path w="553085" h="514984">
                <a:moveTo>
                  <a:pt x="393659" y="118946"/>
                </a:moveTo>
                <a:lnTo>
                  <a:pt x="365803" y="143187"/>
                </a:lnTo>
                <a:lnTo>
                  <a:pt x="366001" y="150660"/>
                </a:lnTo>
                <a:lnTo>
                  <a:pt x="389356" y="190098"/>
                </a:lnTo>
                <a:lnTo>
                  <a:pt x="419040" y="204423"/>
                </a:lnTo>
                <a:lnTo>
                  <a:pt x="425854" y="203958"/>
                </a:lnTo>
                <a:lnTo>
                  <a:pt x="432114" y="201794"/>
                </a:lnTo>
                <a:lnTo>
                  <a:pt x="437819" y="197929"/>
                </a:lnTo>
                <a:lnTo>
                  <a:pt x="440776" y="194665"/>
                </a:lnTo>
                <a:lnTo>
                  <a:pt x="423939" y="194665"/>
                </a:lnTo>
                <a:lnTo>
                  <a:pt x="414683" y="193063"/>
                </a:lnTo>
                <a:lnTo>
                  <a:pt x="381729" y="160581"/>
                </a:lnTo>
                <a:lnTo>
                  <a:pt x="376153" y="139692"/>
                </a:lnTo>
                <a:lnTo>
                  <a:pt x="380834" y="132410"/>
                </a:lnTo>
                <a:lnTo>
                  <a:pt x="388714" y="128774"/>
                </a:lnTo>
                <a:lnTo>
                  <a:pt x="417708" y="128774"/>
                </a:lnTo>
                <a:lnTo>
                  <a:pt x="416005" y="127400"/>
                </a:lnTo>
                <a:lnTo>
                  <a:pt x="408573" y="123028"/>
                </a:lnTo>
                <a:lnTo>
                  <a:pt x="401015" y="120180"/>
                </a:lnTo>
                <a:lnTo>
                  <a:pt x="393659" y="118946"/>
                </a:lnTo>
                <a:close/>
              </a:path>
              <a:path w="553085" h="514984">
                <a:moveTo>
                  <a:pt x="417708" y="128774"/>
                </a:moveTo>
                <a:lnTo>
                  <a:pt x="388714" y="128774"/>
                </a:lnTo>
                <a:lnTo>
                  <a:pt x="397986" y="130363"/>
                </a:lnTo>
                <a:lnTo>
                  <a:pt x="408649" y="137180"/>
                </a:lnTo>
                <a:lnTo>
                  <a:pt x="436150" y="174193"/>
                </a:lnTo>
                <a:lnTo>
                  <a:pt x="436468" y="183794"/>
                </a:lnTo>
                <a:lnTo>
                  <a:pt x="431800" y="191046"/>
                </a:lnTo>
                <a:lnTo>
                  <a:pt x="423939" y="194665"/>
                </a:lnTo>
                <a:lnTo>
                  <a:pt x="440776" y="194665"/>
                </a:lnTo>
                <a:lnTo>
                  <a:pt x="442467" y="192797"/>
                </a:lnTo>
                <a:lnTo>
                  <a:pt x="445496" y="186888"/>
                </a:lnTo>
                <a:lnTo>
                  <a:pt x="446906" y="180200"/>
                </a:lnTo>
                <a:lnTo>
                  <a:pt x="446697" y="172732"/>
                </a:lnTo>
                <a:lnTo>
                  <a:pt x="423312" y="133296"/>
                </a:lnTo>
                <a:lnTo>
                  <a:pt x="417708" y="128774"/>
                </a:lnTo>
                <a:close/>
              </a:path>
              <a:path w="553085" h="514984">
                <a:moveTo>
                  <a:pt x="454220" y="85661"/>
                </a:moveTo>
                <a:lnTo>
                  <a:pt x="438086" y="85661"/>
                </a:lnTo>
                <a:lnTo>
                  <a:pt x="492061" y="147751"/>
                </a:lnTo>
                <a:lnTo>
                  <a:pt x="501243" y="139763"/>
                </a:lnTo>
                <a:lnTo>
                  <a:pt x="454220" y="85661"/>
                </a:lnTo>
                <a:close/>
              </a:path>
              <a:path w="553085" h="514984">
                <a:moveTo>
                  <a:pt x="531321" y="16243"/>
                </a:moveTo>
                <a:lnTo>
                  <a:pt x="521436" y="16243"/>
                </a:lnTo>
                <a:lnTo>
                  <a:pt x="528942" y="62903"/>
                </a:lnTo>
                <a:lnTo>
                  <a:pt x="542391" y="104000"/>
                </a:lnTo>
                <a:lnTo>
                  <a:pt x="552983" y="94792"/>
                </a:lnTo>
                <a:lnTo>
                  <a:pt x="545815" y="80405"/>
                </a:lnTo>
                <a:lnTo>
                  <a:pt x="539629" y="61247"/>
                </a:lnTo>
                <a:lnTo>
                  <a:pt x="534423" y="37319"/>
                </a:lnTo>
                <a:lnTo>
                  <a:pt x="531321" y="16243"/>
                </a:lnTo>
                <a:close/>
              </a:path>
              <a:path w="553085" h="514984">
                <a:moveTo>
                  <a:pt x="440753" y="70167"/>
                </a:moveTo>
                <a:lnTo>
                  <a:pt x="422109" y="89395"/>
                </a:lnTo>
                <a:lnTo>
                  <a:pt x="427139" y="95186"/>
                </a:lnTo>
                <a:lnTo>
                  <a:pt x="438086" y="85661"/>
                </a:lnTo>
                <a:lnTo>
                  <a:pt x="454220" y="85661"/>
                </a:lnTo>
                <a:lnTo>
                  <a:pt x="440753" y="70167"/>
                </a:lnTo>
                <a:close/>
              </a:path>
              <a:path w="553085" h="514984">
                <a:moveTo>
                  <a:pt x="522693" y="0"/>
                </a:moveTo>
                <a:lnTo>
                  <a:pt x="478421" y="38493"/>
                </a:lnTo>
                <a:lnTo>
                  <a:pt x="485914" y="47116"/>
                </a:lnTo>
                <a:lnTo>
                  <a:pt x="521436" y="16243"/>
                </a:lnTo>
                <a:lnTo>
                  <a:pt x="531321" y="16243"/>
                </a:lnTo>
                <a:lnTo>
                  <a:pt x="530199" y="8623"/>
                </a:lnTo>
                <a:lnTo>
                  <a:pt x="5226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02573" y="6171438"/>
            <a:ext cx="502920" cy="502920"/>
          </a:xfrm>
          <a:custGeom>
            <a:avLst/>
            <a:rect l="l" t="t" r="r" b="b"/>
            <a:pathLst>
              <a:path w="502920" h="502920">
                <a:moveTo>
                  <a:pt x="0" y="251460"/>
                </a:moveTo>
                <a:lnTo>
                  <a:pt x="4049" y="206260"/>
                </a:lnTo>
                <a:lnTo>
                  <a:pt x="15725" y="163718"/>
                </a:lnTo>
                <a:lnTo>
                  <a:pt x="34318" y="124544"/>
                </a:lnTo>
                <a:lnTo>
                  <a:pt x="59120" y="89448"/>
                </a:lnTo>
                <a:lnTo>
                  <a:pt x="89422" y="59141"/>
                </a:lnTo>
                <a:lnTo>
                  <a:pt x="124516" y="34332"/>
                </a:lnTo>
                <a:lnTo>
                  <a:pt x="163693" y="15732"/>
                </a:lnTo>
                <a:lnTo>
                  <a:pt x="206243" y="4051"/>
                </a:lnTo>
                <a:lnTo>
                  <a:pt x="251459" y="0"/>
                </a:lnTo>
                <a:lnTo>
                  <a:pt x="296676" y="4051"/>
                </a:lnTo>
                <a:lnTo>
                  <a:pt x="339226" y="15732"/>
                </a:lnTo>
                <a:lnTo>
                  <a:pt x="378403" y="34332"/>
                </a:lnTo>
                <a:lnTo>
                  <a:pt x="413497" y="59141"/>
                </a:lnTo>
                <a:lnTo>
                  <a:pt x="443799" y="89448"/>
                </a:lnTo>
                <a:lnTo>
                  <a:pt x="468601" y="124544"/>
                </a:lnTo>
                <a:lnTo>
                  <a:pt x="487194" y="163718"/>
                </a:lnTo>
                <a:lnTo>
                  <a:pt x="498870" y="206260"/>
                </a:lnTo>
                <a:lnTo>
                  <a:pt x="502920" y="251460"/>
                </a:lnTo>
                <a:lnTo>
                  <a:pt x="498870" y="296659"/>
                </a:lnTo>
                <a:lnTo>
                  <a:pt x="487194" y="339201"/>
                </a:lnTo>
                <a:lnTo>
                  <a:pt x="468601" y="378375"/>
                </a:lnTo>
                <a:lnTo>
                  <a:pt x="443799" y="413471"/>
                </a:lnTo>
                <a:lnTo>
                  <a:pt x="413497" y="443778"/>
                </a:lnTo>
                <a:lnTo>
                  <a:pt x="378403" y="468587"/>
                </a:lnTo>
                <a:lnTo>
                  <a:pt x="339226" y="487187"/>
                </a:lnTo>
                <a:lnTo>
                  <a:pt x="296676" y="498868"/>
                </a:lnTo>
                <a:lnTo>
                  <a:pt x="251459" y="502920"/>
                </a:lnTo>
                <a:lnTo>
                  <a:pt x="206243" y="498868"/>
                </a:lnTo>
                <a:lnTo>
                  <a:pt x="163693" y="487187"/>
                </a:lnTo>
                <a:lnTo>
                  <a:pt x="124516" y="468587"/>
                </a:lnTo>
                <a:lnTo>
                  <a:pt x="89422" y="443778"/>
                </a:lnTo>
                <a:lnTo>
                  <a:pt x="59120" y="413471"/>
                </a:lnTo>
                <a:lnTo>
                  <a:pt x="34318" y="378375"/>
                </a:lnTo>
                <a:lnTo>
                  <a:pt x="15725" y="339201"/>
                </a:lnTo>
                <a:lnTo>
                  <a:pt x="4049" y="296659"/>
                </a:lnTo>
                <a:lnTo>
                  <a:pt x="0" y="25146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610600" y="6342084"/>
            <a:ext cx="8509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5" dirty="0">
                <a:solidFill>
                  <a:srgbClr val="888888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3</a:t>
            </a:r>
            <a:endParaRPr sz="1200">
              <a:latin typeface="Arial" pitchFamily="34" charset="0" panose="020B0604020202020204"/>
              <a:cs typeface="Arial" pitchFamily="34" charset="0" panose="020B0604020202020204"/>
            </a:endParaRPr>
          </a:p>
        </p:txBody>
      </p:sp>
      <p:sp>
        <p:nvSpPr>
          <p:cNvPr id="9" name="object 9"/>
          <p:cNvSpPr>
            <a:spLocks noGrp="1" noEditPoints="1"/>
          </p:cNvSpPr>
          <p:nvPr>
            <p:ph type="title"/>
          </p:nvPr>
        </p:nvSpPr>
        <p:spPr>
          <a:xfrm>
            <a:off x="224027" y="903948"/>
            <a:ext cx="8677910" cy="409085"/>
          </a:xfrm>
          <a:solidFill>
            <a:srgbClr val="F1F1F1"/>
          </a:solidFill>
        </p:spPr>
        <p:txBody>
          <a:bodyPr vert="horz" wrap="square" lIns="0" tIns="39369" rIns="0" bIns="0" rtlCol="0">
            <a:spAutoFit/>
          </a:bodyPr>
          <a:lstStyle/>
          <a:p>
            <a:pPr marL="640080" marR="365760" indent="-269875" algn="ctr">
              <a:lnSpc>
                <a:spcPct val="100000"/>
              </a:lnSpc>
              <a:spcBef>
                <a:spcPts val="309"/>
              </a:spcBef>
            </a:pPr>
            <a:r>
              <a:rPr lang="ru-RU" sz="24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Каналы зарубежных </a:t>
            </a:r>
            <a:r>
              <a:rPr lang="en-US" sz="24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on-line</a:t>
            </a:r>
            <a:r>
              <a:rPr lang="ru-RU" sz="24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 продаж</a:t>
            </a:r>
            <a:endParaRPr sz="24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4544" y="1398356"/>
            <a:ext cx="8687053" cy="5333405"/>
          </a:xfrm>
          <a:custGeom>
            <a:avLst/>
            <a:rect l="l" t="t" r="r" b="b"/>
            <a:pathLst>
              <a:path w="8676640" h="4944109">
                <a:moveTo>
                  <a:pt x="0" y="4943856"/>
                </a:moveTo>
                <a:lnTo>
                  <a:pt x="8676132" y="4943856"/>
                </a:lnTo>
                <a:lnTo>
                  <a:pt x="8676132" y="0"/>
                </a:lnTo>
                <a:lnTo>
                  <a:pt x="0" y="0"/>
                </a:lnTo>
                <a:lnTo>
                  <a:pt x="0" y="4943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TextBox 11"/>
          <p:cNvSpPr txBox="1"/>
          <p:nvPr/>
        </p:nvSpPr>
        <p:spPr>
          <a:xfrm>
            <a:off x="217601" y="1597229"/>
            <a:ext cx="8520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Существует два основных вида специализированных сайтов, предназначенных для поиска партнеров и организации зарубежных он-</a:t>
            </a:r>
            <a:r>
              <a:rPr lang="ru-RU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лайн</a:t>
            </a: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 продаж: интернет-магазины и </a:t>
            </a:r>
            <a:r>
              <a:rPr lang="ru-RU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маркетплейсы</a:t>
            </a: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.</a:t>
            </a:r>
            <a:endParaRPr lang="ru-RU" b="1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4965" y="2605882"/>
            <a:ext cx="47655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Интернет-магазин (интернет-</a:t>
            </a:r>
            <a:r>
              <a:rPr lang="ru-RU" b="1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ритейлер</a:t>
            </a:r>
            <a:r>
              <a:rPr lang="ru-RU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) </a:t>
            </a: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– веб-сайт, продающий товары или услуги посредством сети Интернет. Данный сайт или мобильное приложение позволяет осуществить заказ товара или услуги. </a:t>
            </a:r>
          </a:p>
          <a:p>
            <a:pPr algn="just"/>
            <a:endParaRPr lang="ru-RU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algn="just"/>
            <a:endParaRPr lang="ru-RU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algn="just"/>
            <a:endParaRPr lang="ru-RU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algn="just"/>
            <a:r>
              <a:rPr lang="ru-RU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Маркетплейс </a:t>
            </a: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– международная торговая площадка, на которой множество продавцов предлагает свои продукты или решения множеству покупателей. </a:t>
            </a:r>
          </a:p>
        </p:txBody>
      </p:sp>
      <p:sp>
        <p:nvSpPr>
          <p:cNvPr id="14" name="object 8"/>
          <p:cNvSpPr/>
          <p:nvPr/>
        </p:nvSpPr>
        <p:spPr>
          <a:xfrm>
            <a:off x="263652" y="13716"/>
            <a:ext cx="1141476" cy="947927"/>
          </a:xfrm>
          <a:prstGeom prst="rect">
            <a:avLst/>
          </a:prstGeom>
          <a:blipFill>
            <a:blip r:embed="rId1"/>
            <a:srcRect l="0" t="0" r="0" b="0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81092" y="4572000"/>
            <a:ext cx="1216856" cy="7987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07670" y="4698272"/>
            <a:ext cx="1901458" cy="12630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422149" y="5274053"/>
            <a:ext cx="1591373" cy="8950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rcRect l="20000" t="34795" r="19167" b="38717"/>
          <a:stretch/>
        </p:blipFill>
        <p:spPr>
          <a:xfrm>
            <a:off x="5360787" y="2590263"/>
            <a:ext cx="1619885" cy="3967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330440" y="2188560"/>
            <a:ext cx="1295400" cy="12001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434618" y="3261502"/>
            <a:ext cx="1352550" cy="80355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426777" y="3122791"/>
            <a:ext cx="102870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48711"/>
            <a:ext cx="3572510" cy="4209415"/>
          </a:xfrm>
          <a:custGeom>
            <a:avLst/>
            <a:rect l="l" t="t" r="r" b="b"/>
            <a:pathLst>
              <a:path w="3572510" h="4209415">
                <a:moveTo>
                  <a:pt x="0" y="0"/>
                </a:moveTo>
                <a:lnTo>
                  <a:pt x="0" y="4209287"/>
                </a:lnTo>
                <a:lnTo>
                  <a:pt x="3572255" y="4209287"/>
                </a:lnTo>
                <a:lnTo>
                  <a:pt x="0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-1523" y="0"/>
            <a:ext cx="9145905" cy="6859905"/>
          </a:xfrm>
          <a:custGeom>
            <a:avLst/>
            <a:rect l="l" t="t" r="r" b="b"/>
            <a:pathLst>
              <a:path w="9145905" h="6859905">
                <a:moveTo>
                  <a:pt x="7737475" y="0"/>
                </a:moveTo>
                <a:lnTo>
                  <a:pt x="0" y="6859523"/>
                </a:lnTo>
                <a:lnTo>
                  <a:pt x="9145524" y="6859523"/>
                </a:lnTo>
                <a:lnTo>
                  <a:pt x="9145524" y="889"/>
                </a:lnTo>
                <a:lnTo>
                  <a:pt x="7737475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3587" y="6113081"/>
            <a:ext cx="553085" cy="514984"/>
          </a:xfrm>
          <a:custGeom>
            <a:avLst/>
            <a:rect l="l" t="t" r="r" b="b"/>
            <a:pathLst>
              <a:path w="553085" h="514984">
                <a:moveTo>
                  <a:pt x="32100" y="452602"/>
                </a:moveTo>
                <a:lnTo>
                  <a:pt x="15976" y="452602"/>
                </a:lnTo>
                <a:lnTo>
                  <a:pt x="69951" y="514692"/>
                </a:lnTo>
                <a:lnTo>
                  <a:pt x="79133" y="506704"/>
                </a:lnTo>
                <a:lnTo>
                  <a:pt x="32100" y="452602"/>
                </a:lnTo>
                <a:close/>
              </a:path>
              <a:path w="553085" h="514984">
                <a:moveTo>
                  <a:pt x="102201" y="427786"/>
                </a:moveTo>
                <a:lnTo>
                  <a:pt x="94094" y="427786"/>
                </a:lnTo>
                <a:lnTo>
                  <a:pt x="91949" y="437108"/>
                </a:lnTo>
                <a:lnTo>
                  <a:pt x="91855" y="445970"/>
                </a:lnTo>
                <a:lnTo>
                  <a:pt x="93987" y="453611"/>
                </a:lnTo>
                <a:lnTo>
                  <a:pt x="98285" y="460286"/>
                </a:lnTo>
                <a:lnTo>
                  <a:pt x="103149" y="465874"/>
                </a:lnTo>
                <a:lnTo>
                  <a:pt x="109169" y="468566"/>
                </a:lnTo>
                <a:lnTo>
                  <a:pt x="123520" y="468134"/>
                </a:lnTo>
                <a:lnTo>
                  <a:pt x="130530" y="465061"/>
                </a:lnTo>
                <a:lnTo>
                  <a:pt x="139421" y="457326"/>
                </a:lnTo>
                <a:lnTo>
                  <a:pt x="123024" y="457326"/>
                </a:lnTo>
                <a:lnTo>
                  <a:pt x="113690" y="456882"/>
                </a:lnTo>
                <a:lnTo>
                  <a:pt x="109639" y="454799"/>
                </a:lnTo>
                <a:lnTo>
                  <a:pt x="103454" y="447687"/>
                </a:lnTo>
                <a:lnTo>
                  <a:pt x="101815" y="444474"/>
                </a:lnTo>
                <a:lnTo>
                  <a:pt x="100761" y="437921"/>
                </a:lnTo>
                <a:lnTo>
                  <a:pt x="101104" y="433247"/>
                </a:lnTo>
                <a:lnTo>
                  <a:pt x="102201" y="427786"/>
                </a:lnTo>
                <a:close/>
              </a:path>
              <a:path w="553085" h="514984">
                <a:moveTo>
                  <a:pt x="18630" y="437108"/>
                </a:moveTo>
                <a:lnTo>
                  <a:pt x="0" y="456336"/>
                </a:lnTo>
                <a:lnTo>
                  <a:pt x="5016" y="462114"/>
                </a:lnTo>
                <a:lnTo>
                  <a:pt x="15976" y="452602"/>
                </a:lnTo>
                <a:lnTo>
                  <a:pt x="32100" y="452602"/>
                </a:lnTo>
                <a:lnTo>
                  <a:pt x="18630" y="437108"/>
                </a:lnTo>
                <a:close/>
              </a:path>
              <a:path w="553085" h="514984">
                <a:moveTo>
                  <a:pt x="147527" y="423735"/>
                </a:moveTo>
                <a:lnTo>
                  <a:pt x="124028" y="423735"/>
                </a:lnTo>
                <a:lnTo>
                  <a:pt x="130378" y="424700"/>
                </a:lnTo>
                <a:lnTo>
                  <a:pt x="133156" y="426313"/>
                </a:lnTo>
                <a:lnTo>
                  <a:pt x="138341" y="432282"/>
                </a:lnTo>
                <a:lnTo>
                  <a:pt x="139420" y="436079"/>
                </a:lnTo>
                <a:lnTo>
                  <a:pt x="137972" y="444639"/>
                </a:lnTo>
                <a:lnTo>
                  <a:pt x="135610" y="448525"/>
                </a:lnTo>
                <a:lnTo>
                  <a:pt x="127431" y="455625"/>
                </a:lnTo>
                <a:lnTo>
                  <a:pt x="123024" y="457326"/>
                </a:lnTo>
                <a:lnTo>
                  <a:pt x="139421" y="457326"/>
                </a:lnTo>
                <a:lnTo>
                  <a:pt x="144195" y="453174"/>
                </a:lnTo>
                <a:lnTo>
                  <a:pt x="148209" y="446481"/>
                </a:lnTo>
                <a:lnTo>
                  <a:pt x="150571" y="431622"/>
                </a:lnTo>
                <a:lnTo>
                  <a:pt x="148653" y="425030"/>
                </a:lnTo>
                <a:lnTo>
                  <a:pt x="147527" y="423735"/>
                </a:lnTo>
                <a:close/>
              </a:path>
              <a:path w="553085" h="514984">
                <a:moveTo>
                  <a:pt x="99199" y="377253"/>
                </a:moveTo>
                <a:lnTo>
                  <a:pt x="66116" y="396735"/>
                </a:lnTo>
                <a:lnTo>
                  <a:pt x="64147" y="409905"/>
                </a:lnTo>
                <a:lnTo>
                  <a:pt x="65913" y="415797"/>
                </a:lnTo>
                <a:lnTo>
                  <a:pt x="73228" y="424218"/>
                </a:lnTo>
                <a:lnTo>
                  <a:pt x="76339" y="426313"/>
                </a:lnTo>
                <a:lnTo>
                  <a:pt x="83235" y="428282"/>
                </a:lnTo>
                <a:lnTo>
                  <a:pt x="88011" y="428434"/>
                </a:lnTo>
                <a:lnTo>
                  <a:pt x="94094" y="427786"/>
                </a:lnTo>
                <a:lnTo>
                  <a:pt x="102201" y="427786"/>
                </a:lnTo>
                <a:lnTo>
                  <a:pt x="102323" y="427177"/>
                </a:lnTo>
                <a:lnTo>
                  <a:pt x="119037" y="424116"/>
                </a:lnTo>
                <a:lnTo>
                  <a:pt x="124028" y="423735"/>
                </a:lnTo>
                <a:lnTo>
                  <a:pt x="147527" y="423735"/>
                </a:lnTo>
                <a:lnTo>
                  <a:pt x="143662" y="419290"/>
                </a:lnTo>
                <a:lnTo>
                  <a:pt x="140711" y="416864"/>
                </a:lnTo>
                <a:lnTo>
                  <a:pt x="89877" y="416864"/>
                </a:lnTo>
                <a:lnTo>
                  <a:pt x="82486" y="416090"/>
                </a:lnTo>
                <a:lnTo>
                  <a:pt x="79514" y="414591"/>
                </a:lnTo>
                <a:lnTo>
                  <a:pt x="74980" y="409371"/>
                </a:lnTo>
                <a:lnTo>
                  <a:pt x="74155" y="406298"/>
                </a:lnTo>
                <a:lnTo>
                  <a:pt x="75488" y="399300"/>
                </a:lnTo>
                <a:lnTo>
                  <a:pt x="77520" y="396074"/>
                </a:lnTo>
                <a:lnTo>
                  <a:pt x="84391" y="390105"/>
                </a:lnTo>
                <a:lnTo>
                  <a:pt x="87947" y="388492"/>
                </a:lnTo>
                <a:lnTo>
                  <a:pt x="95211" y="388137"/>
                </a:lnTo>
                <a:lnTo>
                  <a:pt x="110641" y="388137"/>
                </a:lnTo>
                <a:lnTo>
                  <a:pt x="107911" y="383717"/>
                </a:lnTo>
                <a:lnTo>
                  <a:pt x="104076" y="379298"/>
                </a:lnTo>
                <a:lnTo>
                  <a:pt x="99199" y="377253"/>
                </a:lnTo>
                <a:close/>
              </a:path>
              <a:path w="553085" h="514984">
                <a:moveTo>
                  <a:pt x="110641" y="388137"/>
                </a:moveTo>
                <a:lnTo>
                  <a:pt x="95211" y="388137"/>
                </a:lnTo>
                <a:lnTo>
                  <a:pt x="98234" y="389432"/>
                </a:lnTo>
                <a:lnTo>
                  <a:pt x="105156" y="397395"/>
                </a:lnTo>
                <a:lnTo>
                  <a:pt x="106032" y="404901"/>
                </a:lnTo>
                <a:lnTo>
                  <a:pt x="103276" y="414731"/>
                </a:lnTo>
                <a:lnTo>
                  <a:pt x="95580" y="416280"/>
                </a:lnTo>
                <a:lnTo>
                  <a:pt x="89877" y="416864"/>
                </a:lnTo>
                <a:lnTo>
                  <a:pt x="140711" y="416864"/>
                </a:lnTo>
                <a:lnTo>
                  <a:pt x="137685" y="414377"/>
                </a:lnTo>
                <a:lnTo>
                  <a:pt x="134264" y="413156"/>
                </a:lnTo>
                <a:lnTo>
                  <a:pt x="110921" y="413156"/>
                </a:lnTo>
                <a:lnTo>
                  <a:pt x="112869" y="404029"/>
                </a:lnTo>
                <a:lnTo>
                  <a:pt x="113016" y="396074"/>
                </a:lnTo>
                <a:lnTo>
                  <a:pt x="111364" y="389308"/>
                </a:lnTo>
                <a:lnTo>
                  <a:pt x="110641" y="388137"/>
                </a:lnTo>
                <a:close/>
              </a:path>
              <a:path w="553085" h="514984">
                <a:moveTo>
                  <a:pt x="121313" y="411310"/>
                </a:moveTo>
                <a:lnTo>
                  <a:pt x="110921" y="413156"/>
                </a:lnTo>
                <a:lnTo>
                  <a:pt x="134264" y="413156"/>
                </a:lnTo>
                <a:lnTo>
                  <a:pt x="130235" y="411718"/>
                </a:lnTo>
                <a:lnTo>
                  <a:pt x="121313" y="411310"/>
                </a:lnTo>
                <a:close/>
              </a:path>
              <a:path w="553085" h="514984">
                <a:moveTo>
                  <a:pt x="175412" y="402793"/>
                </a:moveTo>
                <a:lnTo>
                  <a:pt x="163893" y="412800"/>
                </a:lnTo>
                <a:lnTo>
                  <a:pt x="173901" y="424319"/>
                </a:lnTo>
                <a:lnTo>
                  <a:pt x="185420" y="414312"/>
                </a:lnTo>
                <a:lnTo>
                  <a:pt x="175412" y="402793"/>
                </a:lnTo>
                <a:close/>
              </a:path>
              <a:path w="553085" h="514984">
                <a:moveTo>
                  <a:pt x="182026" y="302919"/>
                </a:moveTo>
                <a:lnTo>
                  <a:pt x="154171" y="327152"/>
                </a:lnTo>
                <a:lnTo>
                  <a:pt x="154368" y="334619"/>
                </a:lnTo>
                <a:lnTo>
                  <a:pt x="177724" y="374065"/>
                </a:lnTo>
                <a:lnTo>
                  <a:pt x="207407" y="388395"/>
                </a:lnTo>
                <a:lnTo>
                  <a:pt x="214222" y="387929"/>
                </a:lnTo>
                <a:lnTo>
                  <a:pt x="220481" y="385761"/>
                </a:lnTo>
                <a:lnTo>
                  <a:pt x="226187" y="381888"/>
                </a:lnTo>
                <a:lnTo>
                  <a:pt x="229138" y="378635"/>
                </a:lnTo>
                <a:lnTo>
                  <a:pt x="212306" y="378635"/>
                </a:lnTo>
                <a:lnTo>
                  <a:pt x="203050" y="377029"/>
                </a:lnTo>
                <a:lnTo>
                  <a:pt x="170096" y="344548"/>
                </a:lnTo>
                <a:lnTo>
                  <a:pt x="164520" y="323664"/>
                </a:lnTo>
                <a:lnTo>
                  <a:pt x="169202" y="316382"/>
                </a:lnTo>
                <a:lnTo>
                  <a:pt x="177086" y="312741"/>
                </a:lnTo>
                <a:lnTo>
                  <a:pt x="206069" y="312741"/>
                </a:lnTo>
                <a:lnTo>
                  <a:pt x="204373" y="311372"/>
                </a:lnTo>
                <a:lnTo>
                  <a:pt x="196940" y="307000"/>
                </a:lnTo>
                <a:lnTo>
                  <a:pt x="189382" y="304152"/>
                </a:lnTo>
                <a:lnTo>
                  <a:pt x="182026" y="302919"/>
                </a:lnTo>
                <a:close/>
              </a:path>
              <a:path w="553085" h="514984">
                <a:moveTo>
                  <a:pt x="206069" y="312741"/>
                </a:moveTo>
                <a:lnTo>
                  <a:pt x="177086" y="312741"/>
                </a:lnTo>
                <a:lnTo>
                  <a:pt x="186358" y="314331"/>
                </a:lnTo>
                <a:lnTo>
                  <a:pt x="197018" y="321150"/>
                </a:lnTo>
                <a:lnTo>
                  <a:pt x="224511" y="358152"/>
                </a:lnTo>
                <a:lnTo>
                  <a:pt x="224867" y="367717"/>
                </a:lnTo>
                <a:lnTo>
                  <a:pt x="220167" y="375018"/>
                </a:lnTo>
                <a:lnTo>
                  <a:pt x="212306" y="378635"/>
                </a:lnTo>
                <a:lnTo>
                  <a:pt x="229138" y="378635"/>
                </a:lnTo>
                <a:lnTo>
                  <a:pt x="230835" y="376764"/>
                </a:lnTo>
                <a:lnTo>
                  <a:pt x="233864" y="370859"/>
                </a:lnTo>
                <a:lnTo>
                  <a:pt x="235273" y="364172"/>
                </a:lnTo>
                <a:lnTo>
                  <a:pt x="235064" y="356704"/>
                </a:lnTo>
                <a:lnTo>
                  <a:pt x="211679" y="317268"/>
                </a:lnTo>
                <a:lnTo>
                  <a:pt x="206069" y="312741"/>
                </a:lnTo>
                <a:close/>
              </a:path>
              <a:path w="553085" h="514984">
                <a:moveTo>
                  <a:pt x="286009" y="283413"/>
                </a:moveTo>
                <a:lnTo>
                  <a:pt x="269811" y="283413"/>
                </a:lnTo>
                <a:lnTo>
                  <a:pt x="274855" y="289823"/>
                </a:lnTo>
                <a:lnTo>
                  <a:pt x="278672" y="296043"/>
                </a:lnTo>
                <a:lnTo>
                  <a:pt x="281266" y="302072"/>
                </a:lnTo>
                <a:lnTo>
                  <a:pt x="282638" y="307911"/>
                </a:lnTo>
                <a:lnTo>
                  <a:pt x="283641" y="315569"/>
                </a:lnTo>
                <a:lnTo>
                  <a:pt x="281292" y="321881"/>
                </a:lnTo>
                <a:lnTo>
                  <a:pt x="271475" y="330415"/>
                </a:lnTo>
                <a:lnTo>
                  <a:pt x="265607" y="333717"/>
                </a:lnTo>
                <a:lnTo>
                  <a:pt x="257987" y="336740"/>
                </a:lnTo>
                <a:lnTo>
                  <a:pt x="264795" y="344576"/>
                </a:lnTo>
                <a:lnTo>
                  <a:pt x="293649" y="306476"/>
                </a:lnTo>
                <a:lnTo>
                  <a:pt x="292481" y="299478"/>
                </a:lnTo>
                <a:lnTo>
                  <a:pt x="286461" y="284149"/>
                </a:lnTo>
                <a:lnTo>
                  <a:pt x="286009" y="283413"/>
                </a:lnTo>
                <a:close/>
              </a:path>
              <a:path w="553085" h="514984">
                <a:moveTo>
                  <a:pt x="241385" y="250421"/>
                </a:moveTo>
                <a:lnTo>
                  <a:pt x="212492" y="282460"/>
                </a:lnTo>
                <a:lnTo>
                  <a:pt x="212430" y="287375"/>
                </a:lnTo>
                <a:lnTo>
                  <a:pt x="215277" y="294868"/>
                </a:lnTo>
                <a:lnTo>
                  <a:pt x="226758" y="308076"/>
                </a:lnTo>
                <a:lnTo>
                  <a:pt x="233311" y="311530"/>
                </a:lnTo>
                <a:lnTo>
                  <a:pt x="248818" y="313054"/>
                </a:lnTo>
                <a:lnTo>
                  <a:pt x="255600" y="310908"/>
                </a:lnTo>
                <a:lnTo>
                  <a:pt x="265112" y="302640"/>
                </a:lnTo>
                <a:lnTo>
                  <a:pt x="248666" y="302640"/>
                </a:lnTo>
                <a:lnTo>
                  <a:pt x="238594" y="300723"/>
                </a:lnTo>
                <a:lnTo>
                  <a:pt x="233794" y="297624"/>
                </a:lnTo>
                <a:lnTo>
                  <a:pt x="224891" y="287375"/>
                </a:lnTo>
                <a:lnTo>
                  <a:pt x="222631" y="282460"/>
                </a:lnTo>
                <a:lnTo>
                  <a:pt x="222262" y="272745"/>
                </a:lnTo>
                <a:lnTo>
                  <a:pt x="224193" y="268566"/>
                </a:lnTo>
                <a:lnTo>
                  <a:pt x="232562" y="261302"/>
                </a:lnTo>
                <a:lnTo>
                  <a:pt x="237604" y="260057"/>
                </a:lnTo>
                <a:lnTo>
                  <a:pt x="265394" y="260057"/>
                </a:lnTo>
                <a:lnTo>
                  <a:pt x="262494" y="257748"/>
                </a:lnTo>
                <a:lnTo>
                  <a:pt x="255466" y="253755"/>
                </a:lnTo>
                <a:lnTo>
                  <a:pt x="248348" y="251294"/>
                </a:lnTo>
                <a:lnTo>
                  <a:pt x="241385" y="250421"/>
                </a:lnTo>
                <a:close/>
              </a:path>
              <a:path w="553085" h="514984">
                <a:moveTo>
                  <a:pt x="265394" y="260057"/>
                </a:moveTo>
                <a:lnTo>
                  <a:pt x="237604" y="260057"/>
                </a:lnTo>
                <a:lnTo>
                  <a:pt x="249148" y="262610"/>
                </a:lnTo>
                <a:lnTo>
                  <a:pt x="254584" y="266179"/>
                </a:lnTo>
                <a:lnTo>
                  <a:pt x="262915" y="275767"/>
                </a:lnTo>
                <a:lnTo>
                  <a:pt x="264312" y="280136"/>
                </a:lnTo>
                <a:lnTo>
                  <a:pt x="263398" y="290194"/>
                </a:lnTo>
                <a:lnTo>
                  <a:pt x="261213" y="294411"/>
                </a:lnTo>
                <a:lnTo>
                  <a:pt x="253225" y="301358"/>
                </a:lnTo>
                <a:lnTo>
                  <a:pt x="248666" y="302640"/>
                </a:lnTo>
                <a:lnTo>
                  <a:pt x="265112" y="302640"/>
                </a:lnTo>
                <a:lnTo>
                  <a:pt x="267347" y="300697"/>
                </a:lnTo>
                <a:lnTo>
                  <a:pt x="270154" y="293217"/>
                </a:lnTo>
                <a:lnTo>
                  <a:pt x="269811" y="283413"/>
                </a:lnTo>
                <a:lnTo>
                  <a:pt x="286009" y="283413"/>
                </a:lnTo>
                <a:lnTo>
                  <a:pt x="282067" y="276986"/>
                </a:lnTo>
                <a:lnTo>
                  <a:pt x="276288" y="270344"/>
                </a:lnTo>
                <a:lnTo>
                  <a:pt x="269435" y="263276"/>
                </a:lnTo>
                <a:lnTo>
                  <a:pt x="265394" y="260057"/>
                </a:lnTo>
                <a:close/>
              </a:path>
              <a:path w="553085" h="514984">
                <a:moveTo>
                  <a:pt x="324929" y="272821"/>
                </a:moveTo>
                <a:lnTo>
                  <a:pt x="313423" y="282828"/>
                </a:lnTo>
                <a:lnTo>
                  <a:pt x="323430" y="294335"/>
                </a:lnTo>
                <a:lnTo>
                  <a:pt x="334937" y="284327"/>
                </a:lnTo>
                <a:lnTo>
                  <a:pt x="324929" y="272821"/>
                </a:lnTo>
                <a:close/>
              </a:path>
              <a:path w="553085" h="514984">
                <a:moveTo>
                  <a:pt x="351728" y="183400"/>
                </a:moveTo>
                <a:lnTo>
                  <a:pt x="324396" y="183400"/>
                </a:lnTo>
                <a:lnTo>
                  <a:pt x="332854" y="183794"/>
                </a:lnTo>
                <a:lnTo>
                  <a:pt x="336651" y="185826"/>
                </a:lnTo>
                <a:lnTo>
                  <a:pt x="339991" y="189674"/>
                </a:lnTo>
                <a:lnTo>
                  <a:pt x="343297" y="194756"/>
                </a:lnTo>
                <a:lnTo>
                  <a:pt x="345347" y="200956"/>
                </a:lnTo>
                <a:lnTo>
                  <a:pt x="346146" y="208278"/>
                </a:lnTo>
                <a:lnTo>
                  <a:pt x="345694" y="216725"/>
                </a:lnTo>
                <a:lnTo>
                  <a:pt x="344525" y="225996"/>
                </a:lnTo>
                <a:lnTo>
                  <a:pt x="343651" y="236274"/>
                </a:lnTo>
                <a:lnTo>
                  <a:pt x="343619" y="245449"/>
                </a:lnTo>
                <a:lnTo>
                  <a:pt x="344427" y="253524"/>
                </a:lnTo>
                <a:lnTo>
                  <a:pt x="346075" y="260502"/>
                </a:lnTo>
                <a:lnTo>
                  <a:pt x="353085" y="268566"/>
                </a:lnTo>
                <a:lnTo>
                  <a:pt x="373467" y="250850"/>
                </a:lnTo>
                <a:lnTo>
                  <a:pt x="357174" y="250850"/>
                </a:lnTo>
                <a:lnTo>
                  <a:pt x="354864" y="245280"/>
                </a:lnTo>
                <a:lnTo>
                  <a:pt x="353629" y="238591"/>
                </a:lnTo>
                <a:lnTo>
                  <a:pt x="353468" y="230783"/>
                </a:lnTo>
                <a:lnTo>
                  <a:pt x="354380" y="221856"/>
                </a:lnTo>
                <a:lnTo>
                  <a:pt x="356692" y="206501"/>
                </a:lnTo>
                <a:lnTo>
                  <a:pt x="356997" y="199415"/>
                </a:lnTo>
                <a:lnTo>
                  <a:pt x="355371" y="189585"/>
                </a:lnTo>
                <a:lnTo>
                  <a:pt x="353174" y="185064"/>
                </a:lnTo>
                <a:lnTo>
                  <a:pt x="351728" y="183400"/>
                </a:lnTo>
                <a:close/>
              </a:path>
              <a:path w="553085" h="514984">
                <a:moveTo>
                  <a:pt x="387146" y="224802"/>
                </a:moveTo>
                <a:lnTo>
                  <a:pt x="357174" y="250850"/>
                </a:lnTo>
                <a:lnTo>
                  <a:pt x="373467" y="250850"/>
                </a:lnTo>
                <a:lnTo>
                  <a:pt x="394157" y="232867"/>
                </a:lnTo>
                <a:lnTo>
                  <a:pt x="387146" y="224802"/>
                </a:lnTo>
                <a:close/>
              </a:path>
              <a:path w="553085" h="514984">
                <a:moveTo>
                  <a:pt x="324777" y="172084"/>
                </a:moveTo>
                <a:lnTo>
                  <a:pt x="318071" y="174840"/>
                </a:lnTo>
                <a:lnTo>
                  <a:pt x="305549" y="185737"/>
                </a:lnTo>
                <a:lnTo>
                  <a:pt x="300723" y="192468"/>
                </a:lnTo>
                <a:lnTo>
                  <a:pt x="297103" y="200685"/>
                </a:lnTo>
                <a:lnTo>
                  <a:pt x="304114" y="208749"/>
                </a:lnTo>
                <a:lnTo>
                  <a:pt x="307431" y="199415"/>
                </a:lnTo>
                <a:lnTo>
                  <a:pt x="311442" y="192735"/>
                </a:lnTo>
                <a:lnTo>
                  <a:pt x="320255" y="185064"/>
                </a:lnTo>
                <a:lnTo>
                  <a:pt x="324396" y="183400"/>
                </a:lnTo>
                <a:lnTo>
                  <a:pt x="351728" y="183400"/>
                </a:lnTo>
                <a:lnTo>
                  <a:pt x="344589" y="175183"/>
                </a:lnTo>
                <a:lnTo>
                  <a:pt x="338620" y="172262"/>
                </a:lnTo>
                <a:lnTo>
                  <a:pt x="324777" y="172084"/>
                </a:lnTo>
                <a:close/>
              </a:path>
              <a:path w="553085" h="514984">
                <a:moveTo>
                  <a:pt x="393659" y="118946"/>
                </a:moveTo>
                <a:lnTo>
                  <a:pt x="365803" y="143187"/>
                </a:lnTo>
                <a:lnTo>
                  <a:pt x="366001" y="150660"/>
                </a:lnTo>
                <a:lnTo>
                  <a:pt x="389356" y="190098"/>
                </a:lnTo>
                <a:lnTo>
                  <a:pt x="419040" y="204423"/>
                </a:lnTo>
                <a:lnTo>
                  <a:pt x="425854" y="203958"/>
                </a:lnTo>
                <a:lnTo>
                  <a:pt x="432114" y="201794"/>
                </a:lnTo>
                <a:lnTo>
                  <a:pt x="437819" y="197929"/>
                </a:lnTo>
                <a:lnTo>
                  <a:pt x="440776" y="194665"/>
                </a:lnTo>
                <a:lnTo>
                  <a:pt x="423939" y="194665"/>
                </a:lnTo>
                <a:lnTo>
                  <a:pt x="414683" y="193063"/>
                </a:lnTo>
                <a:lnTo>
                  <a:pt x="381729" y="160581"/>
                </a:lnTo>
                <a:lnTo>
                  <a:pt x="376153" y="139692"/>
                </a:lnTo>
                <a:lnTo>
                  <a:pt x="380834" y="132410"/>
                </a:lnTo>
                <a:lnTo>
                  <a:pt x="388714" y="128774"/>
                </a:lnTo>
                <a:lnTo>
                  <a:pt x="417708" y="128774"/>
                </a:lnTo>
                <a:lnTo>
                  <a:pt x="416005" y="127400"/>
                </a:lnTo>
                <a:lnTo>
                  <a:pt x="408573" y="123028"/>
                </a:lnTo>
                <a:lnTo>
                  <a:pt x="401015" y="120180"/>
                </a:lnTo>
                <a:lnTo>
                  <a:pt x="393659" y="118946"/>
                </a:lnTo>
                <a:close/>
              </a:path>
              <a:path w="553085" h="514984">
                <a:moveTo>
                  <a:pt x="417708" y="128774"/>
                </a:moveTo>
                <a:lnTo>
                  <a:pt x="388714" y="128774"/>
                </a:lnTo>
                <a:lnTo>
                  <a:pt x="397986" y="130363"/>
                </a:lnTo>
                <a:lnTo>
                  <a:pt x="408649" y="137180"/>
                </a:lnTo>
                <a:lnTo>
                  <a:pt x="436150" y="174193"/>
                </a:lnTo>
                <a:lnTo>
                  <a:pt x="436468" y="183794"/>
                </a:lnTo>
                <a:lnTo>
                  <a:pt x="431800" y="191046"/>
                </a:lnTo>
                <a:lnTo>
                  <a:pt x="423939" y="194665"/>
                </a:lnTo>
                <a:lnTo>
                  <a:pt x="440776" y="194665"/>
                </a:lnTo>
                <a:lnTo>
                  <a:pt x="442467" y="192797"/>
                </a:lnTo>
                <a:lnTo>
                  <a:pt x="445496" y="186888"/>
                </a:lnTo>
                <a:lnTo>
                  <a:pt x="446906" y="180200"/>
                </a:lnTo>
                <a:lnTo>
                  <a:pt x="446697" y="172732"/>
                </a:lnTo>
                <a:lnTo>
                  <a:pt x="423312" y="133296"/>
                </a:lnTo>
                <a:lnTo>
                  <a:pt x="417708" y="128774"/>
                </a:lnTo>
                <a:close/>
              </a:path>
              <a:path w="553085" h="514984">
                <a:moveTo>
                  <a:pt x="454220" y="85661"/>
                </a:moveTo>
                <a:lnTo>
                  <a:pt x="438086" y="85661"/>
                </a:lnTo>
                <a:lnTo>
                  <a:pt x="492061" y="147751"/>
                </a:lnTo>
                <a:lnTo>
                  <a:pt x="501243" y="139763"/>
                </a:lnTo>
                <a:lnTo>
                  <a:pt x="454220" y="85661"/>
                </a:lnTo>
                <a:close/>
              </a:path>
              <a:path w="553085" h="514984">
                <a:moveTo>
                  <a:pt x="531321" y="16243"/>
                </a:moveTo>
                <a:lnTo>
                  <a:pt x="521436" y="16243"/>
                </a:lnTo>
                <a:lnTo>
                  <a:pt x="528942" y="62903"/>
                </a:lnTo>
                <a:lnTo>
                  <a:pt x="542391" y="104000"/>
                </a:lnTo>
                <a:lnTo>
                  <a:pt x="552983" y="94792"/>
                </a:lnTo>
                <a:lnTo>
                  <a:pt x="545815" y="80405"/>
                </a:lnTo>
                <a:lnTo>
                  <a:pt x="539629" y="61247"/>
                </a:lnTo>
                <a:lnTo>
                  <a:pt x="534423" y="37319"/>
                </a:lnTo>
                <a:lnTo>
                  <a:pt x="531321" y="16243"/>
                </a:lnTo>
                <a:close/>
              </a:path>
              <a:path w="553085" h="514984">
                <a:moveTo>
                  <a:pt x="440753" y="70167"/>
                </a:moveTo>
                <a:lnTo>
                  <a:pt x="422109" y="89395"/>
                </a:lnTo>
                <a:lnTo>
                  <a:pt x="427139" y="95186"/>
                </a:lnTo>
                <a:lnTo>
                  <a:pt x="438086" y="85661"/>
                </a:lnTo>
                <a:lnTo>
                  <a:pt x="454220" y="85661"/>
                </a:lnTo>
                <a:lnTo>
                  <a:pt x="440753" y="70167"/>
                </a:lnTo>
                <a:close/>
              </a:path>
              <a:path w="553085" h="514984">
                <a:moveTo>
                  <a:pt x="522693" y="0"/>
                </a:moveTo>
                <a:lnTo>
                  <a:pt x="478421" y="38493"/>
                </a:lnTo>
                <a:lnTo>
                  <a:pt x="485914" y="47116"/>
                </a:lnTo>
                <a:lnTo>
                  <a:pt x="521436" y="16243"/>
                </a:lnTo>
                <a:lnTo>
                  <a:pt x="531321" y="16243"/>
                </a:lnTo>
                <a:lnTo>
                  <a:pt x="530199" y="8623"/>
                </a:lnTo>
                <a:lnTo>
                  <a:pt x="5226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02573" y="6171438"/>
            <a:ext cx="502920" cy="502920"/>
          </a:xfrm>
          <a:custGeom>
            <a:avLst/>
            <a:rect l="l" t="t" r="r" b="b"/>
            <a:pathLst>
              <a:path w="502920" h="502920">
                <a:moveTo>
                  <a:pt x="0" y="251460"/>
                </a:moveTo>
                <a:lnTo>
                  <a:pt x="4049" y="206260"/>
                </a:lnTo>
                <a:lnTo>
                  <a:pt x="15725" y="163718"/>
                </a:lnTo>
                <a:lnTo>
                  <a:pt x="34318" y="124544"/>
                </a:lnTo>
                <a:lnTo>
                  <a:pt x="59120" y="89448"/>
                </a:lnTo>
                <a:lnTo>
                  <a:pt x="89422" y="59141"/>
                </a:lnTo>
                <a:lnTo>
                  <a:pt x="124516" y="34332"/>
                </a:lnTo>
                <a:lnTo>
                  <a:pt x="163693" y="15732"/>
                </a:lnTo>
                <a:lnTo>
                  <a:pt x="206243" y="4051"/>
                </a:lnTo>
                <a:lnTo>
                  <a:pt x="251459" y="0"/>
                </a:lnTo>
                <a:lnTo>
                  <a:pt x="296676" y="4051"/>
                </a:lnTo>
                <a:lnTo>
                  <a:pt x="339226" y="15732"/>
                </a:lnTo>
                <a:lnTo>
                  <a:pt x="378403" y="34332"/>
                </a:lnTo>
                <a:lnTo>
                  <a:pt x="413497" y="59141"/>
                </a:lnTo>
                <a:lnTo>
                  <a:pt x="443799" y="89448"/>
                </a:lnTo>
                <a:lnTo>
                  <a:pt x="468601" y="124544"/>
                </a:lnTo>
                <a:lnTo>
                  <a:pt x="487194" y="163718"/>
                </a:lnTo>
                <a:lnTo>
                  <a:pt x="498870" y="206260"/>
                </a:lnTo>
                <a:lnTo>
                  <a:pt x="502920" y="251460"/>
                </a:lnTo>
                <a:lnTo>
                  <a:pt x="498870" y="296659"/>
                </a:lnTo>
                <a:lnTo>
                  <a:pt x="487194" y="339201"/>
                </a:lnTo>
                <a:lnTo>
                  <a:pt x="468601" y="378375"/>
                </a:lnTo>
                <a:lnTo>
                  <a:pt x="443799" y="413471"/>
                </a:lnTo>
                <a:lnTo>
                  <a:pt x="413497" y="443778"/>
                </a:lnTo>
                <a:lnTo>
                  <a:pt x="378403" y="468587"/>
                </a:lnTo>
                <a:lnTo>
                  <a:pt x="339226" y="487187"/>
                </a:lnTo>
                <a:lnTo>
                  <a:pt x="296676" y="498868"/>
                </a:lnTo>
                <a:lnTo>
                  <a:pt x="251459" y="502920"/>
                </a:lnTo>
                <a:lnTo>
                  <a:pt x="206243" y="498868"/>
                </a:lnTo>
                <a:lnTo>
                  <a:pt x="163693" y="487187"/>
                </a:lnTo>
                <a:lnTo>
                  <a:pt x="124516" y="468587"/>
                </a:lnTo>
                <a:lnTo>
                  <a:pt x="89422" y="443778"/>
                </a:lnTo>
                <a:lnTo>
                  <a:pt x="59120" y="413471"/>
                </a:lnTo>
                <a:lnTo>
                  <a:pt x="34318" y="378375"/>
                </a:lnTo>
                <a:lnTo>
                  <a:pt x="15725" y="339201"/>
                </a:lnTo>
                <a:lnTo>
                  <a:pt x="4049" y="296659"/>
                </a:lnTo>
                <a:lnTo>
                  <a:pt x="0" y="25146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610600" y="6342084"/>
            <a:ext cx="8509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5" dirty="0">
                <a:solidFill>
                  <a:srgbClr val="888888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3</a:t>
            </a:r>
            <a:endParaRPr sz="1200">
              <a:latin typeface="Arial" pitchFamily="34" charset="0" panose="020B0604020202020204"/>
              <a:cs typeface="Arial" pitchFamily="34" charset="0" panose="020B0604020202020204"/>
            </a:endParaRPr>
          </a:p>
        </p:txBody>
      </p:sp>
      <p:sp>
        <p:nvSpPr>
          <p:cNvPr id="9" name="object 9"/>
          <p:cNvSpPr>
            <a:spLocks noGrp="1" noEditPoints="1"/>
          </p:cNvSpPr>
          <p:nvPr>
            <p:ph type="title"/>
          </p:nvPr>
        </p:nvSpPr>
        <p:spPr>
          <a:xfrm>
            <a:off x="224027" y="955547"/>
            <a:ext cx="8677910" cy="409085"/>
          </a:xfrm>
          <a:solidFill>
            <a:srgbClr val="F1F1F1"/>
          </a:solidFill>
        </p:spPr>
        <p:txBody>
          <a:bodyPr vert="horz" wrap="square" lIns="0" tIns="39369" rIns="0" bIns="0" rtlCol="0">
            <a:spAutoFit/>
          </a:bodyPr>
          <a:lstStyle/>
          <a:p>
            <a:pPr marL="640080" marR="365760" indent="-269875" algn="ctr">
              <a:lnSpc>
                <a:spcPct val="100000"/>
              </a:lnSpc>
              <a:spcBef>
                <a:spcPts val="309"/>
              </a:spcBef>
            </a:pPr>
            <a:r>
              <a:rPr lang="ru-RU" sz="24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Государственная поддержка</a:t>
            </a:r>
            <a:endParaRPr sz="24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4884" y="1787651"/>
            <a:ext cx="8776716" cy="4944110"/>
          </a:xfrm>
          <a:custGeom>
            <a:avLst/>
            <a:rect l="l" t="t" r="r" b="b"/>
            <a:pathLst>
              <a:path w="8676640" h="4944109">
                <a:moveTo>
                  <a:pt x="0" y="4943856"/>
                </a:moveTo>
                <a:lnTo>
                  <a:pt x="8676132" y="4943856"/>
                </a:lnTo>
                <a:lnTo>
                  <a:pt x="8676132" y="0"/>
                </a:lnTo>
                <a:lnTo>
                  <a:pt x="0" y="0"/>
                </a:lnTo>
                <a:lnTo>
                  <a:pt x="0" y="4943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indent="457200" algn="just">
              <a:lnSpc>
                <a:spcPct val="150000"/>
              </a:lnSpc>
            </a:pPr>
            <a:endParaRPr lang="ru-RU" sz="2600" baseline="-250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12" name="object 8"/>
          <p:cNvSpPr/>
          <p:nvPr/>
        </p:nvSpPr>
        <p:spPr>
          <a:xfrm>
            <a:off x="263652" y="13716"/>
            <a:ext cx="1141476" cy="947927"/>
          </a:xfrm>
          <a:prstGeom prst="rect">
            <a:avLst/>
          </a:prstGeom>
          <a:blipFill>
            <a:blip r:embed="rId1"/>
            <a:srcRect l="0" t="0" r="0" b="0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263652" y="1659507"/>
            <a:ext cx="8346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</p:txBody>
      </p:sp>
      <p:sp>
        <p:nvSpPr>
          <p:cNvPr id="13" name="object 15"/>
          <p:cNvSpPr txBox="1"/>
          <p:nvPr/>
        </p:nvSpPr>
        <p:spPr>
          <a:xfrm>
            <a:off x="1521853" y="3042916"/>
            <a:ext cx="709942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spc="45" dirty="0">
                <a:latin typeface="Times New Roman" pitchFamily="18" charset="0" panose="02020603050405020304"/>
                <a:cs typeface="Times New Roman" pitchFamily="18" charset="0" panose="02020603050405020304"/>
              </a:rPr>
              <a:t>Перевод презентационных материалов, буклетов, раздаточных материалов</a:t>
            </a:r>
            <a:endParaRPr sz="24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14" name="object 16"/>
          <p:cNvSpPr txBox="1"/>
          <p:nvPr/>
        </p:nvSpPr>
        <p:spPr>
          <a:xfrm>
            <a:off x="1521853" y="1947832"/>
            <a:ext cx="590523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100"/>
              </a:spcBef>
            </a:pPr>
            <a:r>
              <a:rPr lang="ru-RU" sz="2400" spc="30" dirty="0">
                <a:latin typeface="Times New Roman" pitchFamily="18" charset="0" panose="02020603050405020304"/>
                <a:cs typeface="Times New Roman" pitchFamily="18" charset="0" panose="02020603050405020304"/>
              </a:rPr>
              <a:t>Создание, перевод и адаптация веб-сайтов для экспортной деятельности</a:t>
            </a:r>
            <a:endParaRPr sz="24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17" name="object 15"/>
          <p:cNvSpPr txBox="1"/>
          <p:nvPr/>
        </p:nvSpPr>
        <p:spPr>
          <a:xfrm>
            <a:off x="1521853" y="3991527"/>
            <a:ext cx="7099427" cy="15029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spc="45" dirty="0">
                <a:latin typeface="Times New Roman" pitchFamily="18" charset="0" panose="02020603050405020304"/>
                <a:cs typeface="Times New Roman" pitchFamily="18" charset="0" panose="02020603050405020304"/>
              </a:rPr>
              <a:t>Организация торговой деятельности предприятий на международных торговых площадках (</a:t>
            </a:r>
            <a:r>
              <a:rPr lang="en-US" sz="2400" spc="45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Alibaba.com</a:t>
            </a:r>
            <a:r>
              <a:rPr lang="en-US" sz="2400" spc="45" dirty="0">
                <a:latin typeface="Times New Roman" pitchFamily="18" charset="0" panose="02020603050405020304"/>
                <a:cs typeface="Times New Roman" pitchFamily="18" charset="0" panose="02020603050405020304"/>
              </a:rPr>
              <a:t> </a:t>
            </a:r>
            <a:r>
              <a:rPr lang="ru-RU" sz="2400" spc="45" dirty="0">
                <a:latin typeface="Times New Roman" pitchFamily="18" charset="0" panose="02020603050405020304"/>
                <a:cs typeface="Times New Roman" pitchFamily="18" charset="0" panose="02020603050405020304"/>
              </a:rPr>
              <a:t>и </a:t>
            </a:r>
            <a:r>
              <a:rPr lang="en-US" sz="2400" spc="45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All.biz</a:t>
            </a:r>
            <a:r>
              <a:rPr lang="en-US" sz="2400" spc="45" dirty="0">
                <a:latin typeface="Times New Roman" pitchFamily="18" charset="0" panose="02020603050405020304"/>
                <a:cs typeface="Times New Roman" pitchFamily="18" charset="0" panose="02020603050405020304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18" name="object 15"/>
          <p:cNvSpPr txBox="1"/>
          <p:nvPr/>
        </p:nvSpPr>
        <p:spPr>
          <a:xfrm>
            <a:off x="1521853" y="5494503"/>
            <a:ext cx="709942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spc="45" dirty="0">
                <a:latin typeface="Times New Roman" pitchFamily="18" charset="0" panose="02020603050405020304"/>
                <a:cs typeface="Times New Roman" pitchFamily="18" charset="0" panose="02020603050405020304"/>
              </a:rPr>
              <a:t>Обучение и повышение квалификации по экспортной деятельности</a:t>
            </a:r>
            <a:endParaRPr sz="24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V="1">
            <a:off x="689621" y="1983710"/>
            <a:ext cx="679450" cy="6794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2996" y="2955362"/>
            <a:ext cx="732132" cy="73213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13587" y="4110513"/>
            <a:ext cx="929231" cy="60995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00387" y="5447855"/>
            <a:ext cx="787400" cy="787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0"/>
            <a:ext cx="9139428" cy="6856474"/>
          </a:xfrm>
          <a:prstGeom prst="rect">
            <a:avLst/>
          </a:prstGeom>
          <a:blipFill>
            <a:blip r:embed="rId1"/>
            <a:srcRect l="0" t="0" r="0" b="0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>
            <a:spLocks noGrp="1" noEditPoints="1"/>
          </p:cNvSpPr>
          <p:nvPr>
            <p:ph type="title"/>
          </p:nvPr>
        </p:nvSpPr>
        <p:spPr>
          <a:xfrm>
            <a:off x="5272532" y="235661"/>
            <a:ext cx="3503929" cy="422909"/>
          </a:xfr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FFFFFF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КОНТАКТЫ</a:t>
            </a:r>
            <a:r>
              <a:rPr sz="2600" spc="-85" dirty="0">
                <a:solidFill>
                  <a:srgbClr val="FFFFFF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ЦЕНТРА</a:t>
            </a:r>
            <a:endParaRPr sz="260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14055" y="1626993"/>
            <a:ext cx="7176261" cy="3841757"/>
          </a:xfrm>
          <a:prstGeom prst="rect">
            <a:avLst/>
          </a:prstGeom>
          <a:solidFill>
            <a:srgbClr val="FFFFFF">
              <a:alpha val="59999"/>
            </a:srgbClr>
          </a:solidFill>
        </p:spPr>
        <p:txBody>
          <a:bodyPr vert="horz" wrap="square" lIns="0" tIns="29845" rIns="0" bIns="0" rtlCol="0">
            <a:spAutoFit/>
          </a:bodyPr>
          <a:lstStyle/>
          <a:p>
            <a:pPr marL="546100" marR="540385" indent="177800">
              <a:lnSpc>
                <a:spcPct val="150000"/>
              </a:lnSpc>
              <a:spcBef>
                <a:spcPts val="235"/>
              </a:spcBef>
            </a:pPr>
            <a:r>
              <a:rPr lang="ru-RU" sz="2400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350911, Россия, Краснодарский край, г. Краснодар, ул. Трамвайная, 2/6, ТЦ "Меркурий", офис 407</a:t>
            </a:r>
            <a:br>
              <a:rPr lang="ru-RU" sz="2400" dirty="0">
                <a:latin typeface="Times New Roman" pitchFamily="18" charset="0" panose="02020603050405020304"/>
                <a:cs typeface="Times New Roman" pitchFamily="18" charset="0" panose="02020603050405020304"/>
              </a:rPr>
            </a:br>
            <a:r>
              <a:rPr lang="ru-RU" sz="24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 </a:t>
            </a:r>
            <a:br>
              <a:rPr lang="ru-RU" sz="2400" dirty="0">
                <a:latin typeface="Times New Roman" pitchFamily="18" charset="0" panose="02020603050405020304"/>
                <a:cs typeface="Times New Roman" pitchFamily="18" charset="0" panose="02020603050405020304"/>
              </a:rPr>
            </a:br>
            <a:r>
              <a:rPr lang="ru-RU" sz="2400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Тел.: 8 (861) 231-10-60, 231-10-90</a:t>
            </a:r>
            <a:br>
              <a:rPr lang="ru-RU" sz="2400" b="1" dirty="0">
                <a:latin typeface="Times New Roman" pitchFamily="18" charset="0" panose="02020603050405020304"/>
                <a:cs typeface="Times New Roman" pitchFamily="18" charset="0" panose="02020603050405020304"/>
              </a:rPr>
            </a:br>
            <a:r>
              <a:rPr lang="en-US" sz="2400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E-mail: </a:t>
            </a:r>
            <a:r>
              <a:rPr lang="en-US" sz="2400" b="1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kuban.export@mail.ru</a:t>
            </a:r>
            <a:r>
              <a:rPr lang="en-US" sz="2400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 </a:t>
            </a:r>
            <a:r>
              <a:rPr sz="2400" b="1" dirty="0">
                <a:latin typeface="Times New Roman" pitchFamily="18" charset="0" panose="02020603050405020304"/>
                <a:cs typeface="Times New Roman" pitchFamily="18" charset="0" panose="02020603050405020304"/>
                <a:hlinkClick r:id="rId2"/>
              </a:rPr>
              <a:t>www.kubanexport.ru</a:t>
            </a:r>
            <a:endParaRPr sz="2400" b="1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9559" y="2203704"/>
            <a:ext cx="1632204" cy="1344168"/>
          </a:xfrm>
          <a:prstGeom prst="rect">
            <a:avLst/>
          </a:prstGeom>
          <a:blipFill>
            <a:blip r:embed="rId3"/>
            <a:srcRect l="0" t="0" r="0" b="0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940556" y="6271755"/>
            <a:ext cx="4083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95" dirty="0">
                <a:solidFill>
                  <a:srgbClr val="FFFFFF"/>
                </a:solidFill>
                <a:latin typeface="Trebuchet MS"/>
                <a:cs typeface="Trebuchet MS"/>
              </a:rPr>
              <a:t>РАДЫ</a:t>
            </a:r>
            <a:r>
              <a:rPr sz="2000" b="1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150" dirty="0">
                <a:solidFill>
                  <a:srgbClr val="FFFFFF"/>
                </a:solidFill>
                <a:latin typeface="Trebuchet MS"/>
                <a:cs typeface="Trebuchet MS"/>
              </a:rPr>
              <a:t>СОТРУДНИЧЕСТВУ!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48711"/>
            <a:ext cx="3572510" cy="4209415"/>
          </a:xfrm>
          <a:custGeom>
            <a:avLst/>
            <a:rect l="l" t="t" r="r" b="b"/>
            <a:pathLst>
              <a:path w="3572510" h="4209415">
                <a:moveTo>
                  <a:pt x="0" y="0"/>
                </a:moveTo>
                <a:lnTo>
                  <a:pt x="0" y="4209287"/>
                </a:lnTo>
                <a:lnTo>
                  <a:pt x="3572255" y="4209287"/>
                </a:lnTo>
                <a:lnTo>
                  <a:pt x="0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-1523" y="0"/>
            <a:ext cx="9145905" cy="6859905"/>
          </a:xfrm>
          <a:custGeom>
            <a:avLst/>
            <a:rect l="l" t="t" r="r" b="b"/>
            <a:pathLst>
              <a:path w="9145905" h="6859905">
                <a:moveTo>
                  <a:pt x="7737475" y="0"/>
                </a:moveTo>
                <a:lnTo>
                  <a:pt x="0" y="6859523"/>
                </a:lnTo>
                <a:lnTo>
                  <a:pt x="9145524" y="6859523"/>
                </a:lnTo>
                <a:lnTo>
                  <a:pt x="9145524" y="889"/>
                </a:lnTo>
                <a:lnTo>
                  <a:pt x="7737475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13587" y="6113081"/>
            <a:ext cx="553085" cy="514984"/>
          </a:xfrm>
          <a:custGeom>
            <a:avLst/>
            <a:rect l="l" t="t" r="r" b="b"/>
            <a:pathLst>
              <a:path w="553085" h="514984">
                <a:moveTo>
                  <a:pt x="32100" y="452602"/>
                </a:moveTo>
                <a:lnTo>
                  <a:pt x="15976" y="452602"/>
                </a:lnTo>
                <a:lnTo>
                  <a:pt x="69951" y="514692"/>
                </a:lnTo>
                <a:lnTo>
                  <a:pt x="79133" y="506704"/>
                </a:lnTo>
                <a:lnTo>
                  <a:pt x="32100" y="452602"/>
                </a:lnTo>
                <a:close/>
              </a:path>
              <a:path w="553085" h="514984">
                <a:moveTo>
                  <a:pt x="102201" y="427786"/>
                </a:moveTo>
                <a:lnTo>
                  <a:pt x="94094" y="427786"/>
                </a:lnTo>
                <a:lnTo>
                  <a:pt x="91949" y="437108"/>
                </a:lnTo>
                <a:lnTo>
                  <a:pt x="91855" y="445970"/>
                </a:lnTo>
                <a:lnTo>
                  <a:pt x="93987" y="453611"/>
                </a:lnTo>
                <a:lnTo>
                  <a:pt x="98285" y="460286"/>
                </a:lnTo>
                <a:lnTo>
                  <a:pt x="103149" y="465874"/>
                </a:lnTo>
                <a:lnTo>
                  <a:pt x="109169" y="468566"/>
                </a:lnTo>
                <a:lnTo>
                  <a:pt x="123520" y="468134"/>
                </a:lnTo>
                <a:lnTo>
                  <a:pt x="130530" y="465061"/>
                </a:lnTo>
                <a:lnTo>
                  <a:pt x="139421" y="457326"/>
                </a:lnTo>
                <a:lnTo>
                  <a:pt x="123024" y="457326"/>
                </a:lnTo>
                <a:lnTo>
                  <a:pt x="113690" y="456882"/>
                </a:lnTo>
                <a:lnTo>
                  <a:pt x="109639" y="454799"/>
                </a:lnTo>
                <a:lnTo>
                  <a:pt x="103454" y="447687"/>
                </a:lnTo>
                <a:lnTo>
                  <a:pt x="101815" y="444474"/>
                </a:lnTo>
                <a:lnTo>
                  <a:pt x="100761" y="437921"/>
                </a:lnTo>
                <a:lnTo>
                  <a:pt x="101104" y="433247"/>
                </a:lnTo>
                <a:lnTo>
                  <a:pt x="102201" y="427786"/>
                </a:lnTo>
                <a:close/>
              </a:path>
              <a:path w="553085" h="514984">
                <a:moveTo>
                  <a:pt x="18630" y="437108"/>
                </a:moveTo>
                <a:lnTo>
                  <a:pt x="0" y="456336"/>
                </a:lnTo>
                <a:lnTo>
                  <a:pt x="5016" y="462114"/>
                </a:lnTo>
                <a:lnTo>
                  <a:pt x="15976" y="452602"/>
                </a:lnTo>
                <a:lnTo>
                  <a:pt x="32100" y="452602"/>
                </a:lnTo>
                <a:lnTo>
                  <a:pt x="18630" y="437108"/>
                </a:lnTo>
                <a:close/>
              </a:path>
              <a:path w="553085" h="514984">
                <a:moveTo>
                  <a:pt x="147527" y="423735"/>
                </a:moveTo>
                <a:lnTo>
                  <a:pt x="124028" y="423735"/>
                </a:lnTo>
                <a:lnTo>
                  <a:pt x="130378" y="424700"/>
                </a:lnTo>
                <a:lnTo>
                  <a:pt x="133156" y="426313"/>
                </a:lnTo>
                <a:lnTo>
                  <a:pt x="138341" y="432282"/>
                </a:lnTo>
                <a:lnTo>
                  <a:pt x="139420" y="436079"/>
                </a:lnTo>
                <a:lnTo>
                  <a:pt x="137972" y="444639"/>
                </a:lnTo>
                <a:lnTo>
                  <a:pt x="135610" y="448525"/>
                </a:lnTo>
                <a:lnTo>
                  <a:pt x="127431" y="455625"/>
                </a:lnTo>
                <a:lnTo>
                  <a:pt x="123024" y="457326"/>
                </a:lnTo>
                <a:lnTo>
                  <a:pt x="139421" y="457326"/>
                </a:lnTo>
                <a:lnTo>
                  <a:pt x="144195" y="453174"/>
                </a:lnTo>
                <a:lnTo>
                  <a:pt x="148209" y="446481"/>
                </a:lnTo>
                <a:lnTo>
                  <a:pt x="150571" y="431622"/>
                </a:lnTo>
                <a:lnTo>
                  <a:pt x="148653" y="425030"/>
                </a:lnTo>
                <a:lnTo>
                  <a:pt x="147527" y="423735"/>
                </a:lnTo>
                <a:close/>
              </a:path>
              <a:path w="553085" h="514984">
                <a:moveTo>
                  <a:pt x="99199" y="377253"/>
                </a:moveTo>
                <a:lnTo>
                  <a:pt x="66116" y="396735"/>
                </a:lnTo>
                <a:lnTo>
                  <a:pt x="64147" y="409905"/>
                </a:lnTo>
                <a:lnTo>
                  <a:pt x="65913" y="415797"/>
                </a:lnTo>
                <a:lnTo>
                  <a:pt x="73228" y="424218"/>
                </a:lnTo>
                <a:lnTo>
                  <a:pt x="76339" y="426313"/>
                </a:lnTo>
                <a:lnTo>
                  <a:pt x="83235" y="428282"/>
                </a:lnTo>
                <a:lnTo>
                  <a:pt x="88011" y="428434"/>
                </a:lnTo>
                <a:lnTo>
                  <a:pt x="94094" y="427786"/>
                </a:lnTo>
                <a:lnTo>
                  <a:pt x="102201" y="427786"/>
                </a:lnTo>
                <a:lnTo>
                  <a:pt x="102323" y="427177"/>
                </a:lnTo>
                <a:lnTo>
                  <a:pt x="119037" y="424116"/>
                </a:lnTo>
                <a:lnTo>
                  <a:pt x="124028" y="423735"/>
                </a:lnTo>
                <a:lnTo>
                  <a:pt x="147527" y="423735"/>
                </a:lnTo>
                <a:lnTo>
                  <a:pt x="143662" y="419290"/>
                </a:lnTo>
                <a:lnTo>
                  <a:pt x="140711" y="416864"/>
                </a:lnTo>
                <a:lnTo>
                  <a:pt x="89877" y="416864"/>
                </a:lnTo>
                <a:lnTo>
                  <a:pt x="82486" y="416090"/>
                </a:lnTo>
                <a:lnTo>
                  <a:pt x="79514" y="414591"/>
                </a:lnTo>
                <a:lnTo>
                  <a:pt x="74980" y="409371"/>
                </a:lnTo>
                <a:lnTo>
                  <a:pt x="74155" y="406298"/>
                </a:lnTo>
                <a:lnTo>
                  <a:pt x="75488" y="399300"/>
                </a:lnTo>
                <a:lnTo>
                  <a:pt x="77520" y="396074"/>
                </a:lnTo>
                <a:lnTo>
                  <a:pt x="84391" y="390105"/>
                </a:lnTo>
                <a:lnTo>
                  <a:pt x="87947" y="388492"/>
                </a:lnTo>
                <a:lnTo>
                  <a:pt x="95211" y="388137"/>
                </a:lnTo>
                <a:lnTo>
                  <a:pt x="110641" y="388137"/>
                </a:lnTo>
                <a:lnTo>
                  <a:pt x="107911" y="383717"/>
                </a:lnTo>
                <a:lnTo>
                  <a:pt x="104076" y="379298"/>
                </a:lnTo>
                <a:lnTo>
                  <a:pt x="99199" y="377253"/>
                </a:lnTo>
                <a:close/>
              </a:path>
              <a:path w="553085" h="514984">
                <a:moveTo>
                  <a:pt x="110641" y="388137"/>
                </a:moveTo>
                <a:lnTo>
                  <a:pt x="95211" y="388137"/>
                </a:lnTo>
                <a:lnTo>
                  <a:pt x="98234" y="389432"/>
                </a:lnTo>
                <a:lnTo>
                  <a:pt x="105156" y="397395"/>
                </a:lnTo>
                <a:lnTo>
                  <a:pt x="106032" y="404901"/>
                </a:lnTo>
                <a:lnTo>
                  <a:pt x="103276" y="414731"/>
                </a:lnTo>
                <a:lnTo>
                  <a:pt x="95580" y="416280"/>
                </a:lnTo>
                <a:lnTo>
                  <a:pt x="89877" y="416864"/>
                </a:lnTo>
                <a:lnTo>
                  <a:pt x="140711" y="416864"/>
                </a:lnTo>
                <a:lnTo>
                  <a:pt x="137685" y="414377"/>
                </a:lnTo>
                <a:lnTo>
                  <a:pt x="134264" y="413156"/>
                </a:lnTo>
                <a:lnTo>
                  <a:pt x="110921" y="413156"/>
                </a:lnTo>
                <a:lnTo>
                  <a:pt x="112869" y="404029"/>
                </a:lnTo>
                <a:lnTo>
                  <a:pt x="113016" y="396074"/>
                </a:lnTo>
                <a:lnTo>
                  <a:pt x="111364" y="389308"/>
                </a:lnTo>
                <a:lnTo>
                  <a:pt x="110641" y="388137"/>
                </a:lnTo>
                <a:close/>
              </a:path>
              <a:path w="553085" h="514984">
                <a:moveTo>
                  <a:pt x="121313" y="411310"/>
                </a:moveTo>
                <a:lnTo>
                  <a:pt x="110921" y="413156"/>
                </a:lnTo>
                <a:lnTo>
                  <a:pt x="134264" y="413156"/>
                </a:lnTo>
                <a:lnTo>
                  <a:pt x="130235" y="411718"/>
                </a:lnTo>
                <a:lnTo>
                  <a:pt x="121313" y="411310"/>
                </a:lnTo>
                <a:close/>
              </a:path>
              <a:path w="553085" h="514984">
                <a:moveTo>
                  <a:pt x="175412" y="402793"/>
                </a:moveTo>
                <a:lnTo>
                  <a:pt x="163893" y="412800"/>
                </a:lnTo>
                <a:lnTo>
                  <a:pt x="173901" y="424319"/>
                </a:lnTo>
                <a:lnTo>
                  <a:pt x="185420" y="414312"/>
                </a:lnTo>
                <a:lnTo>
                  <a:pt x="175412" y="402793"/>
                </a:lnTo>
                <a:close/>
              </a:path>
              <a:path w="553085" h="514984">
                <a:moveTo>
                  <a:pt x="182026" y="302919"/>
                </a:moveTo>
                <a:lnTo>
                  <a:pt x="154171" y="327152"/>
                </a:lnTo>
                <a:lnTo>
                  <a:pt x="154368" y="334619"/>
                </a:lnTo>
                <a:lnTo>
                  <a:pt x="177724" y="374065"/>
                </a:lnTo>
                <a:lnTo>
                  <a:pt x="207407" y="388395"/>
                </a:lnTo>
                <a:lnTo>
                  <a:pt x="214222" y="387929"/>
                </a:lnTo>
                <a:lnTo>
                  <a:pt x="220481" y="385761"/>
                </a:lnTo>
                <a:lnTo>
                  <a:pt x="226187" y="381888"/>
                </a:lnTo>
                <a:lnTo>
                  <a:pt x="229138" y="378635"/>
                </a:lnTo>
                <a:lnTo>
                  <a:pt x="212306" y="378635"/>
                </a:lnTo>
                <a:lnTo>
                  <a:pt x="203050" y="377029"/>
                </a:lnTo>
                <a:lnTo>
                  <a:pt x="170096" y="344548"/>
                </a:lnTo>
                <a:lnTo>
                  <a:pt x="164520" y="323664"/>
                </a:lnTo>
                <a:lnTo>
                  <a:pt x="169202" y="316382"/>
                </a:lnTo>
                <a:lnTo>
                  <a:pt x="177086" y="312741"/>
                </a:lnTo>
                <a:lnTo>
                  <a:pt x="206069" y="312741"/>
                </a:lnTo>
                <a:lnTo>
                  <a:pt x="204373" y="311372"/>
                </a:lnTo>
                <a:lnTo>
                  <a:pt x="196940" y="307000"/>
                </a:lnTo>
                <a:lnTo>
                  <a:pt x="189382" y="304152"/>
                </a:lnTo>
                <a:lnTo>
                  <a:pt x="182026" y="302919"/>
                </a:lnTo>
                <a:close/>
              </a:path>
              <a:path w="553085" h="514984">
                <a:moveTo>
                  <a:pt x="206069" y="312741"/>
                </a:moveTo>
                <a:lnTo>
                  <a:pt x="177086" y="312741"/>
                </a:lnTo>
                <a:lnTo>
                  <a:pt x="186358" y="314331"/>
                </a:lnTo>
                <a:lnTo>
                  <a:pt x="197018" y="321150"/>
                </a:lnTo>
                <a:lnTo>
                  <a:pt x="224511" y="358152"/>
                </a:lnTo>
                <a:lnTo>
                  <a:pt x="224867" y="367717"/>
                </a:lnTo>
                <a:lnTo>
                  <a:pt x="220167" y="375018"/>
                </a:lnTo>
                <a:lnTo>
                  <a:pt x="212306" y="378635"/>
                </a:lnTo>
                <a:lnTo>
                  <a:pt x="229138" y="378635"/>
                </a:lnTo>
                <a:lnTo>
                  <a:pt x="230835" y="376764"/>
                </a:lnTo>
                <a:lnTo>
                  <a:pt x="233864" y="370859"/>
                </a:lnTo>
                <a:lnTo>
                  <a:pt x="235273" y="364172"/>
                </a:lnTo>
                <a:lnTo>
                  <a:pt x="235064" y="356704"/>
                </a:lnTo>
                <a:lnTo>
                  <a:pt x="211679" y="317268"/>
                </a:lnTo>
                <a:lnTo>
                  <a:pt x="206069" y="312741"/>
                </a:lnTo>
                <a:close/>
              </a:path>
              <a:path w="553085" h="514984">
                <a:moveTo>
                  <a:pt x="286009" y="283413"/>
                </a:moveTo>
                <a:lnTo>
                  <a:pt x="269811" y="283413"/>
                </a:lnTo>
                <a:lnTo>
                  <a:pt x="274855" y="289823"/>
                </a:lnTo>
                <a:lnTo>
                  <a:pt x="278672" y="296043"/>
                </a:lnTo>
                <a:lnTo>
                  <a:pt x="281266" y="302072"/>
                </a:lnTo>
                <a:lnTo>
                  <a:pt x="282638" y="307911"/>
                </a:lnTo>
                <a:lnTo>
                  <a:pt x="283641" y="315569"/>
                </a:lnTo>
                <a:lnTo>
                  <a:pt x="281292" y="321881"/>
                </a:lnTo>
                <a:lnTo>
                  <a:pt x="271475" y="330415"/>
                </a:lnTo>
                <a:lnTo>
                  <a:pt x="265607" y="333717"/>
                </a:lnTo>
                <a:lnTo>
                  <a:pt x="257987" y="336740"/>
                </a:lnTo>
                <a:lnTo>
                  <a:pt x="264795" y="344576"/>
                </a:lnTo>
                <a:lnTo>
                  <a:pt x="293649" y="306476"/>
                </a:lnTo>
                <a:lnTo>
                  <a:pt x="292481" y="299478"/>
                </a:lnTo>
                <a:lnTo>
                  <a:pt x="286461" y="284149"/>
                </a:lnTo>
                <a:lnTo>
                  <a:pt x="286009" y="283413"/>
                </a:lnTo>
                <a:close/>
              </a:path>
              <a:path w="553085" h="514984">
                <a:moveTo>
                  <a:pt x="241385" y="250421"/>
                </a:moveTo>
                <a:lnTo>
                  <a:pt x="212492" y="282460"/>
                </a:lnTo>
                <a:lnTo>
                  <a:pt x="212430" y="287375"/>
                </a:lnTo>
                <a:lnTo>
                  <a:pt x="215277" y="294868"/>
                </a:lnTo>
                <a:lnTo>
                  <a:pt x="226758" y="308076"/>
                </a:lnTo>
                <a:lnTo>
                  <a:pt x="233311" y="311530"/>
                </a:lnTo>
                <a:lnTo>
                  <a:pt x="248818" y="313054"/>
                </a:lnTo>
                <a:lnTo>
                  <a:pt x="255600" y="310908"/>
                </a:lnTo>
                <a:lnTo>
                  <a:pt x="265112" y="302640"/>
                </a:lnTo>
                <a:lnTo>
                  <a:pt x="248666" y="302640"/>
                </a:lnTo>
                <a:lnTo>
                  <a:pt x="238594" y="300723"/>
                </a:lnTo>
                <a:lnTo>
                  <a:pt x="233794" y="297624"/>
                </a:lnTo>
                <a:lnTo>
                  <a:pt x="224891" y="287375"/>
                </a:lnTo>
                <a:lnTo>
                  <a:pt x="222631" y="282460"/>
                </a:lnTo>
                <a:lnTo>
                  <a:pt x="222262" y="272745"/>
                </a:lnTo>
                <a:lnTo>
                  <a:pt x="224193" y="268566"/>
                </a:lnTo>
                <a:lnTo>
                  <a:pt x="232562" y="261302"/>
                </a:lnTo>
                <a:lnTo>
                  <a:pt x="237604" y="260057"/>
                </a:lnTo>
                <a:lnTo>
                  <a:pt x="265394" y="260057"/>
                </a:lnTo>
                <a:lnTo>
                  <a:pt x="262494" y="257748"/>
                </a:lnTo>
                <a:lnTo>
                  <a:pt x="255466" y="253755"/>
                </a:lnTo>
                <a:lnTo>
                  <a:pt x="248348" y="251294"/>
                </a:lnTo>
                <a:lnTo>
                  <a:pt x="241385" y="250421"/>
                </a:lnTo>
                <a:close/>
              </a:path>
              <a:path w="553085" h="514984">
                <a:moveTo>
                  <a:pt x="265394" y="260057"/>
                </a:moveTo>
                <a:lnTo>
                  <a:pt x="237604" y="260057"/>
                </a:lnTo>
                <a:lnTo>
                  <a:pt x="249148" y="262610"/>
                </a:lnTo>
                <a:lnTo>
                  <a:pt x="254584" y="266179"/>
                </a:lnTo>
                <a:lnTo>
                  <a:pt x="262915" y="275767"/>
                </a:lnTo>
                <a:lnTo>
                  <a:pt x="264312" y="280136"/>
                </a:lnTo>
                <a:lnTo>
                  <a:pt x="263398" y="290194"/>
                </a:lnTo>
                <a:lnTo>
                  <a:pt x="261213" y="294411"/>
                </a:lnTo>
                <a:lnTo>
                  <a:pt x="253225" y="301358"/>
                </a:lnTo>
                <a:lnTo>
                  <a:pt x="248666" y="302640"/>
                </a:lnTo>
                <a:lnTo>
                  <a:pt x="265112" y="302640"/>
                </a:lnTo>
                <a:lnTo>
                  <a:pt x="267347" y="300697"/>
                </a:lnTo>
                <a:lnTo>
                  <a:pt x="270154" y="293217"/>
                </a:lnTo>
                <a:lnTo>
                  <a:pt x="269811" y="283413"/>
                </a:lnTo>
                <a:lnTo>
                  <a:pt x="286009" y="283413"/>
                </a:lnTo>
                <a:lnTo>
                  <a:pt x="282067" y="276986"/>
                </a:lnTo>
                <a:lnTo>
                  <a:pt x="276288" y="270344"/>
                </a:lnTo>
                <a:lnTo>
                  <a:pt x="269435" y="263276"/>
                </a:lnTo>
                <a:lnTo>
                  <a:pt x="265394" y="260057"/>
                </a:lnTo>
                <a:close/>
              </a:path>
              <a:path w="553085" h="514984">
                <a:moveTo>
                  <a:pt x="324929" y="272821"/>
                </a:moveTo>
                <a:lnTo>
                  <a:pt x="313423" y="282828"/>
                </a:lnTo>
                <a:lnTo>
                  <a:pt x="323430" y="294335"/>
                </a:lnTo>
                <a:lnTo>
                  <a:pt x="334937" y="284327"/>
                </a:lnTo>
                <a:lnTo>
                  <a:pt x="324929" y="272821"/>
                </a:lnTo>
                <a:close/>
              </a:path>
              <a:path w="553085" h="514984">
                <a:moveTo>
                  <a:pt x="351728" y="183400"/>
                </a:moveTo>
                <a:lnTo>
                  <a:pt x="324396" y="183400"/>
                </a:lnTo>
                <a:lnTo>
                  <a:pt x="332854" y="183794"/>
                </a:lnTo>
                <a:lnTo>
                  <a:pt x="336651" y="185826"/>
                </a:lnTo>
                <a:lnTo>
                  <a:pt x="339991" y="189674"/>
                </a:lnTo>
                <a:lnTo>
                  <a:pt x="343297" y="194756"/>
                </a:lnTo>
                <a:lnTo>
                  <a:pt x="345347" y="200956"/>
                </a:lnTo>
                <a:lnTo>
                  <a:pt x="346146" y="208278"/>
                </a:lnTo>
                <a:lnTo>
                  <a:pt x="345694" y="216725"/>
                </a:lnTo>
                <a:lnTo>
                  <a:pt x="344525" y="225996"/>
                </a:lnTo>
                <a:lnTo>
                  <a:pt x="343651" y="236274"/>
                </a:lnTo>
                <a:lnTo>
                  <a:pt x="343619" y="245449"/>
                </a:lnTo>
                <a:lnTo>
                  <a:pt x="344427" y="253524"/>
                </a:lnTo>
                <a:lnTo>
                  <a:pt x="346075" y="260502"/>
                </a:lnTo>
                <a:lnTo>
                  <a:pt x="353085" y="268566"/>
                </a:lnTo>
                <a:lnTo>
                  <a:pt x="373467" y="250850"/>
                </a:lnTo>
                <a:lnTo>
                  <a:pt x="357174" y="250850"/>
                </a:lnTo>
                <a:lnTo>
                  <a:pt x="354864" y="245280"/>
                </a:lnTo>
                <a:lnTo>
                  <a:pt x="353629" y="238591"/>
                </a:lnTo>
                <a:lnTo>
                  <a:pt x="353468" y="230783"/>
                </a:lnTo>
                <a:lnTo>
                  <a:pt x="354380" y="221856"/>
                </a:lnTo>
                <a:lnTo>
                  <a:pt x="356692" y="206501"/>
                </a:lnTo>
                <a:lnTo>
                  <a:pt x="356997" y="199415"/>
                </a:lnTo>
                <a:lnTo>
                  <a:pt x="355371" y="189585"/>
                </a:lnTo>
                <a:lnTo>
                  <a:pt x="353174" y="185064"/>
                </a:lnTo>
                <a:lnTo>
                  <a:pt x="351728" y="183400"/>
                </a:lnTo>
                <a:close/>
              </a:path>
              <a:path w="553085" h="514984">
                <a:moveTo>
                  <a:pt x="387146" y="224802"/>
                </a:moveTo>
                <a:lnTo>
                  <a:pt x="357174" y="250850"/>
                </a:lnTo>
                <a:lnTo>
                  <a:pt x="373467" y="250850"/>
                </a:lnTo>
                <a:lnTo>
                  <a:pt x="394157" y="232867"/>
                </a:lnTo>
                <a:lnTo>
                  <a:pt x="387146" y="224802"/>
                </a:lnTo>
                <a:close/>
              </a:path>
              <a:path w="553085" h="514984">
                <a:moveTo>
                  <a:pt x="324777" y="172084"/>
                </a:moveTo>
                <a:lnTo>
                  <a:pt x="318071" y="174840"/>
                </a:lnTo>
                <a:lnTo>
                  <a:pt x="305549" y="185737"/>
                </a:lnTo>
                <a:lnTo>
                  <a:pt x="300723" y="192468"/>
                </a:lnTo>
                <a:lnTo>
                  <a:pt x="297103" y="200685"/>
                </a:lnTo>
                <a:lnTo>
                  <a:pt x="304114" y="208749"/>
                </a:lnTo>
                <a:lnTo>
                  <a:pt x="307431" y="199415"/>
                </a:lnTo>
                <a:lnTo>
                  <a:pt x="311442" y="192735"/>
                </a:lnTo>
                <a:lnTo>
                  <a:pt x="320255" y="185064"/>
                </a:lnTo>
                <a:lnTo>
                  <a:pt x="324396" y="183400"/>
                </a:lnTo>
                <a:lnTo>
                  <a:pt x="351728" y="183400"/>
                </a:lnTo>
                <a:lnTo>
                  <a:pt x="344589" y="175183"/>
                </a:lnTo>
                <a:lnTo>
                  <a:pt x="338620" y="172262"/>
                </a:lnTo>
                <a:lnTo>
                  <a:pt x="324777" y="172084"/>
                </a:lnTo>
                <a:close/>
              </a:path>
              <a:path w="553085" h="514984">
                <a:moveTo>
                  <a:pt x="393659" y="118946"/>
                </a:moveTo>
                <a:lnTo>
                  <a:pt x="365803" y="143187"/>
                </a:lnTo>
                <a:lnTo>
                  <a:pt x="366001" y="150660"/>
                </a:lnTo>
                <a:lnTo>
                  <a:pt x="389356" y="190098"/>
                </a:lnTo>
                <a:lnTo>
                  <a:pt x="419040" y="204423"/>
                </a:lnTo>
                <a:lnTo>
                  <a:pt x="425854" y="203958"/>
                </a:lnTo>
                <a:lnTo>
                  <a:pt x="432114" y="201794"/>
                </a:lnTo>
                <a:lnTo>
                  <a:pt x="437819" y="197929"/>
                </a:lnTo>
                <a:lnTo>
                  <a:pt x="440776" y="194665"/>
                </a:lnTo>
                <a:lnTo>
                  <a:pt x="423939" y="194665"/>
                </a:lnTo>
                <a:lnTo>
                  <a:pt x="414683" y="193063"/>
                </a:lnTo>
                <a:lnTo>
                  <a:pt x="381729" y="160581"/>
                </a:lnTo>
                <a:lnTo>
                  <a:pt x="376153" y="139692"/>
                </a:lnTo>
                <a:lnTo>
                  <a:pt x="380834" y="132410"/>
                </a:lnTo>
                <a:lnTo>
                  <a:pt x="388714" y="128774"/>
                </a:lnTo>
                <a:lnTo>
                  <a:pt x="417708" y="128774"/>
                </a:lnTo>
                <a:lnTo>
                  <a:pt x="416005" y="127400"/>
                </a:lnTo>
                <a:lnTo>
                  <a:pt x="408573" y="123028"/>
                </a:lnTo>
                <a:lnTo>
                  <a:pt x="401015" y="120180"/>
                </a:lnTo>
                <a:lnTo>
                  <a:pt x="393659" y="118946"/>
                </a:lnTo>
                <a:close/>
              </a:path>
              <a:path w="553085" h="514984">
                <a:moveTo>
                  <a:pt x="417708" y="128774"/>
                </a:moveTo>
                <a:lnTo>
                  <a:pt x="388714" y="128774"/>
                </a:lnTo>
                <a:lnTo>
                  <a:pt x="397986" y="130363"/>
                </a:lnTo>
                <a:lnTo>
                  <a:pt x="408649" y="137180"/>
                </a:lnTo>
                <a:lnTo>
                  <a:pt x="436150" y="174193"/>
                </a:lnTo>
                <a:lnTo>
                  <a:pt x="436468" y="183794"/>
                </a:lnTo>
                <a:lnTo>
                  <a:pt x="431800" y="191046"/>
                </a:lnTo>
                <a:lnTo>
                  <a:pt x="423939" y="194665"/>
                </a:lnTo>
                <a:lnTo>
                  <a:pt x="440776" y="194665"/>
                </a:lnTo>
                <a:lnTo>
                  <a:pt x="442467" y="192797"/>
                </a:lnTo>
                <a:lnTo>
                  <a:pt x="445496" y="186888"/>
                </a:lnTo>
                <a:lnTo>
                  <a:pt x="446906" y="180200"/>
                </a:lnTo>
                <a:lnTo>
                  <a:pt x="446697" y="172732"/>
                </a:lnTo>
                <a:lnTo>
                  <a:pt x="423312" y="133296"/>
                </a:lnTo>
                <a:lnTo>
                  <a:pt x="417708" y="128774"/>
                </a:lnTo>
                <a:close/>
              </a:path>
              <a:path w="553085" h="514984">
                <a:moveTo>
                  <a:pt x="454220" y="85661"/>
                </a:moveTo>
                <a:lnTo>
                  <a:pt x="438086" y="85661"/>
                </a:lnTo>
                <a:lnTo>
                  <a:pt x="492061" y="147751"/>
                </a:lnTo>
                <a:lnTo>
                  <a:pt x="501243" y="139763"/>
                </a:lnTo>
                <a:lnTo>
                  <a:pt x="454220" y="85661"/>
                </a:lnTo>
                <a:close/>
              </a:path>
              <a:path w="553085" h="514984">
                <a:moveTo>
                  <a:pt x="531321" y="16243"/>
                </a:moveTo>
                <a:lnTo>
                  <a:pt x="521436" y="16243"/>
                </a:lnTo>
                <a:lnTo>
                  <a:pt x="528942" y="62903"/>
                </a:lnTo>
                <a:lnTo>
                  <a:pt x="542391" y="104000"/>
                </a:lnTo>
                <a:lnTo>
                  <a:pt x="552983" y="94792"/>
                </a:lnTo>
                <a:lnTo>
                  <a:pt x="545815" y="80405"/>
                </a:lnTo>
                <a:lnTo>
                  <a:pt x="539629" y="61247"/>
                </a:lnTo>
                <a:lnTo>
                  <a:pt x="534423" y="37319"/>
                </a:lnTo>
                <a:lnTo>
                  <a:pt x="531321" y="16243"/>
                </a:lnTo>
                <a:close/>
              </a:path>
              <a:path w="553085" h="514984">
                <a:moveTo>
                  <a:pt x="440753" y="70167"/>
                </a:moveTo>
                <a:lnTo>
                  <a:pt x="422109" y="89395"/>
                </a:lnTo>
                <a:lnTo>
                  <a:pt x="427139" y="95186"/>
                </a:lnTo>
                <a:lnTo>
                  <a:pt x="438086" y="85661"/>
                </a:lnTo>
                <a:lnTo>
                  <a:pt x="454220" y="85661"/>
                </a:lnTo>
                <a:lnTo>
                  <a:pt x="440753" y="70167"/>
                </a:lnTo>
                <a:close/>
              </a:path>
              <a:path w="553085" h="514984">
                <a:moveTo>
                  <a:pt x="522693" y="0"/>
                </a:moveTo>
                <a:lnTo>
                  <a:pt x="478421" y="38493"/>
                </a:lnTo>
                <a:lnTo>
                  <a:pt x="485914" y="47116"/>
                </a:lnTo>
                <a:lnTo>
                  <a:pt x="521436" y="16243"/>
                </a:lnTo>
                <a:lnTo>
                  <a:pt x="531321" y="16243"/>
                </a:lnTo>
                <a:lnTo>
                  <a:pt x="530199" y="8623"/>
                </a:lnTo>
                <a:lnTo>
                  <a:pt x="5226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02573" y="6171438"/>
            <a:ext cx="502920" cy="502920"/>
          </a:xfrm>
          <a:custGeom>
            <a:avLst/>
            <a:rect l="l" t="t" r="r" b="b"/>
            <a:pathLst>
              <a:path w="502920" h="502920">
                <a:moveTo>
                  <a:pt x="0" y="251460"/>
                </a:moveTo>
                <a:lnTo>
                  <a:pt x="4049" y="206260"/>
                </a:lnTo>
                <a:lnTo>
                  <a:pt x="15725" y="163718"/>
                </a:lnTo>
                <a:lnTo>
                  <a:pt x="34318" y="124544"/>
                </a:lnTo>
                <a:lnTo>
                  <a:pt x="59120" y="89448"/>
                </a:lnTo>
                <a:lnTo>
                  <a:pt x="89422" y="59141"/>
                </a:lnTo>
                <a:lnTo>
                  <a:pt x="124516" y="34332"/>
                </a:lnTo>
                <a:lnTo>
                  <a:pt x="163693" y="15732"/>
                </a:lnTo>
                <a:lnTo>
                  <a:pt x="206243" y="4051"/>
                </a:lnTo>
                <a:lnTo>
                  <a:pt x="251459" y="0"/>
                </a:lnTo>
                <a:lnTo>
                  <a:pt x="296676" y="4051"/>
                </a:lnTo>
                <a:lnTo>
                  <a:pt x="339226" y="15732"/>
                </a:lnTo>
                <a:lnTo>
                  <a:pt x="378403" y="34332"/>
                </a:lnTo>
                <a:lnTo>
                  <a:pt x="413497" y="59141"/>
                </a:lnTo>
                <a:lnTo>
                  <a:pt x="443799" y="89448"/>
                </a:lnTo>
                <a:lnTo>
                  <a:pt x="468601" y="124544"/>
                </a:lnTo>
                <a:lnTo>
                  <a:pt x="487194" y="163718"/>
                </a:lnTo>
                <a:lnTo>
                  <a:pt x="498870" y="206260"/>
                </a:lnTo>
                <a:lnTo>
                  <a:pt x="502920" y="251460"/>
                </a:lnTo>
                <a:lnTo>
                  <a:pt x="498870" y="296659"/>
                </a:lnTo>
                <a:lnTo>
                  <a:pt x="487194" y="339201"/>
                </a:lnTo>
                <a:lnTo>
                  <a:pt x="468601" y="378375"/>
                </a:lnTo>
                <a:lnTo>
                  <a:pt x="443799" y="413471"/>
                </a:lnTo>
                <a:lnTo>
                  <a:pt x="413497" y="443778"/>
                </a:lnTo>
                <a:lnTo>
                  <a:pt x="378403" y="468587"/>
                </a:lnTo>
                <a:lnTo>
                  <a:pt x="339226" y="487187"/>
                </a:lnTo>
                <a:lnTo>
                  <a:pt x="296676" y="498868"/>
                </a:lnTo>
                <a:lnTo>
                  <a:pt x="251459" y="502920"/>
                </a:lnTo>
                <a:lnTo>
                  <a:pt x="206243" y="498868"/>
                </a:lnTo>
                <a:lnTo>
                  <a:pt x="163693" y="487187"/>
                </a:lnTo>
                <a:lnTo>
                  <a:pt x="124516" y="468587"/>
                </a:lnTo>
                <a:lnTo>
                  <a:pt x="89422" y="443778"/>
                </a:lnTo>
                <a:lnTo>
                  <a:pt x="59120" y="413471"/>
                </a:lnTo>
                <a:lnTo>
                  <a:pt x="34318" y="378375"/>
                </a:lnTo>
                <a:lnTo>
                  <a:pt x="15725" y="339201"/>
                </a:lnTo>
                <a:lnTo>
                  <a:pt x="4049" y="296659"/>
                </a:lnTo>
                <a:lnTo>
                  <a:pt x="0" y="25146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610600" y="6342084"/>
            <a:ext cx="8509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5" dirty="0">
                <a:solidFill>
                  <a:srgbClr val="888888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3</a:t>
            </a:r>
            <a:endParaRPr sz="1200">
              <a:latin typeface="Arial" pitchFamily="34" charset="0" panose="020B0604020202020204"/>
              <a:cs typeface="Arial" pitchFamily="34" charset="0" panose="020B060402020202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4884" y="1398356"/>
            <a:ext cx="8687053" cy="5333405"/>
          </a:xfrm>
          <a:custGeom>
            <a:avLst/>
            <a:rect l="l" t="t" r="r" b="b"/>
            <a:pathLst>
              <a:path w="8676640" h="4944109">
                <a:moveTo>
                  <a:pt x="0" y="4943856"/>
                </a:moveTo>
                <a:lnTo>
                  <a:pt x="8676132" y="4943856"/>
                </a:lnTo>
                <a:lnTo>
                  <a:pt x="8676132" y="0"/>
                </a:lnTo>
                <a:lnTo>
                  <a:pt x="0" y="0"/>
                </a:lnTo>
                <a:lnTo>
                  <a:pt x="0" y="4943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>
            <a:spLocks noGrp="1" noEditPoints="1"/>
          </p:cNvSpPr>
          <p:nvPr>
            <p:ph type="title"/>
          </p:nvPr>
        </p:nvSpPr>
        <p:spPr>
          <a:xfrm>
            <a:off x="246749" y="775847"/>
            <a:ext cx="8677910" cy="470641"/>
          </a:xfrm>
          <a:solidFill>
            <a:srgbClr val="F1F1F1"/>
          </a:solidFill>
        </p:spPr>
        <p:txBody>
          <a:bodyPr vert="horz" wrap="square" lIns="0" tIns="39369" rIns="0" bIns="0" rtlCol="0">
            <a:spAutoFit/>
          </a:bodyPr>
          <a:lstStyle/>
          <a:p>
            <a:pPr marL="640080" marR="365760" indent="-269875" algn="ctr">
              <a:lnSpc>
                <a:spcPct val="100000"/>
              </a:lnSpc>
              <a:spcBef>
                <a:spcPts val="309"/>
              </a:spcBef>
            </a:pP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Плюсы зарубежных </a:t>
            </a:r>
            <a:r>
              <a:rPr lang="en-US" dirty="0">
                <a:latin typeface="Times New Roman" pitchFamily="18" charset="0" panose="02020603050405020304"/>
                <a:cs typeface="Times New Roman" pitchFamily="18" charset="0" panose="02020603050405020304"/>
              </a:rPr>
              <a:t>on-line </a:t>
            </a: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продаж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6400" y="1248330"/>
            <a:ext cx="6726173" cy="5443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Товары и услуги доступны во всем мире для интернет покупателей</a:t>
            </a:r>
          </a:p>
          <a:p>
            <a:pPr algn="just">
              <a:lnSpc>
                <a:spcPct val="150000"/>
              </a:lnSpc>
            </a:pPr>
            <a:endParaRPr lang="ru-RU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Российские товары и услуги имеют ценовые преимущества </a:t>
            </a:r>
            <a:r>
              <a:rPr lang="ru-RU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засчет</a:t>
            </a: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 курсовой разницы</a:t>
            </a:r>
          </a:p>
          <a:p>
            <a:pPr algn="just">
              <a:lnSpc>
                <a:spcPct val="150000"/>
              </a:lnSpc>
            </a:pPr>
            <a:endParaRPr lang="ru-RU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Дает возможность начать торговую деятельность на новом рынке и изучать его с минимальными затратами, без участия в международных поездках, выставках и не открывая офис в другой стране</a:t>
            </a:r>
          </a:p>
          <a:p>
            <a:pPr algn="just">
              <a:lnSpc>
                <a:spcPct val="150000"/>
              </a:lnSpc>
            </a:pPr>
            <a:endParaRPr lang="ru-RU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Сокращение затрат и рисков при доставке оптовых партий товаров за рубеж.</a:t>
            </a:r>
          </a:p>
        </p:txBody>
      </p:sp>
      <p:sp>
        <p:nvSpPr>
          <p:cNvPr id="12" name="object 8"/>
          <p:cNvSpPr/>
          <p:nvPr/>
        </p:nvSpPr>
        <p:spPr>
          <a:xfrm>
            <a:off x="263652" y="-100648"/>
            <a:ext cx="1141476" cy="947927"/>
          </a:xfrm>
          <a:prstGeom prst="rect">
            <a:avLst/>
          </a:prstGeom>
          <a:blipFill>
            <a:blip r:embed="rId1"/>
            <a:srcRect l="0" t="0" r="0" b="0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2491" y="1377667"/>
            <a:ext cx="829895" cy="82989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0796" y="2600057"/>
            <a:ext cx="829895" cy="8298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9307" y="3990969"/>
            <a:ext cx="829895" cy="8298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6382" y="5791916"/>
            <a:ext cx="829895" cy="8298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48711"/>
            <a:ext cx="3572510" cy="4209415"/>
          </a:xfrm>
          <a:custGeom>
            <a:avLst/>
            <a:rect l="l" t="t" r="r" b="b"/>
            <a:pathLst>
              <a:path w="3572510" h="4209415">
                <a:moveTo>
                  <a:pt x="0" y="0"/>
                </a:moveTo>
                <a:lnTo>
                  <a:pt x="0" y="4209287"/>
                </a:lnTo>
                <a:lnTo>
                  <a:pt x="3572255" y="4209287"/>
                </a:lnTo>
                <a:lnTo>
                  <a:pt x="0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-1523" y="0"/>
            <a:ext cx="9145905" cy="6859905"/>
          </a:xfrm>
          <a:custGeom>
            <a:avLst/>
            <a:rect l="l" t="t" r="r" b="b"/>
            <a:pathLst>
              <a:path w="9145905" h="6859905">
                <a:moveTo>
                  <a:pt x="7737475" y="0"/>
                </a:moveTo>
                <a:lnTo>
                  <a:pt x="0" y="6859523"/>
                </a:lnTo>
                <a:lnTo>
                  <a:pt x="9145524" y="6859523"/>
                </a:lnTo>
                <a:lnTo>
                  <a:pt x="9145524" y="889"/>
                </a:lnTo>
                <a:lnTo>
                  <a:pt x="7737475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3587" y="6113081"/>
            <a:ext cx="553085" cy="514984"/>
          </a:xfrm>
          <a:custGeom>
            <a:avLst/>
            <a:rect l="l" t="t" r="r" b="b"/>
            <a:pathLst>
              <a:path w="553085" h="514984">
                <a:moveTo>
                  <a:pt x="32100" y="452602"/>
                </a:moveTo>
                <a:lnTo>
                  <a:pt x="15976" y="452602"/>
                </a:lnTo>
                <a:lnTo>
                  <a:pt x="69951" y="514692"/>
                </a:lnTo>
                <a:lnTo>
                  <a:pt x="79133" y="506704"/>
                </a:lnTo>
                <a:lnTo>
                  <a:pt x="32100" y="452602"/>
                </a:lnTo>
                <a:close/>
              </a:path>
              <a:path w="553085" h="514984">
                <a:moveTo>
                  <a:pt x="102201" y="427786"/>
                </a:moveTo>
                <a:lnTo>
                  <a:pt x="94094" y="427786"/>
                </a:lnTo>
                <a:lnTo>
                  <a:pt x="91949" y="437108"/>
                </a:lnTo>
                <a:lnTo>
                  <a:pt x="91855" y="445970"/>
                </a:lnTo>
                <a:lnTo>
                  <a:pt x="93987" y="453611"/>
                </a:lnTo>
                <a:lnTo>
                  <a:pt x="98285" y="460286"/>
                </a:lnTo>
                <a:lnTo>
                  <a:pt x="103149" y="465874"/>
                </a:lnTo>
                <a:lnTo>
                  <a:pt x="109169" y="468566"/>
                </a:lnTo>
                <a:lnTo>
                  <a:pt x="123520" y="468134"/>
                </a:lnTo>
                <a:lnTo>
                  <a:pt x="130530" y="465061"/>
                </a:lnTo>
                <a:lnTo>
                  <a:pt x="139421" y="457326"/>
                </a:lnTo>
                <a:lnTo>
                  <a:pt x="123024" y="457326"/>
                </a:lnTo>
                <a:lnTo>
                  <a:pt x="113690" y="456882"/>
                </a:lnTo>
                <a:lnTo>
                  <a:pt x="109639" y="454799"/>
                </a:lnTo>
                <a:lnTo>
                  <a:pt x="103454" y="447687"/>
                </a:lnTo>
                <a:lnTo>
                  <a:pt x="101815" y="444474"/>
                </a:lnTo>
                <a:lnTo>
                  <a:pt x="100761" y="437921"/>
                </a:lnTo>
                <a:lnTo>
                  <a:pt x="101104" y="433247"/>
                </a:lnTo>
                <a:lnTo>
                  <a:pt x="102201" y="427786"/>
                </a:lnTo>
                <a:close/>
              </a:path>
              <a:path w="553085" h="514984">
                <a:moveTo>
                  <a:pt x="18630" y="437108"/>
                </a:moveTo>
                <a:lnTo>
                  <a:pt x="0" y="456336"/>
                </a:lnTo>
                <a:lnTo>
                  <a:pt x="5016" y="462114"/>
                </a:lnTo>
                <a:lnTo>
                  <a:pt x="15976" y="452602"/>
                </a:lnTo>
                <a:lnTo>
                  <a:pt x="32100" y="452602"/>
                </a:lnTo>
                <a:lnTo>
                  <a:pt x="18630" y="437108"/>
                </a:lnTo>
                <a:close/>
              </a:path>
              <a:path w="553085" h="514984">
                <a:moveTo>
                  <a:pt x="147527" y="423735"/>
                </a:moveTo>
                <a:lnTo>
                  <a:pt x="124028" y="423735"/>
                </a:lnTo>
                <a:lnTo>
                  <a:pt x="130378" y="424700"/>
                </a:lnTo>
                <a:lnTo>
                  <a:pt x="133156" y="426313"/>
                </a:lnTo>
                <a:lnTo>
                  <a:pt x="138341" y="432282"/>
                </a:lnTo>
                <a:lnTo>
                  <a:pt x="139420" y="436079"/>
                </a:lnTo>
                <a:lnTo>
                  <a:pt x="137972" y="444639"/>
                </a:lnTo>
                <a:lnTo>
                  <a:pt x="135610" y="448525"/>
                </a:lnTo>
                <a:lnTo>
                  <a:pt x="127431" y="455625"/>
                </a:lnTo>
                <a:lnTo>
                  <a:pt x="123024" y="457326"/>
                </a:lnTo>
                <a:lnTo>
                  <a:pt x="139421" y="457326"/>
                </a:lnTo>
                <a:lnTo>
                  <a:pt x="144195" y="453174"/>
                </a:lnTo>
                <a:lnTo>
                  <a:pt x="148209" y="446481"/>
                </a:lnTo>
                <a:lnTo>
                  <a:pt x="150571" y="431622"/>
                </a:lnTo>
                <a:lnTo>
                  <a:pt x="148653" y="425030"/>
                </a:lnTo>
                <a:lnTo>
                  <a:pt x="147527" y="423735"/>
                </a:lnTo>
                <a:close/>
              </a:path>
              <a:path w="553085" h="514984">
                <a:moveTo>
                  <a:pt x="99199" y="377253"/>
                </a:moveTo>
                <a:lnTo>
                  <a:pt x="66116" y="396735"/>
                </a:lnTo>
                <a:lnTo>
                  <a:pt x="64147" y="409905"/>
                </a:lnTo>
                <a:lnTo>
                  <a:pt x="65913" y="415797"/>
                </a:lnTo>
                <a:lnTo>
                  <a:pt x="73228" y="424218"/>
                </a:lnTo>
                <a:lnTo>
                  <a:pt x="76339" y="426313"/>
                </a:lnTo>
                <a:lnTo>
                  <a:pt x="83235" y="428282"/>
                </a:lnTo>
                <a:lnTo>
                  <a:pt x="88011" y="428434"/>
                </a:lnTo>
                <a:lnTo>
                  <a:pt x="94094" y="427786"/>
                </a:lnTo>
                <a:lnTo>
                  <a:pt x="102201" y="427786"/>
                </a:lnTo>
                <a:lnTo>
                  <a:pt x="102323" y="427177"/>
                </a:lnTo>
                <a:lnTo>
                  <a:pt x="119037" y="424116"/>
                </a:lnTo>
                <a:lnTo>
                  <a:pt x="124028" y="423735"/>
                </a:lnTo>
                <a:lnTo>
                  <a:pt x="147527" y="423735"/>
                </a:lnTo>
                <a:lnTo>
                  <a:pt x="143662" y="419290"/>
                </a:lnTo>
                <a:lnTo>
                  <a:pt x="140711" y="416864"/>
                </a:lnTo>
                <a:lnTo>
                  <a:pt x="89877" y="416864"/>
                </a:lnTo>
                <a:lnTo>
                  <a:pt x="82486" y="416090"/>
                </a:lnTo>
                <a:lnTo>
                  <a:pt x="79514" y="414591"/>
                </a:lnTo>
                <a:lnTo>
                  <a:pt x="74980" y="409371"/>
                </a:lnTo>
                <a:lnTo>
                  <a:pt x="74155" y="406298"/>
                </a:lnTo>
                <a:lnTo>
                  <a:pt x="75488" y="399300"/>
                </a:lnTo>
                <a:lnTo>
                  <a:pt x="77520" y="396074"/>
                </a:lnTo>
                <a:lnTo>
                  <a:pt x="84391" y="390105"/>
                </a:lnTo>
                <a:lnTo>
                  <a:pt x="87947" y="388492"/>
                </a:lnTo>
                <a:lnTo>
                  <a:pt x="95211" y="388137"/>
                </a:lnTo>
                <a:lnTo>
                  <a:pt x="110641" y="388137"/>
                </a:lnTo>
                <a:lnTo>
                  <a:pt x="107911" y="383717"/>
                </a:lnTo>
                <a:lnTo>
                  <a:pt x="104076" y="379298"/>
                </a:lnTo>
                <a:lnTo>
                  <a:pt x="99199" y="377253"/>
                </a:lnTo>
                <a:close/>
              </a:path>
              <a:path w="553085" h="514984">
                <a:moveTo>
                  <a:pt x="110641" y="388137"/>
                </a:moveTo>
                <a:lnTo>
                  <a:pt x="95211" y="388137"/>
                </a:lnTo>
                <a:lnTo>
                  <a:pt x="98234" y="389432"/>
                </a:lnTo>
                <a:lnTo>
                  <a:pt x="105156" y="397395"/>
                </a:lnTo>
                <a:lnTo>
                  <a:pt x="106032" y="404901"/>
                </a:lnTo>
                <a:lnTo>
                  <a:pt x="103276" y="414731"/>
                </a:lnTo>
                <a:lnTo>
                  <a:pt x="95580" y="416280"/>
                </a:lnTo>
                <a:lnTo>
                  <a:pt x="89877" y="416864"/>
                </a:lnTo>
                <a:lnTo>
                  <a:pt x="140711" y="416864"/>
                </a:lnTo>
                <a:lnTo>
                  <a:pt x="137685" y="414377"/>
                </a:lnTo>
                <a:lnTo>
                  <a:pt x="134264" y="413156"/>
                </a:lnTo>
                <a:lnTo>
                  <a:pt x="110921" y="413156"/>
                </a:lnTo>
                <a:lnTo>
                  <a:pt x="112869" y="404029"/>
                </a:lnTo>
                <a:lnTo>
                  <a:pt x="113016" y="396074"/>
                </a:lnTo>
                <a:lnTo>
                  <a:pt x="111364" y="389308"/>
                </a:lnTo>
                <a:lnTo>
                  <a:pt x="110641" y="388137"/>
                </a:lnTo>
                <a:close/>
              </a:path>
              <a:path w="553085" h="514984">
                <a:moveTo>
                  <a:pt x="121313" y="411310"/>
                </a:moveTo>
                <a:lnTo>
                  <a:pt x="110921" y="413156"/>
                </a:lnTo>
                <a:lnTo>
                  <a:pt x="134264" y="413156"/>
                </a:lnTo>
                <a:lnTo>
                  <a:pt x="130235" y="411718"/>
                </a:lnTo>
                <a:lnTo>
                  <a:pt x="121313" y="411310"/>
                </a:lnTo>
                <a:close/>
              </a:path>
              <a:path w="553085" h="514984">
                <a:moveTo>
                  <a:pt x="175412" y="402793"/>
                </a:moveTo>
                <a:lnTo>
                  <a:pt x="163893" y="412800"/>
                </a:lnTo>
                <a:lnTo>
                  <a:pt x="173901" y="424319"/>
                </a:lnTo>
                <a:lnTo>
                  <a:pt x="185420" y="414312"/>
                </a:lnTo>
                <a:lnTo>
                  <a:pt x="175412" y="402793"/>
                </a:lnTo>
                <a:close/>
              </a:path>
              <a:path w="553085" h="514984">
                <a:moveTo>
                  <a:pt x="182026" y="302919"/>
                </a:moveTo>
                <a:lnTo>
                  <a:pt x="154171" y="327152"/>
                </a:lnTo>
                <a:lnTo>
                  <a:pt x="154368" y="334619"/>
                </a:lnTo>
                <a:lnTo>
                  <a:pt x="177724" y="374065"/>
                </a:lnTo>
                <a:lnTo>
                  <a:pt x="207407" y="388395"/>
                </a:lnTo>
                <a:lnTo>
                  <a:pt x="214222" y="387929"/>
                </a:lnTo>
                <a:lnTo>
                  <a:pt x="220481" y="385761"/>
                </a:lnTo>
                <a:lnTo>
                  <a:pt x="226187" y="381888"/>
                </a:lnTo>
                <a:lnTo>
                  <a:pt x="229138" y="378635"/>
                </a:lnTo>
                <a:lnTo>
                  <a:pt x="212306" y="378635"/>
                </a:lnTo>
                <a:lnTo>
                  <a:pt x="203050" y="377029"/>
                </a:lnTo>
                <a:lnTo>
                  <a:pt x="170096" y="344548"/>
                </a:lnTo>
                <a:lnTo>
                  <a:pt x="164520" y="323664"/>
                </a:lnTo>
                <a:lnTo>
                  <a:pt x="169202" y="316382"/>
                </a:lnTo>
                <a:lnTo>
                  <a:pt x="177086" y="312741"/>
                </a:lnTo>
                <a:lnTo>
                  <a:pt x="206069" y="312741"/>
                </a:lnTo>
                <a:lnTo>
                  <a:pt x="204373" y="311372"/>
                </a:lnTo>
                <a:lnTo>
                  <a:pt x="196940" y="307000"/>
                </a:lnTo>
                <a:lnTo>
                  <a:pt x="189382" y="304152"/>
                </a:lnTo>
                <a:lnTo>
                  <a:pt x="182026" y="302919"/>
                </a:lnTo>
                <a:close/>
              </a:path>
              <a:path w="553085" h="514984">
                <a:moveTo>
                  <a:pt x="206069" y="312741"/>
                </a:moveTo>
                <a:lnTo>
                  <a:pt x="177086" y="312741"/>
                </a:lnTo>
                <a:lnTo>
                  <a:pt x="186358" y="314331"/>
                </a:lnTo>
                <a:lnTo>
                  <a:pt x="197018" y="321150"/>
                </a:lnTo>
                <a:lnTo>
                  <a:pt x="224511" y="358152"/>
                </a:lnTo>
                <a:lnTo>
                  <a:pt x="224867" y="367717"/>
                </a:lnTo>
                <a:lnTo>
                  <a:pt x="220167" y="375018"/>
                </a:lnTo>
                <a:lnTo>
                  <a:pt x="212306" y="378635"/>
                </a:lnTo>
                <a:lnTo>
                  <a:pt x="229138" y="378635"/>
                </a:lnTo>
                <a:lnTo>
                  <a:pt x="230835" y="376764"/>
                </a:lnTo>
                <a:lnTo>
                  <a:pt x="233864" y="370859"/>
                </a:lnTo>
                <a:lnTo>
                  <a:pt x="235273" y="364172"/>
                </a:lnTo>
                <a:lnTo>
                  <a:pt x="235064" y="356704"/>
                </a:lnTo>
                <a:lnTo>
                  <a:pt x="211679" y="317268"/>
                </a:lnTo>
                <a:lnTo>
                  <a:pt x="206069" y="312741"/>
                </a:lnTo>
                <a:close/>
              </a:path>
              <a:path w="553085" h="514984">
                <a:moveTo>
                  <a:pt x="286009" y="283413"/>
                </a:moveTo>
                <a:lnTo>
                  <a:pt x="269811" y="283413"/>
                </a:lnTo>
                <a:lnTo>
                  <a:pt x="274855" y="289823"/>
                </a:lnTo>
                <a:lnTo>
                  <a:pt x="278672" y="296043"/>
                </a:lnTo>
                <a:lnTo>
                  <a:pt x="281266" y="302072"/>
                </a:lnTo>
                <a:lnTo>
                  <a:pt x="282638" y="307911"/>
                </a:lnTo>
                <a:lnTo>
                  <a:pt x="283641" y="315569"/>
                </a:lnTo>
                <a:lnTo>
                  <a:pt x="281292" y="321881"/>
                </a:lnTo>
                <a:lnTo>
                  <a:pt x="271475" y="330415"/>
                </a:lnTo>
                <a:lnTo>
                  <a:pt x="265607" y="333717"/>
                </a:lnTo>
                <a:lnTo>
                  <a:pt x="257987" y="336740"/>
                </a:lnTo>
                <a:lnTo>
                  <a:pt x="264795" y="344576"/>
                </a:lnTo>
                <a:lnTo>
                  <a:pt x="293649" y="306476"/>
                </a:lnTo>
                <a:lnTo>
                  <a:pt x="292481" y="299478"/>
                </a:lnTo>
                <a:lnTo>
                  <a:pt x="286461" y="284149"/>
                </a:lnTo>
                <a:lnTo>
                  <a:pt x="286009" y="283413"/>
                </a:lnTo>
                <a:close/>
              </a:path>
              <a:path w="553085" h="514984">
                <a:moveTo>
                  <a:pt x="241385" y="250421"/>
                </a:moveTo>
                <a:lnTo>
                  <a:pt x="212492" y="282460"/>
                </a:lnTo>
                <a:lnTo>
                  <a:pt x="212430" y="287375"/>
                </a:lnTo>
                <a:lnTo>
                  <a:pt x="215277" y="294868"/>
                </a:lnTo>
                <a:lnTo>
                  <a:pt x="226758" y="308076"/>
                </a:lnTo>
                <a:lnTo>
                  <a:pt x="233311" y="311530"/>
                </a:lnTo>
                <a:lnTo>
                  <a:pt x="248818" y="313054"/>
                </a:lnTo>
                <a:lnTo>
                  <a:pt x="255600" y="310908"/>
                </a:lnTo>
                <a:lnTo>
                  <a:pt x="265112" y="302640"/>
                </a:lnTo>
                <a:lnTo>
                  <a:pt x="248666" y="302640"/>
                </a:lnTo>
                <a:lnTo>
                  <a:pt x="238594" y="300723"/>
                </a:lnTo>
                <a:lnTo>
                  <a:pt x="233794" y="297624"/>
                </a:lnTo>
                <a:lnTo>
                  <a:pt x="224891" y="287375"/>
                </a:lnTo>
                <a:lnTo>
                  <a:pt x="222631" y="282460"/>
                </a:lnTo>
                <a:lnTo>
                  <a:pt x="222262" y="272745"/>
                </a:lnTo>
                <a:lnTo>
                  <a:pt x="224193" y="268566"/>
                </a:lnTo>
                <a:lnTo>
                  <a:pt x="232562" y="261302"/>
                </a:lnTo>
                <a:lnTo>
                  <a:pt x="237604" y="260057"/>
                </a:lnTo>
                <a:lnTo>
                  <a:pt x="265394" y="260057"/>
                </a:lnTo>
                <a:lnTo>
                  <a:pt x="262494" y="257748"/>
                </a:lnTo>
                <a:lnTo>
                  <a:pt x="255466" y="253755"/>
                </a:lnTo>
                <a:lnTo>
                  <a:pt x="248348" y="251294"/>
                </a:lnTo>
                <a:lnTo>
                  <a:pt x="241385" y="250421"/>
                </a:lnTo>
                <a:close/>
              </a:path>
              <a:path w="553085" h="514984">
                <a:moveTo>
                  <a:pt x="265394" y="260057"/>
                </a:moveTo>
                <a:lnTo>
                  <a:pt x="237604" y="260057"/>
                </a:lnTo>
                <a:lnTo>
                  <a:pt x="249148" y="262610"/>
                </a:lnTo>
                <a:lnTo>
                  <a:pt x="254584" y="266179"/>
                </a:lnTo>
                <a:lnTo>
                  <a:pt x="262915" y="275767"/>
                </a:lnTo>
                <a:lnTo>
                  <a:pt x="264312" y="280136"/>
                </a:lnTo>
                <a:lnTo>
                  <a:pt x="263398" y="290194"/>
                </a:lnTo>
                <a:lnTo>
                  <a:pt x="261213" y="294411"/>
                </a:lnTo>
                <a:lnTo>
                  <a:pt x="253225" y="301358"/>
                </a:lnTo>
                <a:lnTo>
                  <a:pt x="248666" y="302640"/>
                </a:lnTo>
                <a:lnTo>
                  <a:pt x="265112" y="302640"/>
                </a:lnTo>
                <a:lnTo>
                  <a:pt x="267347" y="300697"/>
                </a:lnTo>
                <a:lnTo>
                  <a:pt x="270154" y="293217"/>
                </a:lnTo>
                <a:lnTo>
                  <a:pt x="269811" y="283413"/>
                </a:lnTo>
                <a:lnTo>
                  <a:pt x="286009" y="283413"/>
                </a:lnTo>
                <a:lnTo>
                  <a:pt x="282067" y="276986"/>
                </a:lnTo>
                <a:lnTo>
                  <a:pt x="276288" y="270344"/>
                </a:lnTo>
                <a:lnTo>
                  <a:pt x="269435" y="263276"/>
                </a:lnTo>
                <a:lnTo>
                  <a:pt x="265394" y="260057"/>
                </a:lnTo>
                <a:close/>
              </a:path>
              <a:path w="553085" h="514984">
                <a:moveTo>
                  <a:pt x="324929" y="272821"/>
                </a:moveTo>
                <a:lnTo>
                  <a:pt x="313423" y="282828"/>
                </a:lnTo>
                <a:lnTo>
                  <a:pt x="323430" y="294335"/>
                </a:lnTo>
                <a:lnTo>
                  <a:pt x="334937" y="284327"/>
                </a:lnTo>
                <a:lnTo>
                  <a:pt x="324929" y="272821"/>
                </a:lnTo>
                <a:close/>
              </a:path>
              <a:path w="553085" h="514984">
                <a:moveTo>
                  <a:pt x="351728" y="183400"/>
                </a:moveTo>
                <a:lnTo>
                  <a:pt x="324396" y="183400"/>
                </a:lnTo>
                <a:lnTo>
                  <a:pt x="332854" y="183794"/>
                </a:lnTo>
                <a:lnTo>
                  <a:pt x="336651" y="185826"/>
                </a:lnTo>
                <a:lnTo>
                  <a:pt x="339991" y="189674"/>
                </a:lnTo>
                <a:lnTo>
                  <a:pt x="343297" y="194756"/>
                </a:lnTo>
                <a:lnTo>
                  <a:pt x="345347" y="200956"/>
                </a:lnTo>
                <a:lnTo>
                  <a:pt x="346146" y="208278"/>
                </a:lnTo>
                <a:lnTo>
                  <a:pt x="345694" y="216725"/>
                </a:lnTo>
                <a:lnTo>
                  <a:pt x="344525" y="225996"/>
                </a:lnTo>
                <a:lnTo>
                  <a:pt x="343651" y="236274"/>
                </a:lnTo>
                <a:lnTo>
                  <a:pt x="343619" y="245449"/>
                </a:lnTo>
                <a:lnTo>
                  <a:pt x="344427" y="253524"/>
                </a:lnTo>
                <a:lnTo>
                  <a:pt x="346075" y="260502"/>
                </a:lnTo>
                <a:lnTo>
                  <a:pt x="353085" y="268566"/>
                </a:lnTo>
                <a:lnTo>
                  <a:pt x="373467" y="250850"/>
                </a:lnTo>
                <a:lnTo>
                  <a:pt x="357174" y="250850"/>
                </a:lnTo>
                <a:lnTo>
                  <a:pt x="354864" y="245280"/>
                </a:lnTo>
                <a:lnTo>
                  <a:pt x="353629" y="238591"/>
                </a:lnTo>
                <a:lnTo>
                  <a:pt x="353468" y="230783"/>
                </a:lnTo>
                <a:lnTo>
                  <a:pt x="354380" y="221856"/>
                </a:lnTo>
                <a:lnTo>
                  <a:pt x="356692" y="206501"/>
                </a:lnTo>
                <a:lnTo>
                  <a:pt x="356997" y="199415"/>
                </a:lnTo>
                <a:lnTo>
                  <a:pt x="355371" y="189585"/>
                </a:lnTo>
                <a:lnTo>
                  <a:pt x="353174" y="185064"/>
                </a:lnTo>
                <a:lnTo>
                  <a:pt x="351728" y="183400"/>
                </a:lnTo>
                <a:close/>
              </a:path>
              <a:path w="553085" h="514984">
                <a:moveTo>
                  <a:pt x="387146" y="224802"/>
                </a:moveTo>
                <a:lnTo>
                  <a:pt x="357174" y="250850"/>
                </a:lnTo>
                <a:lnTo>
                  <a:pt x="373467" y="250850"/>
                </a:lnTo>
                <a:lnTo>
                  <a:pt x="394157" y="232867"/>
                </a:lnTo>
                <a:lnTo>
                  <a:pt x="387146" y="224802"/>
                </a:lnTo>
                <a:close/>
              </a:path>
              <a:path w="553085" h="514984">
                <a:moveTo>
                  <a:pt x="324777" y="172084"/>
                </a:moveTo>
                <a:lnTo>
                  <a:pt x="318071" y="174840"/>
                </a:lnTo>
                <a:lnTo>
                  <a:pt x="305549" y="185737"/>
                </a:lnTo>
                <a:lnTo>
                  <a:pt x="300723" y="192468"/>
                </a:lnTo>
                <a:lnTo>
                  <a:pt x="297103" y="200685"/>
                </a:lnTo>
                <a:lnTo>
                  <a:pt x="304114" y="208749"/>
                </a:lnTo>
                <a:lnTo>
                  <a:pt x="307431" y="199415"/>
                </a:lnTo>
                <a:lnTo>
                  <a:pt x="311442" y="192735"/>
                </a:lnTo>
                <a:lnTo>
                  <a:pt x="320255" y="185064"/>
                </a:lnTo>
                <a:lnTo>
                  <a:pt x="324396" y="183400"/>
                </a:lnTo>
                <a:lnTo>
                  <a:pt x="351728" y="183400"/>
                </a:lnTo>
                <a:lnTo>
                  <a:pt x="344589" y="175183"/>
                </a:lnTo>
                <a:lnTo>
                  <a:pt x="338620" y="172262"/>
                </a:lnTo>
                <a:lnTo>
                  <a:pt x="324777" y="172084"/>
                </a:lnTo>
                <a:close/>
              </a:path>
              <a:path w="553085" h="514984">
                <a:moveTo>
                  <a:pt x="393659" y="118946"/>
                </a:moveTo>
                <a:lnTo>
                  <a:pt x="365803" y="143187"/>
                </a:lnTo>
                <a:lnTo>
                  <a:pt x="366001" y="150660"/>
                </a:lnTo>
                <a:lnTo>
                  <a:pt x="389356" y="190098"/>
                </a:lnTo>
                <a:lnTo>
                  <a:pt x="419040" y="204423"/>
                </a:lnTo>
                <a:lnTo>
                  <a:pt x="425854" y="203958"/>
                </a:lnTo>
                <a:lnTo>
                  <a:pt x="432114" y="201794"/>
                </a:lnTo>
                <a:lnTo>
                  <a:pt x="437819" y="197929"/>
                </a:lnTo>
                <a:lnTo>
                  <a:pt x="440776" y="194665"/>
                </a:lnTo>
                <a:lnTo>
                  <a:pt x="423939" y="194665"/>
                </a:lnTo>
                <a:lnTo>
                  <a:pt x="414683" y="193063"/>
                </a:lnTo>
                <a:lnTo>
                  <a:pt x="381729" y="160581"/>
                </a:lnTo>
                <a:lnTo>
                  <a:pt x="376153" y="139692"/>
                </a:lnTo>
                <a:lnTo>
                  <a:pt x="380834" y="132410"/>
                </a:lnTo>
                <a:lnTo>
                  <a:pt x="388714" y="128774"/>
                </a:lnTo>
                <a:lnTo>
                  <a:pt x="417708" y="128774"/>
                </a:lnTo>
                <a:lnTo>
                  <a:pt x="416005" y="127400"/>
                </a:lnTo>
                <a:lnTo>
                  <a:pt x="408573" y="123028"/>
                </a:lnTo>
                <a:lnTo>
                  <a:pt x="401015" y="120180"/>
                </a:lnTo>
                <a:lnTo>
                  <a:pt x="393659" y="118946"/>
                </a:lnTo>
                <a:close/>
              </a:path>
              <a:path w="553085" h="514984">
                <a:moveTo>
                  <a:pt x="417708" y="128774"/>
                </a:moveTo>
                <a:lnTo>
                  <a:pt x="388714" y="128774"/>
                </a:lnTo>
                <a:lnTo>
                  <a:pt x="397986" y="130363"/>
                </a:lnTo>
                <a:lnTo>
                  <a:pt x="408649" y="137180"/>
                </a:lnTo>
                <a:lnTo>
                  <a:pt x="436150" y="174193"/>
                </a:lnTo>
                <a:lnTo>
                  <a:pt x="436468" y="183794"/>
                </a:lnTo>
                <a:lnTo>
                  <a:pt x="431800" y="191046"/>
                </a:lnTo>
                <a:lnTo>
                  <a:pt x="423939" y="194665"/>
                </a:lnTo>
                <a:lnTo>
                  <a:pt x="440776" y="194665"/>
                </a:lnTo>
                <a:lnTo>
                  <a:pt x="442467" y="192797"/>
                </a:lnTo>
                <a:lnTo>
                  <a:pt x="445496" y="186888"/>
                </a:lnTo>
                <a:lnTo>
                  <a:pt x="446906" y="180200"/>
                </a:lnTo>
                <a:lnTo>
                  <a:pt x="446697" y="172732"/>
                </a:lnTo>
                <a:lnTo>
                  <a:pt x="423312" y="133296"/>
                </a:lnTo>
                <a:lnTo>
                  <a:pt x="417708" y="128774"/>
                </a:lnTo>
                <a:close/>
              </a:path>
              <a:path w="553085" h="514984">
                <a:moveTo>
                  <a:pt x="454220" y="85661"/>
                </a:moveTo>
                <a:lnTo>
                  <a:pt x="438086" y="85661"/>
                </a:lnTo>
                <a:lnTo>
                  <a:pt x="492061" y="147751"/>
                </a:lnTo>
                <a:lnTo>
                  <a:pt x="501243" y="139763"/>
                </a:lnTo>
                <a:lnTo>
                  <a:pt x="454220" y="85661"/>
                </a:lnTo>
                <a:close/>
              </a:path>
              <a:path w="553085" h="514984">
                <a:moveTo>
                  <a:pt x="531321" y="16243"/>
                </a:moveTo>
                <a:lnTo>
                  <a:pt x="521436" y="16243"/>
                </a:lnTo>
                <a:lnTo>
                  <a:pt x="528942" y="62903"/>
                </a:lnTo>
                <a:lnTo>
                  <a:pt x="542391" y="104000"/>
                </a:lnTo>
                <a:lnTo>
                  <a:pt x="552983" y="94792"/>
                </a:lnTo>
                <a:lnTo>
                  <a:pt x="545815" y="80405"/>
                </a:lnTo>
                <a:lnTo>
                  <a:pt x="539629" y="61247"/>
                </a:lnTo>
                <a:lnTo>
                  <a:pt x="534423" y="37319"/>
                </a:lnTo>
                <a:lnTo>
                  <a:pt x="531321" y="16243"/>
                </a:lnTo>
                <a:close/>
              </a:path>
              <a:path w="553085" h="514984">
                <a:moveTo>
                  <a:pt x="440753" y="70167"/>
                </a:moveTo>
                <a:lnTo>
                  <a:pt x="422109" y="89395"/>
                </a:lnTo>
                <a:lnTo>
                  <a:pt x="427139" y="95186"/>
                </a:lnTo>
                <a:lnTo>
                  <a:pt x="438086" y="85661"/>
                </a:lnTo>
                <a:lnTo>
                  <a:pt x="454220" y="85661"/>
                </a:lnTo>
                <a:lnTo>
                  <a:pt x="440753" y="70167"/>
                </a:lnTo>
                <a:close/>
              </a:path>
              <a:path w="553085" h="514984">
                <a:moveTo>
                  <a:pt x="522693" y="0"/>
                </a:moveTo>
                <a:lnTo>
                  <a:pt x="478421" y="38493"/>
                </a:lnTo>
                <a:lnTo>
                  <a:pt x="485914" y="47116"/>
                </a:lnTo>
                <a:lnTo>
                  <a:pt x="521436" y="16243"/>
                </a:lnTo>
                <a:lnTo>
                  <a:pt x="531321" y="16243"/>
                </a:lnTo>
                <a:lnTo>
                  <a:pt x="530199" y="8623"/>
                </a:lnTo>
                <a:lnTo>
                  <a:pt x="5226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02573" y="6171438"/>
            <a:ext cx="502920" cy="502920"/>
          </a:xfrm>
          <a:custGeom>
            <a:avLst/>
            <a:rect l="l" t="t" r="r" b="b"/>
            <a:pathLst>
              <a:path w="502920" h="502920">
                <a:moveTo>
                  <a:pt x="0" y="251460"/>
                </a:moveTo>
                <a:lnTo>
                  <a:pt x="4049" y="206260"/>
                </a:lnTo>
                <a:lnTo>
                  <a:pt x="15725" y="163718"/>
                </a:lnTo>
                <a:lnTo>
                  <a:pt x="34318" y="124544"/>
                </a:lnTo>
                <a:lnTo>
                  <a:pt x="59120" y="89448"/>
                </a:lnTo>
                <a:lnTo>
                  <a:pt x="89422" y="59141"/>
                </a:lnTo>
                <a:lnTo>
                  <a:pt x="124516" y="34332"/>
                </a:lnTo>
                <a:lnTo>
                  <a:pt x="163693" y="15732"/>
                </a:lnTo>
                <a:lnTo>
                  <a:pt x="206243" y="4051"/>
                </a:lnTo>
                <a:lnTo>
                  <a:pt x="251459" y="0"/>
                </a:lnTo>
                <a:lnTo>
                  <a:pt x="296676" y="4051"/>
                </a:lnTo>
                <a:lnTo>
                  <a:pt x="339226" y="15732"/>
                </a:lnTo>
                <a:lnTo>
                  <a:pt x="378403" y="34332"/>
                </a:lnTo>
                <a:lnTo>
                  <a:pt x="413497" y="59141"/>
                </a:lnTo>
                <a:lnTo>
                  <a:pt x="443799" y="89448"/>
                </a:lnTo>
                <a:lnTo>
                  <a:pt x="468601" y="124544"/>
                </a:lnTo>
                <a:lnTo>
                  <a:pt x="487194" y="163718"/>
                </a:lnTo>
                <a:lnTo>
                  <a:pt x="498870" y="206260"/>
                </a:lnTo>
                <a:lnTo>
                  <a:pt x="502920" y="251460"/>
                </a:lnTo>
                <a:lnTo>
                  <a:pt x="498870" y="296659"/>
                </a:lnTo>
                <a:lnTo>
                  <a:pt x="487194" y="339201"/>
                </a:lnTo>
                <a:lnTo>
                  <a:pt x="468601" y="378375"/>
                </a:lnTo>
                <a:lnTo>
                  <a:pt x="443799" y="413471"/>
                </a:lnTo>
                <a:lnTo>
                  <a:pt x="413497" y="443778"/>
                </a:lnTo>
                <a:lnTo>
                  <a:pt x="378403" y="468587"/>
                </a:lnTo>
                <a:lnTo>
                  <a:pt x="339226" y="487187"/>
                </a:lnTo>
                <a:lnTo>
                  <a:pt x="296676" y="498868"/>
                </a:lnTo>
                <a:lnTo>
                  <a:pt x="251459" y="502920"/>
                </a:lnTo>
                <a:lnTo>
                  <a:pt x="206243" y="498868"/>
                </a:lnTo>
                <a:lnTo>
                  <a:pt x="163693" y="487187"/>
                </a:lnTo>
                <a:lnTo>
                  <a:pt x="124516" y="468587"/>
                </a:lnTo>
                <a:lnTo>
                  <a:pt x="89422" y="443778"/>
                </a:lnTo>
                <a:lnTo>
                  <a:pt x="59120" y="413471"/>
                </a:lnTo>
                <a:lnTo>
                  <a:pt x="34318" y="378375"/>
                </a:lnTo>
                <a:lnTo>
                  <a:pt x="15725" y="339201"/>
                </a:lnTo>
                <a:lnTo>
                  <a:pt x="4049" y="296659"/>
                </a:lnTo>
                <a:lnTo>
                  <a:pt x="0" y="25146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610600" y="6342084"/>
            <a:ext cx="8509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5" dirty="0">
                <a:solidFill>
                  <a:srgbClr val="888888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3</a:t>
            </a:r>
            <a:endParaRPr sz="1200">
              <a:latin typeface="Arial" pitchFamily="34" charset="0" panose="020B0604020202020204"/>
              <a:cs typeface="Arial" pitchFamily="34" charset="0" panose="020B0604020202020204"/>
            </a:endParaRPr>
          </a:p>
        </p:txBody>
      </p:sp>
      <p:sp>
        <p:nvSpPr>
          <p:cNvPr id="9" name="object 9"/>
          <p:cNvSpPr>
            <a:spLocks noGrp="1" noEditPoints="1"/>
          </p:cNvSpPr>
          <p:nvPr>
            <p:ph type="title"/>
          </p:nvPr>
        </p:nvSpPr>
        <p:spPr>
          <a:xfrm>
            <a:off x="224027" y="955547"/>
            <a:ext cx="8677910" cy="347530"/>
          </a:xfrm>
          <a:solidFill>
            <a:srgbClr val="F1F1F1"/>
          </a:solidFill>
        </p:spPr>
        <p:txBody>
          <a:bodyPr vert="horz" wrap="square" lIns="0" tIns="39369" rIns="0" bIns="0" rtlCol="0">
            <a:spAutoFit/>
          </a:bodyPr>
          <a:lstStyle/>
          <a:p>
            <a:pPr marL="640080" marR="365760" indent="-269875" algn="ctr">
              <a:lnSpc>
                <a:spcPct val="100000"/>
              </a:lnSpc>
              <a:spcBef>
                <a:spcPts val="309"/>
              </a:spcBef>
            </a:pPr>
            <a:r>
              <a:rPr lang="ru-RU" sz="20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Особенности зарубежных </a:t>
            </a:r>
            <a:r>
              <a:rPr lang="en-US" sz="20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on-line </a:t>
            </a:r>
            <a:r>
              <a:rPr lang="ru-RU" sz="20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продаж</a:t>
            </a:r>
          </a:p>
        </p:txBody>
      </p:sp>
      <p:sp>
        <p:nvSpPr>
          <p:cNvPr id="10" name="object 10"/>
          <p:cNvSpPr/>
          <p:nvPr/>
        </p:nvSpPr>
        <p:spPr>
          <a:xfrm>
            <a:off x="183071" y="1437542"/>
            <a:ext cx="8776716" cy="5290969"/>
          </a:xfrm>
          <a:custGeom>
            <a:avLst/>
            <a:rect l="l" t="t" r="r" b="b"/>
            <a:pathLst>
              <a:path w="8676640" h="4944109">
                <a:moveTo>
                  <a:pt x="0" y="4943856"/>
                </a:moveTo>
                <a:lnTo>
                  <a:pt x="8676132" y="4943856"/>
                </a:lnTo>
                <a:lnTo>
                  <a:pt x="8676132" y="0"/>
                </a:lnTo>
                <a:lnTo>
                  <a:pt x="0" y="0"/>
                </a:lnTo>
                <a:lnTo>
                  <a:pt x="0" y="4943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TextBox 15"/>
          <p:cNvSpPr txBox="1"/>
          <p:nvPr/>
        </p:nvSpPr>
        <p:spPr>
          <a:xfrm>
            <a:off x="1241296" y="1437542"/>
            <a:ext cx="7682737" cy="5028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Без знания экспортных рынков и механизмов работы высок риск неудачи в интернет-экспортной деятельности; Продавцу необходимо знать законодательство тех стран, куда осуществляется экспорт товара или услуги, особенности их потребления и прочее; </a:t>
            </a:r>
          </a:p>
          <a:p>
            <a:pPr algn="just">
              <a:lnSpc>
                <a:spcPct val="150000"/>
              </a:lnSpc>
            </a:pPr>
            <a:endParaRPr lang="ru-RU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Высокие требования к качеству предоставляемого покупателям сервиса (скорость ответа на запрос потенциального покупателя, качество товаров услуг, количество и качество медиа-материалов о товарах или услугах);</a:t>
            </a:r>
          </a:p>
          <a:p>
            <a:pPr algn="just">
              <a:lnSpc>
                <a:spcPct val="150000"/>
              </a:lnSpc>
            </a:pPr>
            <a:endParaRPr lang="ru-RU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algn="just">
              <a:lnSpc>
                <a:spcPct val="150000"/>
              </a:lnSpc>
            </a:pPr>
            <a:endParaRPr lang="ru-RU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Высокая конкурентная среда, предъявляющая высокие требования к качеству товаров или услуг и ценам на них.</a:t>
            </a:r>
          </a:p>
        </p:txBody>
      </p:sp>
      <p:sp>
        <p:nvSpPr>
          <p:cNvPr id="12" name="object 8"/>
          <p:cNvSpPr/>
          <p:nvPr/>
        </p:nvSpPr>
        <p:spPr>
          <a:xfrm>
            <a:off x="263652" y="13716"/>
            <a:ext cx="1141476" cy="947927"/>
          </a:xfrm>
          <a:prstGeom prst="rect">
            <a:avLst/>
          </a:prstGeom>
          <a:blipFill>
            <a:blip r:embed="rId1"/>
            <a:srcRect l="0" t="0" r="0" b="0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3906" y="1798492"/>
            <a:ext cx="892832" cy="8928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2710" y="3710044"/>
            <a:ext cx="892832" cy="8928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7974" y="5654876"/>
            <a:ext cx="892832" cy="8928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48711"/>
            <a:ext cx="3572510" cy="4209415"/>
          </a:xfrm>
          <a:custGeom>
            <a:avLst/>
            <a:rect l="l" t="t" r="r" b="b"/>
            <a:pathLst>
              <a:path w="3572510" h="4209415">
                <a:moveTo>
                  <a:pt x="0" y="0"/>
                </a:moveTo>
                <a:lnTo>
                  <a:pt x="0" y="4209287"/>
                </a:lnTo>
                <a:lnTo>
                  <a:pt x="3572255" y="4209287"/>
                </a:lnTo>
                <a:lnTo>
                  <a:pt x="0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-1523" y="0"/>
            <a:ext cx="9145905" cy="6859905"/>
          </a:xfrm>
          <a:custGeom>
            <a:avLst/>
            <a:rect l="l" t="t" r="r" b="b"/>
            <a:pathLst>
              <a:path w="9145905" h="6859905">
                <a:moveTo>
                  <a:pt x="7737475" y="0"/>
                </a:moveTo>
                <a:lnTo>
                  <a:pt x="0" y="6859523"/>
                </a:lnTo>
                <a:lnTo>
                  <a:pt x="9145524" y="6859523"/>
                </a:lnTo>
                <a:lnTo>
                  <a:pt x="9145524" y="889"/>
                </a:lnTo>
                <a:lnTo>
                  <a:pt x="7737475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3587" y="6113081"/>
            <a:ext cx="553085" cy="514984"/>
          </a:xfrm>
          <a:custGeom>
            <a:avLst/>
            <a:rect l="l" t="t" r="r" b="b"/>
            <a:pathLst>
              <a:path w="553085" h="514984">
                <a:moveTo>
                  <a:pt x="32100" y="452602"/>
                </a:moveTo>
                <a:lnTo>
                  <a:pt x="15976" y="452602"/>
                </a:lnTo>
                <a:lnTo>
                  <a:pt x="69951" y="514692"/>
                </a:lnTo>
                <a:lnTo>
                  <a:pt x="79133" y="506704"/>
                </a:lnTo>
                <a:lnTo>
                  <a:pt x="32100" y="452602"/>
                </a:lnTo>
                <a:close/>
              </a:path>
              <a:path w="553085" h="514984">
                <a:moveTo>
                  <a:pt x="102201" y="427786"/>
                </a:moveTo>
                <a:lnTo>
                  <a:pt x="94094" y="427786"/>
                </a:lnTo>
                <a:lnTo>
                  <a:pt x="91949" y="437108"/>
                </a:lnTo>
                <a:lnTo>
                  <a:pt x="91855" y="445970"/>
                </a:lnTo>
                <a:lnTo>
                  <a:pt x="93987" y="453611"/>
                </a:lnTo>
                <a:lnTo>
                  <a:pt x="98285" y="460286"/>
                </a:lnTo>
                <a:lnTo>
                  <a:pt x="103149" y="465874"/>
                </a:lnTo>
                <a:lnTo>
                  <a:pt x="109169" y="468566"/>
                </a:lnTo>
                <a:lnTo>
                  <a:pt x="123520" y="468134"/>
                </a:lnTo>
                <a:lnTo>
                  <a:pt x="130530" y="465061"/>
                </a:lnTo>
                <a:lnTo>
                  <a:pt x="139421" y="457326"/>
                </a:lnTo>
                <a:lnTo>
                  <a:pt x="123024" y="457326"/>
                </a:lnTo>
                <a:lnTo>
                  <a:pt x="113690" y="456882"/>
                </a:lnTo>
                <a:lnTo>
                  <a:pt x="109639" y="454799"/>
                </a:lnTo>
                <a:lnTo>
                  <a:pt x="103454" y="447687"/>
                </a:lnTo>
                <a:lnTo>
                  <a:pt x="101815" y="444474"/>
                </a:lnTo>
                <a:lnTo>
                  <a:pt x="100761" y="437921"/>
                </a:lnTo>
                <a:lnTo>
                  <a:pt x="101104" y="433247"/>
                </a:lnTo>
                <a:lnTo>
                  <a:pt x="102201" y="427786"/>
                </a:lnTo>
                <a:close/>
              </a:path>
              <a:path w="553085" h="514984">
                <a:moveTo>
                  <a:pt x="18630" y="437108"/>
                </a:moveTo>
                <a:lnTo>
                  <a:pt x="0" y="456336"/>
                </a:lnTo>
                <a:lnTo>
                  <a:pt x="5016" y="462114"/>
                </a:lnTo>
                <a:lnTo>
                  <a:pt x="15976" y="452602"/>
                </a:lnTo>
                <a:lnTo>
                  <a:pt x="32100" y="452602"/>
                </a:lnTo>
                <a:lnTo>
                  <a:pt x="18630" y="437108"/>
                </a:lnTo>
                <a:close/>
              </a:path>
              <a:path w="553085" h="514984">
                <a:moveTo>
                  <a:pt x="147527" y="423735"/>
                </a:moveTo>
                <a:lnTo>
                  <a:pt x="124028" y="423735"/>
                </a:lnTo>
                <a:lnTo>
                  <a:pt x="130378" y="424700"/>
                </a:lnTo>
                <a:lnTo>
                  <a:pt x="133156" y="426313"/>
                </a:lnTo>
                <a:lnTo>
                  <a:pt x="138341" y="432282"/>
                </a:lnTo>
                <a:lnTo>
                  <a:pt x="139420" y="436079"/>
                </a:lnTo>
                <a:lnTo>
                  <a:pt x="137972" y="444639"/>
                </a:lnTo>
                <a:lnTo>
                  <a:pt x="135610" y="448525"/>
                </a:lnTo>
                <a:lnTo>
                  <a:pt x="127431" y="455625"/>
                </a:lnTo>
                <a:lnTo>
                  <a:pt x="123024" y="457326"/>
                </a:lnTo>
                <a:lnTo>
                  <a:pt x="139421" y="457326"/>
                </a:lnTo>
                <a:lnTo>
                  <a:pt x="144195" y="453174"/>
                </a:lnTo>
                <a:lnTo>
                  <a:pt x="148209" y="446481"/>
                </a:lnTo>
                <a:lnTo>
                  <a:pt x="150571" y="431622"/>
                </a:lnTo>
                <a:lnTo>
                  <a:pt x="148653" y="425030"/>
                </a:lnTo>
                <a:lnTo>
                  <a:pt x="147527" y="423735"/>
                </a:lnTo>
                <a:close/>
              </a:path>
              <a:path w="553085" h="514984">
                <a:moveTo>
                  <a:pt x="99199" y="377253"/>
                </a:moveTo>
                <a:lnTo>
                  <a:pt x="66116" y="396735"/>
                </a:lnTo>
                <a:lnTo>
                  <a:pt x="64147" y="409905"/>
                </a:lnTo>
                <a:lnTo>
                  <a:pt x="65913" y="415797"/>
                </a:lnTo>
                <a:lnTo>
                  <a:pt x="73228" y="424218"/>
                </a:lnTo>
                <a:lnTo>
                  <a:pt x="76339" y="426313"/>
                </a:lnTo>
                <a:lnTo>
                  <a:pt x="83235" y="428282"/>
                </a:lnTo>
                <a:lnTo>
                  <a:pt x="88011" y="428434"/>
                </a:lnTo>
                <a:lnTo>
                  <a:pt x="94094" y="427786"/>
                </a:lnTo>
                <a:lnTo>
                  <a:pt x="102201" y="427786"/>
                </a:lnTo>
                <a:lnTo>
                  <a:pt x="102323" y="427177"/>
                </a:lnTo>
                <a:lnTo>
                  <a:pt x="119037" y="424116"/>
                </a:lnTo>
                <a:lnTo>
                  <a:pt x="124028" y="423735"/>
                </a:lnTo>
                <a:lnTo>
                  <a:pt x="147527" y="423735"/>
                </a:lnTo>
                <a:lnTo>
                  <a:pt x="143662" y="419290"/>
                </a:lnTo>
                <a:lnTo>
                  <a:pt x="140711" y="416864"/>
                </a:lnTo>
                <a:lnTo>
                  <a:pt x="89877" y="416864"/>
                </a:lnTo>
                <a:lnTo>
                  <a:pt x="82486" y="416090"/>
                </a:lnTo>
                <a:lnTo>
                  <a:pt x="79514" y="414591"/>
                </a:lnTo>
                <a:lnTo>
                  <a:pt x="74980" y="409371"/>
                </a:lnTo>
                <a:lnTo>
                  <a:pt x="74155" y="406298"/>
                </a:lnTo>
                <a:lnTo>
                  <a:pt x="75488" y="399300"/>
                </a:lnTo>
                <a:lnTo>
                  <a:pt x="77520" y="396074"/>
                </a:lnTo>
                <a:lnTo>
                  <a:pt x="84391" y="390105"/>
                </a:lnTo>
                <a:lnTo>
                  <a:pt x="87947" y="388492"/>
                </a:lnTo>
                <a:lnTo>
                  <a:pt x="95211" y="388137"/>
                </a:lnTo>
                <a:lnTo>
                  <a:pt x="110641" y="388137"/>
                </a:lnTo>
                <a:lnTo>
                  <a:pt x="107911" y="383717"/>
                </a:lnTo>
                <a:lnTo>
                  <a:pt x="104076" y="379298"/>
                </a:lnTo>
                <a:lnTo>
                  <a:pt x="99199" y="377253"/>
                </a:lnTo>
                <a:close/>
              </a:path>
              <a:path w="553085" h="514984">
                <a:moveTo>
                  <a:pt x="110641" y="388137"/>
                </a:moveTo>
                <a:lnTo>
                  <a:pt x="95211" y="388137"/>
                </a:lnTo>
                <a:lnTo>
                  <a:pt x="98234" y="389432"/>
                </a:lnTo>
                <a:lnTo>
                  <a:pt x="105156" y="397395"/>
                </a:lnTo>
                <a:lnTo>
                  <a:pt x="106032" y="404901"/>
                </a:lnTo>
                <a:lnTo>
                  <a:pt x="103276" y="414731"/>
                </a:lnTo>
                <a:lnTo>
                  <a:pt x="95580" y="416280"/>
                </a:lnTo>
                <a:lnTo>
                  <a:pt x="89877" y="416864"/>
                </a:lnTo>
                <a:lnTo>
                  <a:pt x="140711" y="416864"/>
                </a:lnTo>
                <a:lnTo>
                  <a:pt x="137685" y="414377"/>
                </a:lnTo>
                <a:lnTo>
                  <a:pt x="134264" y="413156"/>
                </a:lnTo>
                <a:lnTo>
                  <a:pt x="110921" y="413156"/>
                </a:lnTo>
                <a:lnTo>
                  <a:pt x="112869" y="404029"/>
                </a:lnTo>
                <a:lnTo>
                  <a:pt x="113016" y="396074"/>
                </a:lnTo>
                <a:lnTo>
                  <a:pt x="111364" y="389308"/>
                </a:lnTo>
                <a:lnTo>
                  <a:pt x="110641" y="388137"/>
                </a:lnTo>
                <a:close/>
              </a:path>
              <a:path w="553085" h="514984">
                <a:moveTo>
                  <a:pt x="121313" y="411310"/>
                </a:moveTo>
                <a:lnTo>
                  <a:pt x="110921" y="413156"/>
                </a:lnTo>
                <a:lnTo>
                  <a:pt x="134264" y="413156"/>
                </a:lnTo>
                <a:lnTo>
                  <a:pt x="130235" y="411718"/>
                </a:lnTo>
                <a:lnTo>
                  <a:pt x="121313" y="411310"/>
                </a:lnTo>
                <a:close/>
              </a:path>
              <a:path w="553085" h="514984">
                <a:moveTo>
                  <a:pt x="175412" y="402793"/>
                </a:moveTo>
                <a:lnTo>
                  <a:pt x="163893" y="412800"/>
                </a:lnTo>
                <a:lnTo>
                  <a:pt x="173901" y="424319"/>
                </a:lnTo>
                <a:lnTo>
                  <a:pt x="185420" y="414312"/>
                </a:lnTo>
                <a:lnTo>
                  <a:pt x="175412" y="402793"/>
                </a:lnTo>
                <a:close/>
              </a:path>
              <a:path w="553085" h="514984">
                <a:moveTo>
                  <a:pt x="182026" y="302919"/>
                </a:moveTo>
                <a:lnTo>
                  <a:pt x="154171" y="327152"/>
                </a:lnTo>
                <a:lnTo>
                  <a:pt x="154368" y="334619"/>
                </a:lnTo>
                <a:lnTo>
                  <a:pt x="177724" y="374065"/>
                </a:lnTo>
                <a:lnTo>
                  <a:pt x="207407" y="388395"/>
                </a:lnTo>
                <a:lnTo>
                  <a:pt x="214222" y="387929"/>
                </a:lnTo>
                <a:lnTo>
                  <a:pt x="220481" y="385761"/>
                </a:lnTo>
                <a:lnTo>
                  <a:pt x="226187" y="381888"/>
                </a:lnTo>
                <a:lnTo>
                  <a:pt x="229138" y="378635"/>
                </a:lnTo>
                <a:lnTo>
                  <a:pt x="212306" y="378635"/>
                </a:lnTo>
                <a:lnTo>
                  <a:pt x="203050" y="377029"/>
                </a:lnTo>
                <a:lnTo>
                  <a:pt x="170096" y="344548"/>
                </a:lnTo>
                <a:lnTo>
                  <a:pt x="164520" y="323664"/>
                </a:lnTo>
                <a:lnTo>
                  <a:pt x="169202" y="316382"/>
                </a:lnTo>
                <a:lnTo>
                  <a:pt x="177086" y="312741"/>
                </a:lnTo>
                <a:lnTo>
                  <a:pt x="206069" y="312741"/>
                </a:lnTo>
                <a:lnTo>
                  <a:pt x="204373" y="311372"/>
                </a:lnTo>
                <a:lnTo>
                  <a:pt x="196940" y="307000"/>
                </a:lnTo>
                <a:lnTo>
                  <a:pt x="189382" y="304152"/>
                </a:lnTo>
                <a:lnTo>
                  <a:pt x="182026" y="302919"/>
                </a:lnTo>
                <a:close/>
              </a:path>
              <a:path w="553085" h="514984">
                <a:moveTo>
                  <a:pt x="206069" y="312741"/>
                </a:moveTo>
                <a:lnTo>
                  <a:pt x="177086" y="312741"/>
                </a:lnTo>
                <a:lnTo>
                  <a:pt x="186358" y="314331"/>
                </a:lnTo>
                <a:lnTo>
                  <a:pt x="197018" y="321150"/>
                </a:lnTo>
                <a:lnTo>
                  <a:pt x="224511" y="358152"/>
                </a:lnTo>
                <a:lnTo>
                  <a:pt x="224867" y="367717"/>
                </a:lnTo>
                <a:lnTo>
                  <a:pt x="220167" y="375018"/>
                </a:lnTo>
                <a:lnTo>
                  <a:pt x="212306" y="378635"/>
                </a:lnTo>
                <a:lnTo>
                  <a:pt x="229138" y="378635"/>
                </a:lnTo>
                <a:lnTo>
                  <a:pt x="230835" y="376764"/>
                </a:lnTo>
                <a:lnTo>
                  <a:pt x="233864" y="370859"/>
                </a:lnTo>
                <a:lnTo>
                  <a:pt x="235273" y="364172"/>
                </a:lnTo>
                <a:lnTo>
                  <a:pt x="235064" y="356704"/>
                </a:lnTo>
                <a:lnTo>
                  <a:pt x="211679" y="317268"/>
                </a:lnTo>
                <a:lnTo>
                  <a:pt x="206069" y="312741"/>
                </a:lnTo>
                <a:close/>
              </a:path>
              <a:path w="553085" h="514984">
                <a:moveTo>
                  <a:pt x="286009" y="283413"/>
                </a:moveTo>
                <a:lnTo>
                  <a:pt x="269811" y="283413"/>
                </a:lnTo>
                <a:lnTo>
                  <a:pt x="274855" y="289823"/>
                </a:lnTo>
                <a:lnTo>
                  <a:pt x="278672" y="296043"/>
                </a:lnTo>
                <a:lnTo>
                  <a:pt x="281266" y="302072"/>
                </a:lnTo>
                <a:lnTo>
                  <a:pt x="282638" y="307911"/>
                </a:lnTo>
                <a:lnTo>
                  <a:pt x="283641" y="315569"/>
                </a:lnTo>
                <a:lnTo>
                  <a:pt x="281292" y="321881"/>
                </a:lnTo>
                <a:lnTo>
                  <a:pt x="271475" y="330415"/>
                </a:lnTo>
                <a:lnTo>
                  <a:pt x="265607" y="333717"/>
                </a:lnTo>
                <a:lnTo>
                  <a:pt x="257987" y="336740"/>
                </a:lnTo>
                <a:lnTo>
                  <a:pt x="264795" y="344576"/>
                </a:lnTo>
                <a:lnTo>
                  <a:pt x="293649" y="306476"/>
                </a:lnTo>
                <a:lnTo>
                  <a:pt x="292481" y="299478"/>
                </a:lnTo>
                <a:lnTo>
                  <a:pt x="286461" y="284149"/>
                </a:lnTo>
                <a:lnTo>
                  <a:pt x="286009" y="283413"/>
                </a:lnTo>
                <a:close/>
              </a:path>
              <a:path w="553085" h="514984">
                <a:moveTo>
                  <a:pt x="241385" y="250421"/>
                </a:moveTo>
                <a:lnTo>
                  <a:pt x="212492" y="282460"/>
                </a:lnTo>
                <a:lnTo>
                  <a:pt x="212430" y="287375"/>
                </a:lnTo>
                <a:lnTo>
                  <a:pt x="215277" y="294868"/>
                </a:lnTo>
                <a:lnTo>
                  <a:pt x="226758" y="308076"/>
                </a:lnTo>
                <a:lnTo>
                  <a:pt x="233311" y="311530"/>
                </a:lnTo>
                <a:lnTo>
                  <a:pt x="248818" y="313054"/>
                </a:lnTo>
                <a:lnTo>
                  <a:pt x="255600" y="310908"/>
                </a:lnTo>
                <a:lnTo>
                  <a:pt x="265112" y="302640"/>
                </a:lnTo>
                <a:lnTo>
                  <a:pt x="248666" y="302640"/>
                </a:lnTo>
                <a:lnTo>
                  <a:pt x="238594" y="300723"/>
                </a:lnTo>
                <a:lnTo>
                  <a:pt x="233794" y="297624"/>
                </a:lnTo>
                <a:lnTo>
                  <a:pt x="224891" y="287375"/>
                </a:lnTo>
                <a:lnTo>
                  <a:pt x="222631" y="282460"/>
                </a:lnTo>
                <a:lnTo>
                  <a:pt x="222262" y="272745"/>
                </a:lnTo>
                <a:lnTo>
                  <a:pt x="224193" y="268566"/>
                </a:lnTo>
                <a:lnTo>
                  <a:pt x="232562" y="261302"/>
                </a:lnTo>
                <a:lnTo>
                  <a:pt x="237604" y="260057"/>
                </a:lnTo>
                <a:lnTo>
                  <a:pt x="265394" y="260057"/>
                </a:lnTo>
                <a:lnTo>
                  <a:pt x="262494" y="257748"/>
                </a:lnTo>
                <a:lnTo>
                  <a:pt x="255466" y="253755"/>
                </a:lnTo>
                <a:lnTo>
                  <a:pt x="248348" y="251294"/>
                </a:lnTo>
                <a:lnTo>
                  <a:pt x="241385" y="250421"/>
                </a:lnTo>
                <a:close/>
              </a:path>
              <a:path w="553085" h="514984">
                <a:moveTo>
                  <a:pt x="265394" y="260057"/>
                </a:moveTo>
                <a:lnTo>
                  <a:pt x="237604" y="260057"/>
                </a:lnTo>
                <a:lnTo>
                  <a:pt x="249148" y="262610"/>
                </a:lnTo>
                <a:lnTo>
                  <a:pt x="254584" y="266179"/>
                </a:lnTo>
                <a:lnTo>
                  <a:pt x="262915" y="275767"/>
                </a:lnTo>
                <a:lnTo>
                  <a:pt x="264312" y="280136"/>
                </a:lnTo>
                <a:lnTo>
                  <a:pt x="263398" y="290194"/>
                </a:lnTo>
                <a:lnTo>
                  <a:pt x="261213" y="294411"/>
                </a:lnTo>
                <a:lnTo>
                  <a:pt x="253225" y="301358"/>
                </a:lnTo>
                <a:lnTo>
                  <a:pt x="248666" y="302640"/>
                </a:lnTo>
                <a:lnTo>
                  <a:pt x="265112" y="302640"/>
                </a:lnTo>
                <a:lnTo>
                  <a:pt x="267347" y="300697"/>
                </a:lnTo>
                <a:lnTo>
                  <a:pt x="270154" y="293217"/>
                </a:lnTo>
                <a:lnTo>
                  <a:pt x="269811" y="283413"/>
                </a:lnTo>
                <a:lnTo>
                  <a:pt x="286009" y="283413"/>
                </a:lnTo>
                <a:lnTo>
                  <a:pt x="282067" y="276986"/>
                </a:lnTo>
                <a:lnTo>
                  <a:pt x="276288" y="270344"/>
                </a:lnTo>
                <a:lnTo>
                  <a:pt x="269435" y="263276"/>
                </a:lnTo>
                <a:lnTo>
                  <a:pt x="265394" y="260057"/>
                </a:lnTo>
                <a:close/>
              </a:path>
              <a:path w="553085" h="514984">
                <a:moveTo>
                  <a:pt x="324929" y="272821"/>
                </a:moveTo>
                <a:lnTo>
                  <a:pt x="313423" y="282828"/>
                </a:lnTo>
                <a:lnTo>
                  <a:pt x="323430" y="294335"/>
                </a:lnTo>
                <a:lnTo>
                  <a:pt x="334937" y="284327"/>
                </a:lnTo>
                <a:lnTo>
                  <a:pt x="324929" y="272821"/>
                </a:lnTo>
                <a:close/>
              </a:path>
              <a:path w="553085" h="514984">
                <a:moveTo>
                  <a:pt x="351728" y="183400"/>
                </a:moveTo>
                <a:lnTo>
                  <a:pt x="324396" y="183400"/>
                </a:lnTo>
                <a:lnTo>
                  <a:pt x="332854" y="183794"/>
                </a:lnTo>
                <a:lnTo>
                  <a:pt x="336651" y="185826"/>
                </a:lnTo>
                <a:lnTo>
                  <a:pt x="339991" y="189674"/>
                </a:lnTo>
                <a:lnTo>
                  <a:pt x="343297" y="194756"/>
                </a:lnTo>
                <a:lnTo>
                  <a:pt x="345347" y="200956"/>
                </a:lnTo>
                <a:lnTo>
                  <a:pt x="346146" y="208278"/>
                </a:lnTo>
                <a:lnTo>
                  <a:pt x="345694" y="216725"/>
                </a:lnTo>
                <a:lnTo>
                  <a:pt x="344525" y="225996"/>
                </a:lnTo>
                <a:lnTo>
                  <a:pt x="343651" y="236274"/>
                </a:lnTo>
                <a:lnTo>
                  <a:pt x="343619" y="245449"/>
                </a:lnTo>
                <a:lnTo>
                  <a:pt x="344427" y="253524"/>
                </a:lnTo>
                <a:lnTo>
                  <a:pt x="346075" y="260502"/>
                </a:lnTo>
                <a:lnTo>
                  <a:pt x="353085" y="268566"/>
                </a:lnTo>
                <a:lnTo>
                  <a:pt x="373467" y="250850"/>
                </a:lnTo>
                <a:lnTo>
                  <a:pt x="357174" y="250850"/>
                </a:lnTo>
                <a:lnTo>
                  <a:pt x="354864" y="245280"/>
                </a:lnTo>
                <a:lnTo>
                  <a:pt x="353629" y="238591"/>
                </a:lnTo>
                <a:lnTo>
                  <a:pt x="353468" y="230783"/>
                </a:lnTo>
                <a:lnTo>
                  <a:pt x="354380" y="221856"/>
                </a:lnTo>
                <a:lnTo>
                  <a:pt x="356692" y="206501"/>
                </a:lnTo>
                <a:lnTo>
                  <a:pt x="356997" y="199415"/>
                </a:lnTo>
                <a:lnTo>
                  <a:pt x="355371" y="189585"/>
                </a:lnTo>
                <a:lnTo>
                  <a:pt x="353174" y="185064"/>
                </a:lnTo>
                <a:lnTo>
                  <a:pt x="351728" y="183400"/>
                </a:lnTo>
                <a:close/>
              </a:path>
              <a:path w="553085" h="514984">
                <a:moveTo>
                  <a:pt x="387146" y="224802"/>
                </a:moveTo>
                <a:lnTo>
                  <a:pt x="357174" y="250850"/>
                </a:lnTo>
                <a:lnTo>
                  <a:pt x="373467" y="250850"/>
                </a:lnTo>
                <a:lnTo>
                  <a:pt x="394157" y="232867"/>
                </a:lnTo>
                <a:lnTo>
                  <a:pt x="387146" y="224802"/>
                </a:lnTo>
                <a:close/>
              </a:path>
              <a:path w="553085" h="514984">
                <a:moveTo>
                  <a:pt x="324777" y="172084"/>
                </a:moveTo>
                <a:lnTo>
                  <a:pt x="318071" y="174840"/>
                </a:lnTo>
                <a:lnTo>
                  <a:pt x="305549" y="185737"/>
                </a:lnTo>
                <a:lnTo>
                  <a:pt x="300723" y="192468"/>
                </a:lnTo>
                <a:lnTo>
                  <a:pt x="297103" y="200685"/>
                </a:lnTo>
                <a:lnTo>
                  <a:pt x="304114" y="208749"/>
                </a:lnTo>
                <a:lnTo>
                  <a:pt x="307431" y="199415"/>
                </a:lnTo>
                <a:lnTo>
                  <a:pt x="311442" y="192735"/>
                </a:lnTo>
                <a:lnTo>
                  <a:pt x="320255" y="185064"/>
                </a:lnTo>
                <a:lnTo>
                  <a:pt x="324396" y="183400"/>
                </a:lnTo>
                <a:lnTo>
                  <a:pt x="351728" y="183400"/>
                </a:lnTo>
                <a:lnTo>
                  <a:pt x="344589" y="175183"/>
                </a:lnTo>
                <a:lnTo>
                  <a:pt x="338620" y="172262"/>
                </a:lnTo>
                <a:lnTo>
                  <a:pt x="324777" y="172084"/>
                </a:lnTo>
                <a:close/>
              </a:path>
              <a:path w="553085" h="514984">
                <a:moveTo>
                  <a:pt x="393659" y="118946"/>
                </a:moveTo>
                <a:lnTo>
                  <a:pt x="365803" y="143187"/>
                </a:lnTo>
                <a:lnTo>
                  <a:pt x="366001" y="150660"/>
                </a:lnTo>
                <a:lnTo>
                  <a:pt x="389356" y="190098"/>
                </a:lnTo>
                <a:lnTo>
                  <a:pt x="419040" y="204423"/>
                </a:lnTo>
                <a:lnTo>
                  <a:pt x="425854" y="203958"/>
                </a:lnTo>
                <a:lnTo>
                  <a:pt x="432114" y="201794"/>
                </a:lnTo>
                <a:lnTo>
                  <a:pt x="437819" y="197929"/>
                </a:lnTo>
                <a:lnTo>
                  <a:pt x="440776" y="194665"/>
                </a:lnTo>
                <a:lnTo>
                  <a:pt x="423939" y="194665"/>
                </a:lnTo>
                <a:lnTo>
                  <a:pt x="414683" y="193063"/>
                </a:lnTo>
                <a:lnTo>
                  <a:pt x="381729" y="160581"/>
                </a:lnTo>
                <a:lnTo>
                  <a:pt x="376153" y="139692"/>
                </a:lnTo>
                <a:lnTo>
                  <a:pt x="380834" y="132410"/>
                </a:lnTo>
                <a:lnTo>
                  <a:pt x="388714" y="128774"/>
                </a:lnTo>
                <a:lnTo>
                  <a:pt x="417708" y="128774"/>
                </a:lnTo>
                <a:lnTo>
                  <a:pt x="416005" y="127400"/>
                </a:lnTo>
                <a:lnTo>
                  <a:pt x="408573" y="123028"/>
                </a:lnTo>
                <a:lnTo>
                  <a:pt x="401015" y="120180"/>
                </a:lnTo>
                <a:lnTo>
                  <a:pt x="393659" y="118946"/>
                </a:lnTo>
                <a:close/>
              </a:path>
              <a:path w="553085" h="514984">
                <a:moveTo>
                  <a:pt x="417708" y="128774"/>
                </a:moveTo>
                <a:lnTo>
                  <a:pt x="388714" y="128774"/>
                </a:lnTo>
                <a:lnTo>
                  <a:pt x="397986" y="130363"/>
                </a:lnTo>
                <a:lnTo>
                  <a:pt x="408649" y="137180"/>
                </a:lnTo>
                <a:lnTo>
                  <a:pt x="436150" y="174193"/>
                </a:lnTo>
                <a:lnTo>
                  <a:pt x="436468" y="183794"/>
                </a:lnTo>
                <a:lnTo>
                  <a:pt x="431800" y="191046"/>
                </a:lnTo>
                <a:lnTo>
                  <a:pt x="423939" y="194665"/>
                </a:lnTo>
                <a:lnTo>
                  <a:pt x="440776" y="194665"/>
                </a:lnTo>
                <a:lnTo>
                  <a:pt x="442467" y="192797"/>
                </a:lnTo>
                <a:lnTo>
                  <a:pt x="445496" y="186888"/>
                </a:lnTo>
                <a:lnTo>
                  <a:pt x="446906" y="180200"/>
                </a:lnTo>
                <a:lnTo>
                  <a:pt x="446697" y="172732"/>
                </a:lnTo>
                <a:lnTo>
                  <a:pt x="423312" y="133296"/>
                </a:lnTo>
                <a:lnTo>
                  <a:pt x="417708" y="128774"/>
                </a:lnTo>
                <a:close/>
              </a:path>
              <a:path w="553085" h="514984">
                <a:moveTo>
                  <a:pt x="454220" y="85661"/>
                </a:moveTo>
                <a:lnTo>
                  <a:pt x="438086" y="85661"/>
                </a:lnTo>
                <a:lnTo>
                  <a:pt x="492061" y="147751"/>
                </a:lnTo>
                <a:lnTo>
                  <a:pt x="501243" y="139763"/>
                </a:lnTo>
                <a:lnTo>
                  <a:pt x="454220" y="85661"/>
                </a:lnTo>
                <a:close/>
              </a:path>
              <a:path w="553085" h="514984">
                <a:moveTo>
                  <a:pt x="531321" y="16243"/>
                </a:moveTo>
                <a:lnTo>
                  <a:pt x="521436" y="16243"/>
                </a:lnTo>
                <a:lnTo>
                  <a:pt x="528942" y="62903"/>
                </a:lnTo>
                <a:lnTo>
                  <a:pt x="542391" y="104000"/>
                </a:lnTo>
                <a:lnTo>
                  <a:pt x="552983" y="94792"/>
                </a:lnTo>
                <a:lnTo>
                  <a:pt x="545815" y="80405"/>
                </a:lnTo>
                <a:lnTo>
                  <a:pt x="539629" y="61247"/>
                </a:lnTo>
                <a:lnTo>
                  <a:pt x="534423" y="37319"/>
                </a:lnTo>
                <a:lnTo>
                  <a:pt x="531321" y="16243"/>
                </a:lnTo>
                <a:close/>
              </a:path>
              <a:path w="553085" h="514984">
                <a:moveTo>
                  <a:pt x="440753" y="70167"/>
                </a:moveTo>
                <a:lnTo>
                  <a:pt x="422109" y="89395"/>
                </a:lnTo>
                <a:lnTo>
                  <a:pt x="427139" y="95186"/>
                </a:lnTo>
                <a:lnTo>
                  <a:pt x="438086" y="85661"/>
                </a:lnTo>
                <a:lnTo>
                  <a:pt x="454220" y="85661"/>
                </a:lnTo>
                <a:lnTo>
                  <a:pt x="440753" y="70167"/>
                </a:lnTo>
                <a:close/>
              </a:path>
              <a:path w="553085" h="514984">
                <a:moveTo>
                  <a:pt x="522693" y="0"/>
                </a:moveTo>
                <a:lnTo>
                  <a:pt x="478421" y="38493"/>
                </a:lnTo>
                <a:lnTo>
                  <a:pt x="485914" y="47116"/>
                </a:lnTo>
                <a:lnTo>
                  <a:pt x="521436" y="16243"/>
                </a:lnTo>
                <a:lnTo>
                  <a:pt x="531321" y="16243"/>
                </a:lnTo>
                <a:lnTo>
                  <a:pt x="530199" y="8623"/>
                </a:lnTo>
                <a:lnTo>
                  <a:pt x="5226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02573" y="6171438"/>
            <a:ext cx="502920" cy="502920"/>
          </a:xfrm>
          <a:custGeom>
            <a:avLst/>
            <a:rect l="l" t="t" r="r" b="b"/>
            <a:pathLst>
              <a:path w="502920" h="502920">
                <a:moveTo>
                  <a:pt x="0" y="251460"/>
                </a:moveTo>
                <a:lnTo>
                  <a:pt x="4049" y="206260"/>
                </a:lnTo>
                <a:lnTo>
                  <a:pt x="15725" y="163718"/>
                </a:lnTo>
                <a:lnTo>
                  <a:pt x="34318" y="124544"/>
                </a:lnTo>
                <a:lnTo>
                  <a:pt x="59120" y="89448"/>
                </a:lnTo>
                <a:lnTo>
                  <a:pt x="89422" y="59141"/>
                </a:lnTo>
                <a:lnTo>
                  <a:pt x="124516" y="34332"/>
                </a:lnTo>
                <a:lnTo>
                  <a:pt x="163693" y="15732"/>
                </a:lnTo>
                <a:lnTo>
                  <a:pt x="206243" y="4051"/>
                </a:lnTo>
                <a:lnTo>
                  <a:pt x="251459" y="0"/>
                </a:lnTo>
                <a:lnTo>
                  <a:pt x="296676" y="4051"/>
                </a:lnTo>
                <a:lnTo>
                  <a:pt x="339226" y="15732"/>
                </a:lnTo>
                <a:lnTo>
                  <a:pt x="378403" y="34332"/>
                </a:lnTo>
                <a:lnTo>
                  <a:pt x="413497" y="59141"/>
                </a:lnTo>
                <a:lnTo>
                  <a:pt x="443799" y="89448"/>
                </a:lnTo>
                <a:lnTo>
                  <a:pt x="468601" y="124544"/>
                </a:lnTo>
                <a:lnTo>
                  <a:pt x="487194" y="163718"/>
                </a:lnTo>
                <a:lnTo>
                  <a:pt x="498870" y="206260"/>
                </a:lnTo>
                <a:lnTo>
                  <a:pt x="502920" y="251460"/>
                </a:lnTo>
                <a:lnTo>
                  <a:pt x="498870" y="296659"/>
                </a:lnTo>
                <a:lnTo>
                  <a:pt x="487194" y="339201"/>
                </a:lnTo>
                <a:lnTo>
                  <a:pt x="468601" y="378375"/>
                </a:lnTo>
                <a:lnTo>
                  <a:pt x="443799" y="413471"/>
                </a:lnTo>
                <a:lnTo>
                  <a:pt x="413497" y="443778"/>
                </a:lnTo>
                <a:lnTo>
                  <a:pt x="378403" y="468587"/>
                </a:lnTo>
                <a:lnTo>
                  <a:pt x="339226" y="487187"/>
                </a:lnTo>
                <a:lnTo>
                  <a:pt x="296676" y="498868"/>
                </a:lnTo>
                <a:lnTo>
                  <a:pt x="251459" y="502920"/>
                </a:lnTo>
                <a:lnTo>
                  <a:pt x="206243" y="498868"/>
                </a:lnTo>
                <a:lnTo>
                  <a:pt x="163693" y="487187"/>
                </a:lnTo>
                <a:lnTo>
                  <a:pt x="124516" y="468587"/>
                </a:lnTo>
                <a:lnTo>
                  <a:pt x="89422" y="443778"/>
                </a:lnTo>
                <a:lnTo>
                  <a:pt x="59120" y="413471"/>
                </a:lnTo>
                <a:lnTo>
                  <a:pt x="34318" y="378375"/>
                </a:lnTo>
                <a:lnTo>
                  <a:pt x="15725" y="339201"/>
                </a:lnTo>
                <a:lnTo>
                  <a:pt x="4049" y="296659"/>
                </a:lnTo>
                <a:lnTo>
                  <a:pt x="0" y="25146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610600" y="6342084"/>
            <a:ext cx="8509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5" dirty="0">
                <a:solidFill>
                  <a:srgbClr val="888888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3</a:t>
            </a:r>
            <a:endParaRPr sz="1200">
              <a:latin typeface="Arial" pitchFamily="34" charset="0" panose="020B0604020202020204"/>
              <a:cs typeface="Arial" pitchFamily="34" charset="0" panose="020B0604020202020204"/>
            </a:endParaRPr>
          </a:p>
        </p:txBody>
      </p:sp>
      <p:sp>
        <p:nvSpPr>
          <p:cNvPr id="9" name="object 9"/>
          <p:cNvSpPr>
            <a:spLocks noGrp="1" noEditPoints="1"/>
          </p:cNvSpPr>
          <p:nvPr>
            <p:ph type="title"/>
          </p:nvPr>
        </p:nvSpPr>
        <p:spPr>
          <a:xfrm>
            <a:off x="224027" y="955547"/>
            <a:ext cx="8677910" cy="347530"/>
          </a:xfrm>
          <a:solidFill>
            <a:srgbClr val="F1F1F1"/>
          </a:solidFill>
        </p:spPr>
        <p:txBody>
          <a:bodyPr vert="horz" wrap="square" lIns="0" tIns="39369" rIns="0" bIns="0" rtlCol="0">
            <a:spAutoFit/>
          </a:bodyPr>
          <a:lstStyle/>
          <a:p>
            <a:pPr marL="640080" marR="365760" indent="-269875" algn="ctr">
              <a:lnSpc>
                <a:spcPct val="100000"/>
              </a:lnSpc>
              <a:spcBef>
                <a:spcPts val="309"/>
              </a:spcBef>
            </a:pPr>
            <a:r>
              <a:rPr lang="ru-RU" sz="20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Организация зарубежных </a:t>
            </a:r>
            <a:r>
              <a:rPr lang="en-US" sz="20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on-line </a:t>
            </a:r>
            <a:r>
              <a:rPr lang="ru-RU" sz="20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продаж. Интернет-магазин</a:t>
            </a:r>
            <a:endParaRPr sz="20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4884" y="1787651"/>
            <a:ext cx="8776716" cy="4944110"/>
          </a:xfrm>
          <a:custGeom>
            <a:avLst/>
            <a:rect l="l" t="t" r="r" b="b"/>
            <a:pathLst>
              <a:path w="8676640" h="4944109">
                <a:moveTo>
                  <a:pt x="0" y="4943856"/>
                </a:moveTo>
                <a:lnTo>
                  <a:pt x="8676132" y="4943856"/>
                </a:lnTo>
                <a:lnTo>
                  <a:pt x="8676132" y="0"/>
                </a:lnTo>
                <a:lnTo>
                  <a:pt x="0" y="0"/>
                </a:lnTo>
                <a:lnTo>
                  <a:pt x="0" y="4943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/>
        </p:nvSpPr>
        <p:spPr>
          <a:xfrm>
            <a:off x="263652" y="13716"/>
            <a:ext cx="1141476" cy="947927"/>
          </a:xfrm>
          <a:prstGeom prst="rect">
            <a:avLst/>
          </a:prstGeom>
          <a:blipFill>
            <a:blip r:embed="rId1"/>
            <a:srcRect l="0" t="0" r="0" b="0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Прямоугольник 6"/>
          <p:cNvSpPr/>
          <p:nvPr/>
        </p:nvSpPr>
        <p:spPr>
          <a:xfrm>
            <a:off x="513587" y="1946336"/>
            <a:ext cx="84401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Интернет-магазин</a:t>
            </a: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 — система, состоящая из множества бизнес-процессов, а не только сайт, представленный в сети Интернет. </a:t>
            </a:r>
          </a:p>
          <a:p>
            <a:endParaRPr lang="ru-RU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r>
              <a:rPr lang="ru-RU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Для продуктивного функционирования международного интернет-магазина необходимо обеспечить: </a:t>
            </a:r>
          </a:p>
          <a:p>
            <a:endParaRPr lang="ru-RU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привлечение клиента (интернет-маркетинг)</a:t>
            </a:r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поддержка клиента (обработка звонков в </a:t>
            </a:r>
            <a:r>
              <a:rPr lang="ru-RU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колл</a:t>
            </a: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-центре)</a:t>
            </a:r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прием денег (</a:t>
            </a:r>
            <a:r>
              <a:rPr lang="ru-RU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безналичныи</a:t>
            </a: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̆ расчет)</a:t>
            </a:r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транспортная логистика (доставка заказа до покупателя)</a:t>
            </a:r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складские работы (хранение товаров и сборка заказов)</a:t>
            </a:r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работа над лояльностью (</a:t>
            </a:r>
            <a:r>
              <a:rPr lang="ru-RU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постпродажное</a:t>
            </a: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 обслуживание)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74429" y="5700983"/>
            <a:ext cx="770125" cy="7701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rcRect l="70253" t="-1" b="-9016"/>
          <a:stretch/>
        </p:blipFill>
        <p:spPr>
          <a:xfrm>
            <a:off x="3124835" y="5700983"/>
            <a:ext cx="895350" cy="8445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rcRect b="7523"/>
          <a:stretch/>
        </p:blipFill>
        <p:spPr>
          <a:xfrm>
            <a:off x="4475953" y="5783168"/>
            <a:ext cx="698952" cy="68018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1536" y="5679404"/>
            <a:ext cx="770124" cy="7701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rcRect t="1953" b="8722"/>
          <a:stretch/>
        </p:blipFill>
        <p:spPr>
          <a:xfrm>
            <a:off x="5667674" y="5741425"/>
            <a:ext cx="811377" cy="7714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850036" y="5620488"/>
            <a:ext cx="8636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48711"/>
            <a:ext cx="3572510" cy="4209415"/>
          </a:xfrm>
          <a:custGeom>
            <a:avLst/>
            <a:rect l="l" t="t" r="r" b="b"/>
            <a:pathLst>
              <a:path w="3572510" h="4209415">
                <a:moveTo>
                  <a:pt x="0" y="0"/>
                </a:moveTo>
                <a:lnTo>
                  <a:pt x="0" y="4209287"/>
                </a:lnTo>
                <a:lnTo>
                  <a:pt x="3572255" y="4209287"/>
                </a:lnTo>
                <a:lnTo>
                  <a:pt x="0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-1523" y="0"/>
            <a:ext cx="9145905" cy="6859905"/>
          </a:xfrm>
          <a:custGeom>
            <a:avLst/>
            <a:rect l="l" t="t" r="r" b="b"/>
            <a:pathLst>
              <a:path w="9145905" h="6859905">
                <a:moveTo>
                  <a:pt x="7737475" y="0"/>
                </a:moveTo>
                <a:lnTo>
                  <a:pt x="0" y="6859523"/>
                </a:lnTo>
                <a:lnTo>
                  <a:pt x="9145524" y="6859523"/>
                </a:lnTo>
                <a:lnTo>
                  <a:pt x="9145524" y="889"/>
                </a:lnTo>
                <a:lnTo>
                  <a:pt x="7737475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3587" y="6113081"/>
            <a:ext cx="553085" cy="514984"/>
          </a:xfrm>
          <a:custGeom>
            <a:avLst/>
            <a:rect l="l" t="t" r="r" b="b"/>
            <a:pathLst>
              <a:path w="553085" h="514984">
                <a:moveTo>
                  <a:pt x="32100" y="452602"/>
                </a:moveTo>
                <a:lnTo>
                  <a:pt x="15976" y="452602"/>
                </a:lnTo>
                <a:lnTo>
                  <a:pt x="69951" y="514692"/>
                </a:lnTo>
                <a:lnTo>
                  <a:pt x="79133" y="506704"/>
                </a:lnTo>
                <a:lnTo>
                  <a:pt x="32100" y="452602"/>
                </a:lnTo>
                <a:close/>
              </a:path>
              <a:path w="553085" h="514984">
                <a:moveTo>
                  <a:pt x="102201" y="427786"/>
                </a:moveTo>
                <a:lnTo>
                  <a:pt x="94094" y="427786"/>
                </a:lnTo>
                <a:lnTo>
                  <a:pt x="91949" y="437108"/>
                </a:lnTo>
                <a:lnTo>
                  <a:pt x="91855" y="445970"/>
                </a:lnTo>
                <a:lnTo>
                  <a:pt x="93987" y="453611"/>
                </a:lnTo>
                <a:lnTo>
                  <a:pt x="98285" y="460286"/>
                </a:lnTo>
                <a:lnTo>
                  <a:pt x="103149" y="465874"/>
                </a:lnTo>
                <a:lnTo>
                  <a:pt x="109169" y="468566"/>
                </a:lnTo>
                <a:lnTo>
                  <a:pt x="123520" y="468134"/>
                </a:lnTo>
                <a:lnTo>
                  <a:pt x="130530" y="465061"/>
                </a:lnTo>
                <a:lnTo>
                  <a:pt x="139421" y="457326"/>
                </a:lnTo>
                <a:lnTo>
                  <a:pt x="123024" y="457326"/>
                </a:lnTo>
                <a:lnTo>
                  <a:pt x="113690" y="456882"/>
                </a:lnTo>
                <a:lnTo>
                  <a:pt x="109639" y="454799"/>
                </a:lnTo>
                <a:lnTo>
                  <a:pt x="103454" y="447687"/>
                </a:lnTo>
                <a:lnTo>
                  <a:pt x="101815" y="444474"/>
                </a:lnTo>
                <a:lnTo>
                  <a:pt x="100761" y="437921"/>
                </a:lnTo>
                <a:lnTo>
                  <a:pt x="101104" y="433247"/>
                </a:lnTo>
                <a:lnTo>
                  <a:pt x="102201" y="427786"/>
                </a:lnTo>
                <a:close/>
              </a:path>
              <a:path w="553085" h="514984">
                <a:moveTo>
                  <a:pt x="18630" y="437108"/>
                </a:moveTo>
                <a:lnTo>
                  <a:pt x="0" y="456336"/>
                </a:lnTo>
                <a:lnTo>
                  <a:pt x="5016" y="462114"/>
                </a:lnTo>
                <a:lnTo>
                  <a:pt x="15976" y="452602"/>
                </a:lnTo>
                <a:lnTo>
                  <a:pt x="32100" y="452602"/>
                </a:lnTo>
                <a:lnTo>
                  <a:pt x="18630" y="437108"/>
                </a:lnTo>
                <a:close/>
              </a:path>
              <a:path w="553085" h="514984">
                <a:moveTo>
                  <a:pt x="147527" y="423735"/>
                </a:moveTo>
                <a:lnTo>
                  <a:pt x="124028" y="423735"/>
                </a:lnTo>
                <a:lnTo>
                  <a:pt x="130378" y="424700"/>
                </a:lnTo>
                <a:lnTo>
                  <a:pt x="133156" y="426313"/>
                </a:lnTo>
                <a:lnTo>
                  <a:pt x="138341" y="432282"/>
                </a:lnTo>
                <a:lnTo>
                  <a:pt x="139420" y="436079"/>
                </a:lnTo>
                <a:lnTo>
                  <a:pt x="137972" y="444639"/>
                </a:lnTo>
                <a:lnTo>
                  <a:pt x="135610" y="448525"/>
                </a:lnTo>
                <a:lnTo>
                  <a:pt x="127431" y="455625"/>
                </a:lnTo>
                <a:lnTo>
                  <a:pt x="123024" y="457326"/>
                </a:lnTo>
                <a:lnTo>
                  <a:pt x="139421" y="457326"/>
                </a:lnTo>
                <a:lnTo>
                  <a:pt x="144195" y="453174"/>
                </a:lnTo>
                <a:lnTo>
                  <a:pt x="148209" y="446481"/>
                </a:lnTo>
                <a:lnTo>
                  <a:pt x="150571" y="431622"/>
                </a:lnTo>
                <a:lnTo>
                  <a:pt x="148653" y="425030"/>
                </a:lnTo>
                <a:lnTo>
                  <a:pt x="147527" y="423735"/>
                </a:lnTo>
                <a:close/>
              </a:path>
              <a:path w="553085" h="514984">
                <a:moveTo>
                  <a:pt x="99199" y="377253"/>
                </a:moveTo>
                <a:lnTo>
                  <a:pt x="66116" y="396735"/>
                </a:lnTo>
                <a:lnTo>
                  <a:pt x="64147" y="409905"/>
                </a:lnTo>
                <a:lnTo>
                  <a:pt x="65913" y="415797"/>
                </a:lnTo>
                <a:lnTo>
                  <a:pt x="73228" y="424218"/>
                </a:lnTo>
                <a:lnTo>
                  <a:pt x="76339" y="426313"/>
                </a:lnTo>
                <a:lnTo>
                  <a:pt x="83235" y="428282"/>
                </a:lnTo>
                <a:lnTo>
                  <a:pt x="88011" y="428434"/>
                </a:lnTo>
                <a:lnTo>
                  <a:pt x="94094" y="427786"/>
                </a:lnTo>
                <a:lnTo>
                  <a:pt x="102201" y="427786"/>
                </a:lnTo>
                <a:lnTo>
                  <a:pt x="102323" y="427177"/>
                </a:lnTo>
                <a:lnTo>
                  <a:pt x="119037" y="424116"/>
                </a:lnTo>
                <a:lnTo>
                  <a:pt x="124028" y="423735"/>
                </a:lnTo>
                <a:lnTo>
                  <a:pt x="147527" y="423735"/>
                </a:lnTo>
                <a:lnTo>
                  <a:pt x="143662" y="419290"/>
                </a:lnTo>
                <a:lnTo>
                  <a:pt x="140711" y="416864"/>
                </a:lnTo>
                <a:lnTo>
                  <a:pt x="89877" y="416864"/>
                </a:lnTo>
                <a:lnTo>
                  <a:pt x="82486" y="416090"/>
                </a:lnTo>
                <a:lnTo>
                  <a:pt x="79514" y="414591"/>
                </a:lnTo>
                <a:lnTo>
                  <a:pt x="74980" y="409371"/>
                </a:lnTo>
                <a:lnTo>
                  <a:pt x="74155" y="406298"/>
                </a:lnTo>
                <a:lnTo>
                  <a:pt x="75488" y="399300"/>
                </a:lnTo>
                <a:lnTo>
                  <a:pt x="77520" y="396074"/>
                </a:lnTo>
                <a:lnTo>
                  <a:pt x="84391" y="390105"/>
                </a:lnTo>
                <a:lnTo>
                  <a:pt x="87947" y="388492"/>
                </a:lnTo>
                <a:lnTo>
                  <a:pt x="95211" y="388137"/>
                </a:lnTo>
                <a:lnTo>
                  <a:pt x="110641" y="388137"/>
                </a:lnTo>
                <a:lnTo>
                  <a:pt x="107911" y="383717"/>
                </a:lnTo>
                <a:lnTo>
                  <a:pt x="104076" y="379298"/>
                </a:lnTo>
                <a:lnTo>
                  <a:pt x="99199" y="377253"/>
                </a:lnTo>
                <a:close/>
              </a:path>
              <a:path w="553085" h="514984">
                <a:moveTo>
                  <a:pt x="110641" y="388137"/>
                </a:moveTo>
                <a:lnTo>
                  <a:pt x="95211" y="388137"/>
                </a:lnTo>
                <a:lnTo>
                  <a:pt x="98234" y="389432"/>
                </a:lnTo>
                <a:lnTo>
                  <a:pt x="105156" y="397395"/>
                </a:lnTo>
                <a:lnTo>
                  <a:pt x="106032" y="404901"/>
                </a:lnTo>
                <a:lnTo>
                  <a:pt x="103276" y="414731"/>
                </a:lnTo>
                <a:lnTo>
                  <a:pt x="95580" y="416280"/>
                </a:lnTo>
                <a:lnTo>
                  <a:pt x="89877" y="416864"/>
                </a:lnTo>
                <a:lnTo>
                  <a:pt x="140711" y="416864"/>
                </a:lnTo>
                <a:lnTo>
                  <a:pt x="137685" y="414377"/>
                </a:lnTo>
                <a:lnTo>
                  <a:pt x="134264" y="413156"/>
                </a:lnTo>
                <a:lnTo>
                  <a:pt x="110921" y="413156"/>
                </a:lnTo>
                <a:lnTo>
                  <a:pt x="112869" y="404029"/>
                </a:lnTo>
                <a:lnTo>
                  <a:pt x="113016" y="396074"/>
                </a:lnTo>
                <a:lnTo>
                  <a:pt x="111364" y="389308"/>
                </a:lnTo>
                <a:lnTo>
                  <a:pt x="110641" y="388137"/>
                </a:lnTo>
                <a:close/>
              </a:path>
              <a:path w="553085" h="514984">
                <a:moveTo>
                  <a:pt x="121313" y="411310"/>
                </a:moveTo>
                <a:lnTo>
                  <a:pt x="110921" y="413156"/>
                </a:lnTo>
                <a:lnTo>
                  <a:pt x="134264" y="413156"/>
                </a:lnTo>
                <a:lnTo>
                  <a:pt x="130235" y="411718"/>
                </a:lnTo>
                <a:lnTo>
                  <a:pt x="121313" y="411310"/>
                </a:lnTo>
                <a:close/>
              </a:path>
              <a:path w="553085" h="514984">
                <a:moveTo>
                  <a:pt x="175412" y="402793"/>
                </a:moveTo>
                <a:lnTo>
                  <a:pt x="163893" y="412800"/>
                </a:lnTo>
                <a:lnTo>
                  <a:pt x="173901" y="424319"/>
                </a:lnTo>
                <a:lnTo>
                  <a:pt x="185420" y="414312"/>
                </a:lnTo>
                <a:lnTo>
                  <a:pt x="175412" y="402793"/>
                </a:lnTo>
                <a:close/>
              </a:path>
              <a:path w="553085" h="514984">
                <a:moveTo>
                  <a:pt x="182026" y="302919"/>
                </a:moveTo>
                <a:lnTo>
                  <a:pt x="154171" y="327152"/>
                </a:lnTo>
                <a:lnTo>
                  <a:pt x="154368" y="334619"/>
                </a:lnTo>
                <a:lnTo>
                  <a:pt x="177724" y="374065"/>
                </a:lnTo>
                <a:lnTo>
                  <a:pt x="207407" y="388395"/>
                </a:lnTo>
                <a:lnTo>
                  <a:pt x="214222" y="387929"/>
                </a:lnTo>
                <a:lnTo>
                  <a:pt x="220481" y="385761"/>
                </a:lnTo>
                <a:lnTo>
                  <a:pt x="226187" y="381888"/>
                </a:lnTo>
                <a:lnTo>
                  <a:pt x="229138" y="378635"/>
                </a:lnTo>
                <a:lnTo>
                  <a:pt x="212306" y="378635"/>
                </a:lnTo>
                <a:lnTo>
                  <a:pt x="203050" y="377029"/>
                </a:lnTo>
                <a:lnTo>
                  <a:pt x="170096" y="344548"/>
                </a:lnTo>
                <a:lnTo>
                  <a:pt x="164520" y="323664"/>
                </a:lnTo>
                <a:lnTo>
                  <a:pt x="169202" y="316382"/>
                </a:lnTo>
                <a:lnTo>
                  <a:pt x="177086" y="312741"/>
                </a:lnTo>
                <a:lnTo>
                  <a:pt x="206069" y="312741"/>
                </a:lnTo>
                <a:lnTo>
                  <a:pt x="204373" y="311372"/>
                </a:lnTo>
                <a:lnTo>
                  <a:pt x="196940" y="307000"/>
                </a:lnTo>
                <a:lnTo>
                  <a:pt x="189382" y="304152"/>
                </a:lnTo>
                <a:lnTo>
                  <a:pt x="182026" y="302919"/>
                </a:lnTo>
                <a:close/>
              </a:path>
              <a:path w="553085" h="514984">
                <a:moveTo>
                  <a:pt x="206069" y="312741"/>
                </a:moveTo>
                <a:lnTo>
                  <a:pt x="177086" y="312741"/>
                </a:lnTo>
                <a:lnTo>
                  <a:pt x="186358" y="314331"/>
                </a:lnTo>
                <a:lnTo>
                  <a:pt x="197018" y="321150"/>
                </a:lnTo>
                <a:lnTo>
                  <a:pt x="224511" y="358152"/>
                </a:lnTo>
                <a:lnTo>
                  <a:pt x="224867" y="367717"/>
                </a:lnTo>
                <a:lnTo>
                  <a:pt x="220167" y="375018"/>
                </a:lnTo>
                <a:lnTo>
                  <a:pt x="212306" y="378635"/>
                </a:lnTo>
                <a:lnTo>
                  <a:pt x="229138" y="378635"/>
                </a:lnTo>
                <a:lnTo>
                  <a:pt x="230835" y="376764"/>
                </a:lnTo>
                <a:lnTo>
                  <a:pt x="233864" y="370859"/>
                </a:lnTo>
                <a:lnTo>
                  <a:pt x="235273" y="364172"/>
                </a:lnTo>
                <a:lnTo>
                  <a:pt x="235064" y="356704"/>
                </a:lnTo>
                <a:lnTo>
                  <a:pt x="211679" y="317268"/>
                </a:lnTo>
                <a:lnTo>
                  <a:pt x="206069" y="312741"/>
                </a:lnTo>
                <a:close/>
              </a:path>
              <a:path w="553085" h="514984">
                <a:moveTo>
                  <a:pt x="286009" y="283413"/>
                </a:moveTo>
                <a:lnTo>
                  <a:pt x="269811" y="283413"/>
                </a:lnTo>
                <a:lnTo>
                  <a:pt x="274855" y="289823"/>
                </a:lnTo>
                <a:lnTo>
                  <a:pt x="278672" y="296043"/>
                </a:lnTo>
                <a:lnTo>
                  <a:pt x="281266" y="302072"/>
                </a:lnTo>
                <a:lnTo>
                  <a:pt x="282638" y="307911"/>
                </a:lnTo>
                <a:lnTo>
                  <a:pt x="283641" y="315569"/>
                </a:lnTo>
                <a:lnTo>
                  <a:pt x="281292" y="321881"/>
                </a:lnTo>
                <a:lnTo>
                  <a:pt x="271475" y="330415"/>
                </a:lnTo>
                <a:lnTo>
                  <a:pt x="265607" y="333717"/>
                </a:lnTo>
                <a:lnTo>
                  <a:pt x="257987" y="336740"/>
                </a:lnTo>
                <a:lnTo>
                  <a:pt x="264795" y="344576"/>
                </a:lnTo>
                <a:lnTo>
                  <a:pt x="293649" y="306476"/>
                </a:lnTo>
                <a:lnTo>
                  <a:pt x="292481" y="299478"/>
                </a:lnTo>
                <a:lnTo>
                  <a:pt x="286461" y="284149"/>
                </a:lnTo>
                <a:lnTo>
                  <a:pt x="286009" y="283413"/>
                </a:lnTo>
                <a:close/>
              </a:path>
              <a:path w="553085" h="514984">
                <a:moveTo>
                  <a:pt x="241385" y="250421"/>
                </a:moveTo>
                <a:lnTo>
                  <a:pt x="212492" y="282460"/>
                </a:lnTo>
                <a:lnTo>
                  <a:pt x="212430" y="287375"/>
                </a:lnTo>
                <a:lnTo>
                  <a:pt x="215277" y="294868"/>
                </a:lnTo>
                <a:lnTo>
                  <a:pt x="226758" y="308076"/>
                </a:lnTo>
                <a:lnTo>
                  <a:pt x="233311" y="311530"/>
                </a:lnTo>
                <a:lnTo>
                  <a:pt x="248818" y="313054"/>
                </a:lnTo>
                <a:lnTo>
                  <a:pt x="255600" y="310908"/>
                </a:lnTo>
                <a:lnTo>
                  <a:pt x="265112" y="302640"/>
                </a:lnTo>
                <a:lnTo>
                  <a:pt x="248666" y="302640"/>
                </a:lnTo>
                <a:lnTo>
                  <a:pt x="238594" y="300723"/>
                </a:lnTo>
                <a:lnTo>
                  <a:pt x="233794" y="297624"/>
                </a:lnTo>
                <a:lnTo>
                  <a:pt x="224891" y="287375"/>
                </a:lnTo>
                <a:lnTo>
                  <a:pt x="222631" y="282460"/>
                </a:lnTo>
                <a:lnTo>
                  <a:pt x="222262" y="272745"/>
                </a:lnTo>
                <a:lnTo>
                  <a:pt x="224193" y="268566"/>
                </a:lnTo>
                <a:lnTo>
                  <a:pt x="232562" y="261302"/>
                </a:lnTo>
                <a:lnTo>
                  <a:pt x="237604" y="260057"/>
                </a:lnTo>
                <a:lnTo>
                  <a:pt x="265394" y="260057"/>
                </a:lnTo>
                <a:lnTo>
                  <a:pt x="262494" y="257748"/>
                </a:lnTo>
                <a:lnTo>
                  <a:pt x="255466" y="253755"/>
                </a:lnTo>
                <a:lnTo>
                  <a:pt x="248348" y="251294"/>
                </a:lnTo>
                <a:lnTo>
                  <a:pt x="241385" y="250421"/>
                </a:lnTo>
                <a:close/>
              </a:path>
              <a:path w="553085" h="514984">
                <a:moveTo>
                  <a:pt x="265394" y="260057"/>
                </a:moveTo>
                <a:lnTo>
                  <a:pt x="237604" y="260057"/>
                </a:lnTo>
                <a:lnTo>
                  <a:pt x="249148" y="262610"/>
                </a:lnTo>
                <a:lnTo>
                  <a:pt x="254584" y="266179"/>
                </a:lnTo>
                <a:lnTo>
                  <a:pt x="262915" y="275767"/>
                </a:lnTo>
                <a:lnTo>
                  <a:pt x="264312" y="280136"/>
                </a:lnTo>
                <a:lnTo>
                  <a:pt x="263398" y="290194"/>
                </a:lnTo>
                <a:lnTo>
                  <a:pt x="261213" y="294411"/>
                </a:lnTo>
                <a:lnTo>
                  <a:pt x="253225" y="301358"/>
                </a:lnTo>
                <a:lnTo>
                  <a:pt x="248666" y="302640"/>
                </a:lnTo>
                <a:lnTo>
                  <a:pt x="265112" y="302640"/>
                </a:lnTo>
                <a:lnTo>
                  <a:pt x="267347" y="300697"/>
                </a:lnTo>
                <a:lnTo>
                  <a:pt x="270154" y="293217"/>
                </a:lnTo>
                <a:lnTo>
                  <a:pt x="269811" y="283413"/>
                </a:lnTo>
                <a:lnTo>
                  <a:pt x="286009" y="283413"/>
                </a:lnTo>
                <a:lnTo>
                  <a:pt x="282067" y="276986"/>
                </a:lnTo>
                <a:lnTo>
                  <a:pt x="276288" y="270344"/>
                </a:lnTo>
                <a:lnTo>
                  <a:pt x="269435" y="263276"/>
                </a:lnTo>
                <a:lnTo>
                  <a:pt x="265394" y="260057"/>
                </a:lnTo>
                <a:close/>
              </a:path>
              <a:path w="553085" h="514984">
                <a:moveTo>
                  <a:pt x="324929" y="272821"/>
                </a:moveTo>
                <a:lnTo>
                  <a:pt x="313423" y="282828"/>
                </a:lnTo>
                <a:lnTo>
                  <a:pt x="323430" y="294335"/>
                </a:lnTo>
                <a:lnTo>
                  <a:pt x="334937" y="284327"/>
                </a:lnTo>
                <a:lnTo>
                  <a:pt x="324929" y="272821"/>
                </a:lnTo>
                <a:close/>
              </a:path>
              <a:path w="553085" h="514984">
                <a:moveTo>
                  <a:pt x="351728" y="183400"/>
                </a:moveTo>
                <a:lnTo>
                  <a:pt x="324396" y="183400"/>
                </a:lnTo>
                <a:lnTo>
                  <a:pt x="332854" y="183794"/>
                </a:lnTo>
                <a:lnTo>
                  <a:pt x="336651" y="185826"/>
                </a:lnTo>
                <a:lnTo>
                  <a:pt x="339991" y="189674"/>
                </a:lnTo>
                <a:lnTo>
                  <a:pt x="343297" y="194756"/>
                </a:lnTo>
                <a:lnTo>
                  <a:pt x="345347" y="200956"/>
                </a:lnTo>
                <a:lnTo>
                  <a:pt x="346146" y="208278"/>
                </a:lnTo>
                <a:lnTo>
                  <a:pt x="345694" y="216725"/>
                </a:lnTo>
                <a:lnTo>
                  <a:pt x="344525" y="225996"/>
                </a:lnTo>
                <a:lnTo>
                  <a:pt x="343651" y="236274"/>
                </a:lnTo>
                <a:lnTo>
                  <a:pt x="343619" y="245449"/>
                </a:lnTo>
                <a:lnTo>
                  <a:pt x="344427" y="253524"/>
                </a:lnTo>
                <a:lnTo>
                  <a:pt x="346075" y="260502"/>
                </a:lnTo>
                <a:lnTo>
                  <a:pt x="353085" y="268566"/>
                </a:lnTo>
                <a:lnTo>
                  <a:pt x="373467" y="250850"/>
                </a:lnTo>
                <a:lnTo>
                  <a:pt x="357174" y="250850"/>
                </a:lnTo>
                <a:lnTo>
                  <a:pt x="354864" y="245280"/>
                </a:lnTo>
                <a:lnTo>
                  <a:pt x="353629" y="238591"/>
                </a:lnTo>
                <a:lnTo>
                  <a:pt x="353468" y="230783"/>
                </a:lnTo>
                <a:lnTo>
                  <a:pt x="354380" y="221856"/>
                </a:lnTo>
                <a:lnTo>
                  <a:pt x="356692" y="206501"/>
                </a:lnTo>
                <a:lnTo>
                  <a:pt x="356997" y="199415"/>
                </a:lnTo>
                <a:lnTo>
                  <a:pt x="355371" y="189585"/>
                </a:lnTo>
                <a:lnTo>
                  <a:pt x="353174" y="185064"/>
                </a:lnTo>
                <a:lnTo>
                  <a:pt x="351728" y="183400"/>
                </a:lnTo>
                <a:close/>
              </a:path>
              <a:path w="553085" h="514984">
                <a:moveTo>
                  <a:pt x="387146" y="224802"/>
                </a:moveTo>
                <a:lnTo>
                  <a:pt x="357174" y="250850"/>
                </a:lnTo>
                <a:lnTo>
                  <a:pt x="373467" y="250850"/>
                </a:lnTo>
                <a:lnTo>
                  <a:pt x="394157" y="232867"/>
                </a:lnTo>
                <a:lnTo>
                  <a:pt x="387146" y="224802"/>
                </a:lnTo>
                <a:close/>
              </a:path>
              <a:path w="553085" h="514984">
                <a:moveTo>
                  <a:pt x="324777" y="172084"/>
                </a:moveTo>
                <a:lnTo>
                  <a:pt x="318071" y="174840"/>
                </a:lnTo>
                <a:lnTo>
                  <a:pt x="305549" y="185737"/>
                </a:lnTo>
                <a:lnTo>
                  <a:pt x="300723" y="192468"/>
                </a:lnTo>
                <a:lnTo>
                  <a:pt x="297103" y="200685"/>
                </a:lnTo>
                <a:lnTo>
                  <a:pt x="304114" y="208749"/>
                </a:lnTo>
                <a:lnTo>
                  <a:pt x="307431" y="199415"/>
                </a:lnTo>
                <a:lnTo>
                  <a:pt x="311442" y="192735"/>
                </a:lnTo>
                <a:lnTo>
                  <a:pt x="320255" y="185064"/>
                </a:lnTo>
                <a:lnTo>
                  <a:pt x="324396" y="183400"/>
                </a:lnTo>
                <a:lnTo>
                  <a:pt x="351728" y="183400"/>
                </a:lnTo>
                <a:lnTo>
                  <a:pt x="344589" y="175183"/>
                </a:lnTo>
                <a:lnTo>
                  <a:pt x="338620" y="172262"/>
                </a:lnTo>
                <a:lnTo>
                  <a:pt x="324777" y="172084"/>
                </a:lnTo>
                <a:close/>
              </a:path>
              <a:path w="553085" h="514984">
                <a:moveTo>
                  <a:pt x="393659" y="118946"/>
                </a:moveTo>
                <a:lnTo>
                  <a:pt x="365803" y="143187"/>
                </a:lnTo>
                <a:lnTo>
                  <a:pt x="366001" y="150660"/>
                </a:lnTo>
                <a:lnTo>
                  <a:pt x="389356" y="190098"/>
                </a:lnTo>
                <a:lnTo>
                  <a:pt x="419040" y="204423"/>
                </a:lnTo>
                <a:lnTo>
                  <a:pt x="425854" y="203958"/>
                </a:lnTo>
                <a:lnTo>
                  <a:pt x="432114" y="201794"/>
                </a:lnTo>
                <a:lnTo>
                  <a:pt x="437819" y="197929"/>
                </a:lnTo>
                <a:lnTo>
                  <a:pt x="440776" y="194665"/>
                </a:lnTo>
                <a:lnTo>
                  <a:pt x="423939" y="194665"/>
                </a:lnTo>
                <a:lnTo>
                  <a:pt x="414683" y="193063"/>
                </a:lnTo>
                <a:lnTo>
                  <a:pt x="381729" y="160581"/>
                </a:lnTo>
                <a:lnTo>
                  <a:pt x="376153" y="139692"/>
                </a:lnTo>
                <a:lnTo>
                  <a:pt x="380834" y="132410"/>
                </a:lnTo>
                <a:lnTo>
                  <a:pt x="388714" y="128774"/>
                </a:lnTo>
                <a:lnTo>
                  <a:pt x="417708" y="128774"/>
                </a:lnTo>
                <a:lnTo>
                  <a:pt x="416005" y="127400"/>
                </a:lnTo>
                <a:lnTo>
                  <a:pt x="408573" y="123028"/>
                </a:lnTo>
                <a:lnTo>
                  <a:pt x="401015" y="120180"/>
                </a:lnTo>
                <a:lnTo>
                  <a:pt x="393659" y="118946"/>
                </a:lnTo>
                <a:close/>
              </a:path>
              <a:path w="553085" h="514984">
                <a:moveTo>
                  <a:pt x="417708" y="128774"/>
                </a:moveTo>
                <a:lnTo>
                  <a:pt x="388714" y="128774"/>
                </a:lnTo>
                <a:lnTo>
                  <a:pt x="397986" y="130363"/>
                </a:lnTo>
                <a:lnTo>
                  <a:pt x="408649" y="137180"/>
                </a:lnTo>
                <a:lnTo>
                  <a:pt x="436150" y="174193"/>
                </a:lnTo>
                <a:lnTo>
                  <a:pt x="436468" y="183794"/>
                </a:lnTo>
                <a:lnTo>
                  <a:pt x="431800" y="191046"/>
                </a:lnTo>
                <a:lnTo>
                  <a:pt x="423939" y="194665"/>
                </a:lnTo>
                <a:lnTo>
                  <a:pt x="440776" y="194665"/>
                </a:lnTo>
                <a:lnTo>
                  <a:pt x="442467" y="192797"/>
                </a:lnTo>
                <a:lnTo>
                  <a:pt x="445496" y="186888"/>
                </a:lnTo>
                <a:lnTo>
                  <a:pt x="446906" y="180200"/>
                </a:lnTo>
                <a:lnTo>
                  <a:pt x="446697" y="172732"/>
                </a:lnTo>
                <a:lnTo>
                  <a:pt x="423312" y="133296"/>
                </a:lnTo>
                <a:lnTo>
                  <a:pt x="417708" y="128774"/>
                </a:lnTo>
                <a:close/>
              </a:path>
              <a:path w="553085" h="514984">
                <a:moveTo>
                  <a:pt x="454220" y="85661"/>
                </a:moveTo>
                <a:lnTo>
                  <a:pt x="438086" y="85661"/>
                </a:lnTo>
                <a:lnTo>
                  <a:pt x="492061" y="147751"/>
                </a:lnTo>
                <a:lnTo>
                  <a:pt x="501243" y="139763"/>
                </a:lnTo>
                <a:lnTo>
                  <a:pt x="454220" y="85661"/>
                </a:lnTo>
                <a:close/>
              </a:path>
              <a:path w="553085" h="514984">
                <a:moveTo>
                  <a:pt x="531321" y="16243"/>
                </a:moveTo>
                <a:lnTo>
                  <a:pt x="521436" y="16243"/>
                </a:lnTo>
                <a:lnTo>
                  <a:pt x="528942" y="62903"/>
                </a:lnTo>
                <a:lnTo>
                  <a:pt x="542391" y="104000"/>
                </a:lnTo>
                <a:lnTo>
                  <a:pt x="552983" y="94792"/>
                </a:lnTo>
                <a:lnTo>
                  <a:pt x="545815" y="80405"/>
                </a:lnTo>
                <a:lnTo>
                  <a:pt x="539629" y="61247"/>
                </a:lnTo>
                <a:lnTo>
                  <a:pt x="534423" y="37319"/>
                </a:lnTo>
                <a:lnTo>
                  <a:pt x="531321" y="16243"/>
                </a:lnTo>
                <a:close/>
              </a:path>
              <a:path w="553085" h="514984">
                <a:moveTo>
                  <a:pt x="440753" y="70167"/>
                </a:moveTo>
                <a:lnTo>
                  <a:pt x="422109" y="89395"/>
                </a:lnTo>
                <a:lnTo>
                  <a:pt x="427139" y="95186"/>
                </a:lnTo>
                <a:lnTo>
                  <a:pt x="438086" y="85661"/>
                </a:lnTo>
                <a:lnTo>
                  <a:pt x="454220" y="85661"/>
                </a:lnTo>
                <a:lnTo>
                  <a:pt x="440753" y="70167"/>
                </a:lnTo>
                <a:close/>
              </a:path>
              <a:path w="553085" h="514984">
                <a:moveTo>
                  <a:pt x="522693" y="0"/>
                </a:moveTo>
                <a:lnTo>
                  <a:pt x="478421" y="38493"/>
                </a:lnTo>
                <a:lnTo>
                  <a:pt x="485914" y="47116"/>
                </a:lnTo>
                <a:lnTo>
                  <a:pt x="521436" y="16243"/>
                </a:lnTo>
                <a:lnTo>
                  <a:pt x="531321" y="16243"/>
                </a:lnTo>
                <a:lnTo>
                  <a:pt x="530199" y="8623"/>
                </a:lnTo>
                <a:lnTo>
                  <a:pt x="5226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02573" y="6171438"/>
            <a:ext cx="502920" cy="502920"/>
          </a:xfrm>
          <a:custGeom>
            <a:avLst/>
            <a:rect l="l" t="t" r="r" b="b"/>
            <a:pathLst>
              <a:path w="502920" h="502920">
                <a:moveTo>
                  <a:pt x="0" y="251460"/>
                </a:moveTo>
                <a:lnTo>
                  <a:pt x="4049" y="206260"/>
                </a:lnTo>
                <a:lnTo>
                  <a:pt x="15725" y="163718"/>
                </a:lnTo>
                <a:lnTo>
                  <a:pt x="34318" y="124544"/>
                </a:lnTo>
                <a:lnTo>
                  <a:pt x="59120" y="89448"/>
                </a:lnTo>
                <a:lnTo>
                  <a:pt x="89422" y="59141"/>
                </a:lnTo>
                <a:lnTo>
                  <a:pt x="124516" y="34332"/>
                </a:lnTo>
                <a:lnTo>
                  <a:pt x="163693" y="15732"/>
                </a:lnTo>
                <a:lnTo>
                  <a:pt x="206243" y="4051"/>
                </a:lnTo>
                <a:lnTo>
                  <a:pt x="251459" y="0"/>
                </a:lnTo>
                <a:lnTo>
                  <a:pt x="296676" y="4051"/>
                </a:lnTo>
                <a:lnTo>
                  <a:pt x="339226" y="15732"/>
                </a:lnTo>
                <a:lnTo>
                  <a:pt x="378403" y="34332"/>
                </a:lnTo>
                <a:lnTo>
                  <a:pt x="413497" y="59141"/>
                </a:lnTo>
                <a:lnTo>
                  <a:pt x="443799" y="89448"/>
                </a:lnTo>
                <a:lnTo>
                  <a:pt x="468601" y="124544"/>
                </a:lnTo>
                <a:lnTo>
                  <a:pt x="487194" y="163718"/>
                </a:lnTo>
                <a:lnTo>
                  <a:pt x="498870" y="206260"/>
                </a:lnTo>
                <a:lnTo>
                  <a:pt x="502920" y="251460"/>
                </a:lnTo>
                <a:lnTo>
                  <a:pt x="498870" y="296659"/>
                </a:lnTo>
                <a:lnTo>
                  <a:pt x="487194" y="339201"/>
                </a:lnTo>
                <a:lnTo>
                  <a:pt x="468601" y="378375"/>
                </a:lnTo>
                <a:lnTo>
                  <a:pt x="443799" y="413471"/>
                </a:lnTo>
                <a:lnTo>
                  <a:pt x="413497" y="443778"/>
                </a:lnTo>
                <a:lnTo>
                  <a:pt x="378403" y="468587"/>
                </a:lnTo>
                <a:lnTo>
                  <a:pt x="339226" y="487187"/>
                </a:lnTo>
                <a:lnTo>
                  <a:pt x="296676" y="498868"/>
                </a:lnTo>
                <a:lnTo>
                  <a:pt x="251459" y="502920"/>
                </a:lnTo>
                <a:lnTo>
                  <a:pt x="206243" y="498868"/>
                </a:lnTo>
                <a:lnTo>
                  <a:pt x="163693" y="487187"/>
                </a:lnTo>
                <a:lnTo>
                  <a:pt x="124516" y="468587"/>
                </a:lnTo>
                <a:lnTo>
                  <a:pt x="89422" y="443778"/>
                </a:lnTo>
                <a:lnTo>
                  <a:pt x="59120" y="413471"/>
                </a:lnTo>
                <a:lnTo>
                  <a:pt x="34318" y="378375"/>
                </a:lnTo>
                <a:lnTo>
                  <a:pt x="15725" y="339201"/>
                </a:lnTo>
                <a:lnTo>
                  <a:pt x="4049" y="296659"/>
                </a:lnTo>
                <a:lnTo>
                  <a:pt x="0" y="25146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610600" y="6342084"/>
            <a:ext cx="8509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5" dirty="0">
                <a:solidFill>
                  <a:srgbClr val="888888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3</a:t>
            </a:r>
            <a:endParaRPr sz="1200">
              <a:latin typeface="Arial" pitchFamily="34" charset="0" panose="020B0604020202020204"/>
              <a:cs typeface="Arial" pitchFamily="34" charset="0" panose="020B0604020202020204"/>
            </a:endParaRPr>
          </a:p>
        </p:txBody>
      </p:sp>
      <p:sp>
        <p:nvSpPr>
          <p:cNvPr id="9" name="object 9"/>
          <p:cNvSpPr>
            <a:spLocks noGrp="1" noEditPoints="1"/>
          </p:cNvSpPr>
          <p:nvPr>
            <p:ph type="title"/>
          </p:nvPr>
        </p:nvSpPr>
        <p:spPr>
          <a:xfrm>
            <a:off x="224027" y="955547"/>
            <a:ext cx="8677910" cy="347530"/>
          </a:xfrm>
          <a:solidFill>
            <a:srgbClr val="F1F1F1"/>
          </a:solidFill>
        </p:spPr>
        <p:txBody>
          <a:bodyPr vert="horz" wrap="square" lIns="0" tIns="39369" rIns="0" bIns="0" rtlCol="0">
            <a:spAutoFit/>
          </a:bodyPr>
          <a:lstStyle/>
          <a:p>
            <a:pPr marL="640080" marR="365760" indent="-269875" algn="ctr">
              <a:lnSpc>
                <a:spcPct val="100000"/>
              </a:lnSpc>
              <a:spcBef>
                <a:spcPts val="309"/>
              </a:spcBef>
            </a:pPr>
            <a:r>
              <a:rPr lang="ru-RU" sz="20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Адаптация сайта для зарубежных </a:t>
            </a:r>
            <a:r>
              <a:rPr lang="en-US" sz="20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on-line </a:t>
            </a:r>
            <a:r>
              <a:rPr lang="ru-RU" sz="20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продаж</a:t>
            </a:r>
            <a:endParaRPr sz="20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4884" y="1787651"/>
            <a:ext cx="8776716" cy="4944110"/>
          </a:xfrm>
          <a:custGeom>
            <a:avLst/>
            <a:rect l="l" t="t" r="r" b="b"/>
            <a:pathLst>
              <a:path w="8676640" h="4944109">
                <a:moveTo>
                  <a:pt x="0" y="4943856"/>
                </a:moveTo>
                <a:lnTo>
                  <a:pt x="8676132" y="4943856"/>
                </a:lnTo>
                <a:lnTo>
                  <a:pt x="8676132" y="0"/>
                </a:lnTo>
                <a:lnTo>
                  <a:pt x="0" y="0"/>
                </a:lnTo>
                <a:lnTo>
                  <a:pt x="0" y="4943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indent="457200" algn="just">
              <a:lnSpc>
                <a:spcPct val="150000"/>
              </a:lnSpc>
            </a:pPr>
            <a:endParaRPr lang="ru-RU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12" name="object 8"/>
          <p:cNvSpPr/>
          <p:nvPr/>
        </p:nvSpPr>
        <p:spPr>
          <a:xfrm>
            <a:off x="263652" y="13716"/>
            <a:ext cx="1141476" cy="947927"/>
          </a:xfrm>
          <a:prstGeom prst="rect">
            <a:avLst/>
          </a:prstGeom>
          <a:blipFill>
            <a:blip r:embed="rId1"/>
            <a:srcRect l="0" t="0" r="0" b="0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TextBox 7"/>
          <p:cNvSpPr txBox="1"/>
          <p:nvPr/>
        </p:nvSpPr>
        <p:spPr>
          <a:xfrm>
            <a:off x="847089" y="1398311"/>
            <a:ext cx="805484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endParaRPr lang="ru-RU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indent="457200" algn="just"/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Для успешной организации </a:t>
            </a:r>
            <a:r>
              <a:rPr lang="en-US" dirty="0">
                <a:latin typeface="Times New Roman" pitchFamily="18" charset="0" panose="02020603050405020304"/>
                <a:cs typeface="Times New Roman" pitchFamily="18" charset="0" panose="02020603050405020304"/>
              </a:rPr>
              <a:t>on-line </a:t>
            </a: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продаж или поиска партнеров через собственный сайт, необходимо совершить процесс его адаптации для международных продаж, а именно:</a:t>
            </a:r>
          </a:p>
          <a:p>
            <a:pPr indent="457200" algn="just"/>
            <a:endParaRPr lang="ru-RU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630237" indent="-457200" algn="just">
              <a:buFont typeface="Arial" pitchFamily="34" charset="0" panose="020B0604020202020204"/>
              <a:buChar char="•"/>
            </a:pP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Подключить маркетинговые инструменты, которые популярны в странах, в которые планируется экспорт товаров или услуг;</a:t>
            </a:r>
          </a:p>
          <a:p>
            <a:pPr marL="630237" indent="-457200" algn="just">
              <a:buFont typeface="Arial" pitchFamily="34" charset="0" panose="020B0604020202020204"/>
              <a:buChar char="•"/>
            </a:pPr>
            <a:endParaRPr lang="ru-RU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630237" indent="-457200" algn="just">
              <a:buFont typeface="Arial" pitchFamily="34" charset="0" panose="020B0604020202020204"/>
              <a:buChar char="•"/>
            </a:pP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Осуществить качественный перевод контента сайта на языки тех стран, в которые планируется  экспорт товаров или услуг;</a:t>
            </a:r>
          </a:p>
          <a:p>
            <a:pPr marL="630237" indent="-457200" algn="just">
              <a:buFont typeface="Arial" pitchFamily="34" charset="0" panose="020B0604020202020204"/>
              <a:buChar char="•"/>
            </a:pPr>
            <a:endParaRPr lang="ru-RU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630237" indent="-457200" algn="just">
              <a:buFont typeface="Arial" pitchFamily="34" charset="0" panose="020B0604020202020204"/>
              <a:buChar char="•"/>
            </a:pP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Выбрать и подключить надежные логистические компании;</a:t>
            </a:r>
          </a:p>
          <a:p>
            <a:pPr marL="630237" indent="-457200" algn="just">
              <a:buFont typeface="Arial" pitchFamily="34" charset="0" panose="020B0604020202020204"/>
              <a:buChar char="•"/>
            </a:pPr>
            <a:endParaRPr lang="ru-RU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630237" indent="-457200" algn="just">
              <a:buFont typeface="Arial" pitchFamily="34" charset="0" panose="020B0604020202020204"/>
              <a:buChar char="•"/>
            </a:pPr>
            <a:endParaRPr lang="ru-RU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630237" indent="-457200" algn="just">
              <a:buFont typeface="Arial" pitchFamily="34" charset="0" panose="020B0604020202020204"/>
              <a:buChar char="•"/>
            </a:pP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Рассчитать финальную стоимость заказа на каждого клиента;</a:t>
            </a:r>
          </a:p>
          <a:p>
            <a:pPr marL="173037" algn="just"/>
            <a:endParaRPr lang="ru-RU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630237" indent="-457200" algn="just">
              <a:buFont typeface="Arial" pitchFamily="34" charset="0" panose="020B0604020202020204"/>
              <a:buChar char="•"/>
            </a:pPr>
            <a:endParaRPr lang="ru-RU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630237" indent="-457200" algn="just">
              <a:buFont typeface="Arial" pitchFamily="34" charset="0" panose="020B0604020202020204"/>
              <a:buChar char="•"/>
            </a:pP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Подключить платежные системы, которыми чаще всего пользуются в странах, в которые планируется экспорт.</a:t>
            </a:r>
          </a:p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8682" y="2768690"/>
            <a:ext cx="580772" cy="5807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4561" y="3469441"/>
            <a:ext cx="641137" cy="64113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rcRect b="7523"/>
          <a:stretch/>
        </p:blipFill>
        <p:spPr>
          <a:xfrm>
            <a:off x="603699" y="4322682"/>
            <a:ext cx="698952" cy="68018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rcRect b="8621"/>
          <a:stretch/>
        </p:blipFill>
        <p:spPr>
          <a:xfrm>
            <a:off x="654562" y="5225749"/>
            <a:ext cx="597226" cy="5861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rcRect l="70253" t="-1" b="-9016"/>
          <a:stretch/>
        </p:blipFill>
        <p:spPr>
          <a:xfrm>
            <a:off x="575611" y="5976083"/>
            <a:ext cx="801132" cy="7556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48711"/>
            <a:ext cx="3572510" cy="4209415"/>
          </a:xfrm>
          <a:custGeom>
            <a:avLst/>
            <a:rect l="l" t="t" r="r" b="b"/>
            <a:pathLst>
              <a:path w="3572510" h="4209415">
                <a:moveTo>
                  <a:pt x="0" y="0"/>
                </a:moveTo>
                <a:lnTo>
                  <a:pt x="0" y="4209287"/>
                </a:lnTo>
                <a:lnTo>
                  <a:pt x="3572255" y="4209287"/>
                </a:lnTo>
                <a:lnTo>
                  <a:pt x="0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-1523" y="0"/>
            <a:ext cx="9145905" cy="6859905"/>
          </a:xfrm>
          <a:custGeom>
            <a:avLst/>
            <a:rect l="l" t="t" r="r" b="b"/>
            <a:pathLst>
              <a:path w="9145905" h="6859905">
                <a:moveTo>
                  <a:pt x="7737475" y="0"/>
                </a:moveTo>
                <a:lnTo>
                  <a:pt x="0" y="6859523"/>
                </a:lnTo>
                <a:lnTo>
                  <a:pt x="9145524" y="6859523"/>
                </a:lnTo>
                <a:lnTo>
                  <a:pt x="9145524" y="889"/>
                </a:lnTo>
                <a:lnTo>
                  <a:pt x="7737475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3587" y="6113081"/>
            <a:ext cx="553085" cy="514984"/>
          </a:xfrm>
          <a:custGeom>
            <a:avLst/>
            <a:rect l="l" t="t" r="r" b="b"/>
            <a:pathLst>
              <a:path w="553085" h="514984">
                <a:moveTo>
                  <a:pt x="32100" y="452602"/>
                </a:moveTo>
                <a:lnTo>
                  <a:pt x="15976" y="452602"/>
                </a:lnTo>
                <a:lnTo>
                  <a:pt x="69951" y="514692"/>
                </a:lnTo>
                <a:lnTo>
                  <a:pt x="79133" y="506704"/>
                </a:lnTo>
                <a:lnTo>
                  <a:pt x="32100" y="452602"/>
                </a:lnTo>
                <a:close/>
              </a:path>
              <a:path w="553085" h="514984">
                <a:moveTo>
                  <a:pt x="102201" y="427786"/>
                </a:moveTo>
                <a:lnTo>
                  <a:pt x="94094" y="427786"/>
                </a:lnTo>
                <a:lnTo>
                  <a:pt x="91949" y="437108"/>
                </a:lnTo>
                <a:lnTo>
                  <a:pt x="91855" y="445970"/>
                </a:lnTo>
                <a:lnTo>
                  <a:pt x="93987" y="453611"/>
                </a:lnTo>
                <a:lnTo>
                  <a:pt x="98285" y="460286"/>
                </a:lnTo>
                <a:lnTo>
                  <a:pt x="103149" y="465874"/>
                </a:lnTo>
                <a:lnTo>
                  <a:pt x="109169" y="468566"/>
                </a:lnTo>
                <a:lnTo>
                  <a:pt x="123520" y="468134"/>
                </a:lnTo>
                <a:lnTo>
                  <a:pt x="130530" y="465061"/>
                </a:lnTo>
                <a:lnTo>
                  <a:pt x="139421" y="457326"/>
                </a:lnTo>
                <a:lnTo>
                  <a:pt x="123024" y="457326"/>
                </a:lnTo>
                <a:lnTo>
                  <a:pt x="113690" y="456882"/>
                </a:lnTo>
                <a:lnTo>
                  <a:pt x="109639" y="454799"/>
                </a:lnTo>
                <a:lnTo>
                  <a:pt x="103454" y="447687"/>
                </a:lnTo>
                <a:lnTo>
                  <a:pt x="101815" y="444474"/>
                </a:lnTo>
                <a:lnTo>
                  <a:pt x="100761" y="437921"/>
                </a:lnTo>
                <a:lnTo>
                  <a:pt x="101104" y="433247"/>
                </a:lnTo>
                <a:lnTo>
                  <a:pt x="102201" y="427786"/>
                </a:lnTo>
                <a:close/>
              </a:path>
              <a:path w="553085" h="514984">
                <a:moveTo>
                  <a:pt x="18630" y="437108"/>
                </a:moveTo>
                <a:lnTo>
                  <a:pt x="0" y="456336"/>
                </a:lnTo>
                <a:lnTo>
                  <a:pt x="5016" y="462114"/>
                </a:lnTo>
                <a:lnTo>
                  <a:pt x="15976" y="452602"/>
                </a:lnTo>
                <a:lnTo>
                  <a:pt x="32100" y="452602"/>
                </a:lnTo>
                <a:lnTo>
                  <a:pt x="18630" y="437108"/>
                </a:lnTo>
                <a:close/>
              </a:path>
              <a:path w="553085" h="514984">
                <a:moveTo>
                  <a:pt x="147527" y="423735"/>
                </a:moveTo>
                <a:lnTo>
                  <a:pt x="124028" y="423735"/>
                </a:lnTo>
                <a:lnTo>
                  <a:pt x="130378" y="424700"/>
                </a:lnTo>
                <a:lnTo>
                  <a:pt x="133156" y="426313"/>
                </a:lnTo>
                <a:lnTo>
                  <a:pt x="138341" y="432282"/>
                </a:lnTo>
                <a:lnTo>
                  <a:pt x="139420" y="436079"/>
                </a:lnTo>
                <a:lnTo>
                  <a:pt x="137972" y="444639"/>
                </a:lnTo>
                <a:lnTo>
                  <a:pt x="135610" y="448525"/>
                </a:lnTo>
                <a:lnTo>
                  <a:pt x="127431" y="455625"/>
                </a:lnTo>
                <a:lnTo>
                  <a:pt x="123024" y="457326"/>
                </a:lnTo>
                <a:lnTo>
                  <a:pt x="139421" y="457326"/>
                </a:lnTo>
                <a:lnTo>
                  <a:pt x="144195" y="453174"/>
                </a:lnTo>
                <a:lnTo>
                  <a:pt x="148209" y="446481"/>
                </a:lnTo>
                <a:lnTo>
                  <a:pt x="150571" y="431622"/>
                </a:lnTo>
                <a:lnTo>
                  <a:pt x="148653" y="425030"/>
                </a:lnTo>
                <a:lnTo>
                  <a:pt x="147527" y="423735"/>
                </a:lnTo>
                <a:close/>
              </a:path>
              <a:path w="553085" h="514984">
                <a:moveTo>
                  <a:pt x="99199" y="377253"/>
                </a:moveTo>
                <a:lnTo>
                  <a:pt x="66116" y="396735"/>
                </a:lnTo>
                <a:lnTo>
                  <a:pt x="64147" y="409905"/>
                </a:lnTo>
                <a:lnTo>
                  <a:pt x="65913" y="415797"/>
                </a:lnTo>
                <a:lnTo>
                  <a:pt x="73228" y="424218"/>
                </a:lnTo>
                <a:lnTo>
                  <a:pt x="76339" y="426313"/>
                </a:lnTo>
                <a:lnTo>
                  <a:pt x="83235" y="428282"/>
                </a:lnTo>
                <a:lnTo>
                  <a:pt x="88011" y="428434"/>
                </a:lnTo>
                <a:lnTo>
                  <a:pt x="94094" y="427786"/>
                </a:lnTo>
                <a:lnTo>
                  <a:pt x="102201" y="427786"/>
                </a:lnTo>
                <a:lnTo>
                  <a:pt x="102323" y="427177"/>
                </a:lnTo>
                <a:lnTo>
                  <a:pt x="119037" y="424116"/>
                </a:lnTo>
                <a:lnTo>
                  <a:pt x="124028" y="423735"/>
                </a:lnTo>
                <a:lnTo>
                  <a:pt x="147527" y="423735"/>
                </a:lnTo>
                <a:lnTo>
                  <a:pt x="143662" y="419290"/>
                </a:lnTo>
                <a:lnTo>
                  <a:pt x="140711" y="416864"/>
                </a:lnTo>
                <a:lnTo>
                  <a:pt x="89877" y="416864"/>
                </a:lnTo>
                <a:lnTo>
                  <a:pt x="82486" y="416090"/>
                </a:lnTo>
                <a:lnTo>
                  <a:pt x="79514" y="414591"/>
                </a:lnTo>
                <a:lnTo>
                  <a:pt x="74980" y="409371"/>
                </a:lnTo>
                <a:lnTo>
                  <a:pt x="74155" y="406298"/>
                </a:lnTo>
                <a:lnTo>
                  <a:pt x="75488" y="399300"/>
                </a:lnTo>
                <a:lnTo>
                  <a:pt x="77520" y="396074"/>
                </a:lnTo>
                <a:lnTo>
                  <a:pt x="84391" y="390105"/>
                </a:lnTo>
                <a:lnTo>
                  <a:pt x="87947" y="388492"/>
                </a:lnTo>
                <a:lnTo>
                  <a:pt x="95211" y="388137"/>
                </a:lnTo>
                <a:lnTo>
                  <a:pt x="110641" y="388137"/>
                </a:lnTo>
                <a:lnTo>
                  <a:pt x="107911" y="383717"/>
                </a:lnTo>
                <a:lnTo>
                  <a:pt x="104076" y="379298"/>
                </a:lnTo>
                <a:lnTo>
                  <a:pt x="99199" y="377253"/>
                </a:lnTo>
                <a:close/>
              </a:path>
              <a:path w="553085" h="514984">
                <a:moveTo>
                  <a:pt x="110641" y="388137"/>
                </a:moveTo>
                <a:lnTo>
                  <a:pt x="95211" y="388137"/>
                </a:lnTo>
                <a:lnTo>
                  <a:pt x="98234" y="389432"/>
                </a:lnTo>
                <a:lnTo>
                  <a:pt x="105156" y="397395"/>
                </a:lnTo>
                <a:lnTo>
                  <a:pt x="106032" y="404901"/>
                </a:lnTo>
                <a:lnTo>
                  <a:pt x="103276" y="414731"/>
                </a:lnTo>
                <a:lnTo>
                  <a:pt x="95580" y="416280"/>
                </a:lnTo>
                <a:lnTo>
                  <a:pt x="89877" y="416864"/>
                </a:lnTo>
                <a:lnTo>
                  <a:pt x="140711" y="416864"/>
                </a:lnTo>
                <a:lnTo>
                  <a:pt x="137685" y="414377"/>
                </a:lnTo>
                <a:lnTo>
                  <a:pt x="134264" y="413156"/>
                </a:lnTo>
                <a:lnTo>
                  <a:pt x="110921" y="413156"/>
                </a:lnTo>
                <a:lnTo>
                  <a:pt x="112869" y="404029"/>
                </a:lnTo>
                <a:lnTo>
                  <a:pt x="113016" y="396074"/>
                </a:lnTo>
                <a:lnTo>
                  <a:pt x="111364" y="389308"/>
                </a:lnTo>
                <a:lnTo>
                  <a:pt x="110641" y="388137"/>
                </a:lnTo>
                <a:close/>
              </a:path>
              <a:path w="553085" h="514984">
                <a:moveTo>
                  <a:pt x="121313" y="411310"/>
                </a:moveTo>
                <a:lnTo>
                  <a:pt x="110921" y="413156"/>
                </a:lnTo>
                <a:lnTo>
                  <a:pt x="134264" y="413156"/>
                </a:lnTo>
                <a:lnTo>
                  <a:pt x="130235" y="411718"/>
                </a:lnTo>
                <a:lnTo>
                  <a:pt x="121313" y="411310"/>
                </a:lnTo>
                <a:close/>
              </a:path>
              <a:path w="553085" h="514984">
                <a:moveTo>
                  <a:pt x="175412" y="402793"/>
                </a:moveTo>
                <a:lnTo>
                  <a:pt x="163893" y="412800"/>
                </a:lnTo>
                <a:lnTo>
                  <a:pt x="173901" y="424319"/>
                </a:lnTo>
                <a:lnTo>
                  <a:pt x="185420" y="414312"/>
                </a:lnTo>
                <a:lnTo>
                  <a:pt x="175412" y="402793"/>
                </a:lnTo>
                <a:close/>
              </a:path>
              <a:path w="553085" h="514984">
                <a:moveTo>
                  <a:pt x="182026" y="302919"/>
                </a:moveTo>
                <a:lnTo>
                  <a:pt x="154171" y="327152"/>
                </a:lnTo>
                <a:lnTo>
                  <a:pt x="154368" y="334619"/>
                </a:lnTo>
                <a:lnTo>
                  <a:pt x="177724" y="374065"/>
                </a:lnTo>
                <a:lnTo>
                  <a:pt x="207407" y="388395"/>
                </a:lnTo>
                <a:lnTo>
                  <a:pt x="214222" y="387929"/>
                </a:lnTo>
                <a:lnTo>
                  <a:pt x="220481" y="385761"/>
                </a:lnTo>
                <a:lnTo>
                  <a:pt x="226187" y="381888"/>
                </a:lnTo>
                <a:lnTo>
                  <a:pt x="229138" y="378635"/>
                </a:lnTo>
                <a:lnTo>
                  <a:pt x="212306" y="378635"/>
                </a:lnTo>
                <a:lnTo>
                  <a:pt x="203050" y="377029"/>
                </a:lnTo>
                <a:lnTo>
                  <a:pt x="170096" y="344548"/>
                </a:lnTo>
                <a:lnTo>
                  <a:pt x="164520" y="323664"/>
                </a:lnTo>
                <a:lnTo>
                  <a:pt x="169202" y="316382"/>
                </a:lnTo>
                <a:lnTo>
                  <a:pt x="177086" y="312741"/>
                </a:lnTo>
                <a:lnTo>
                  <a:pt x="206069" y="312741"/>
                </a:lnTo>
                <a:lnTo>
                  <a:pt x="204373" y="311372"/>
                </a:lnTo>
                <a:lnTo>
                  <a:pt x="196940" y="307000"/>
                </a:lnTo>
                <a:lnTo>
                  <a:pt x="189382" y="304152"/>
                </a:lnTo>
                <a:lnTo>
                  <a:pt x="182026" y="302919"/>
                </a:lnTo>
                <a:close/>
              </a:path>
              <a:path w="553085" h="514984">
                <a:moveTo>
                  <a:pt x="206069" y="312741"/>
                </a:moveTo>
                <a:lnTo>
                  <a:pt x="177086" y="312741"/>
                </a:lnTo>
                <a:lnTo>
                  <a:pt x="186358" y="314331"/>
                </a:lnTo>
                <a:lnTo>
                  <a:pt x="197018" y="321150"/>
                </a:lnTo>
                <a:lnTo>
                  <a:pt x="224511" y="358152"/>
                </a:lnTo>
                <a:lnTo>
                  <a:pt x="224867" y="367717"/>
                </a:lnTo>
                <a:lnTo>
                  <a:pt x="220167" y="375018"/>
                </a:lnTo>
                <a:lnTo>
                  <a:pt x="212306" y="378635"/>
                </a:lnTo>
                <a:lnTo>
                  <a:pt x="229138" y="378635"/>
                </a:lnTo>
                <a:lnTo>
                  <a:pt x="230835" y="376764"/>
                </a:lnTo>
                <a:lnTo>
                  <a:pt x="233864" y="370859"/>
                </a:lnTo>
                <a:lnTo>
                  <a:pt x="235273" y="364172"/>
                </a:lnTo>
                <a:lnTo>
                  <a:pt x="235064" y="356704"/>
                </a:lnTo>
                <a:lnTo>
                  <a:pt x="211679" y="317268"/>
                </a:lnTo>
                <a:lnTo>
                  <a:pt x="206069" y="312741"/>
                </a:lnTo>
                <a:close/>
              </a:path>
              <a:path w="553085" h="514984">
                <a:moveTo>
                  <a:pt x="286009" y="283413"/>
                </a:moveTo>
                <a:lnTo>
                  <a:pt x="269811" y="283413"/>
                </a:lnTo>
                <a:lnTo>
                  <a:pt x="274855" y="289823"/>
                </a:lnTo>
                <a:lnTo>
                  <a:pt x="278672" y="296043"/>
                </a:lnTo>
                <a:lnTo>
                  <a:pt x="281266" y="302072"/>
                </a:lnTo>
                <a:lnTo>
                  <a:pt x="282638" y="307911"/>
                </a:lnTo>
                <a:lnTo>
                  <a:pt x="283641" y="315569"/>
                </a:lnTo>
                <a:lnTo>
                  <a:pt x="281292" y="321881"/>
                </a:lnTo>
                <a:lnTo>
                  <a:pt x="271475" y="330415"/>
                </a:lnTo>
                <a:lnTo>
                  <a:pt x="265607" y="333717"/>
                </a:lnTo>
                <a:lnTo>
                  <a:pt x="257987" y="336740"/>
                </a:lnTo>
                <a:lnTo>
                  <a:pt x="264795" y="344576"/>
                </a:lnTo>
                <a:lnTo>
                  <a:pt x="293649" y="306476"/>
                </a:lnTo>
                <a:lnTo>
                  <a:pt x="292481" y="299478"/>
                </a:lnTo>
                <a:lnTo>
                  <a:pt x="286461" y="284149"/>
                </a:lnTo>
                <a:lnTo>
                  <a:pt x="286009" y="283413"/>
                </a:lnTo>
                <a:close/>
              </a:path>
              <a:path w="553085" h="514984">
                <a:moveTo>
                  <a:pt x="241385" y="250421"/>
                </a:moveTo>
                <a:lnTo>
                  <a:pt x="212492" y="282460"/>
                </a:lnTo>
                <a:lnTo>
                  <a:pt x="212430" y="287375"/>
                </a:lnTo>
                <a:lnTo>
                  <a:pt x="215277" y="294868"/>
                </a:lnTo>
                <a:lnTo>
                  <a:pt x="226758" y="308076"/>
                </a:lnTo>
                <a:lnTo>
                  <a:pt x="233311" y="311530"/>
                </a:lnTo>
                <a:lnTo>
                  <a:pt x="248818" y="313054"/>
                </a:lnTo>
                <a:lnTo>
                  <a:pt x="255600" y="310908"/>
                </a:lnTo>
                <a:lnTo>
                  <a:pt x="265112" y="302640"/>
                </a:lnTo>
                <a:lnTo>
                  <a:pt x="248666" y="302640"/>
                </a:lnTo>
                <a:lnTo>
                  <a:pt x="238594" y="300723"/>
                </a:lnTo>
                <a:lnTo>
                  <a:pt x="233794" y="297624"/>
                </a:lnTo>
                <a:lnTo>
                  <a:pt x="224891" y="287375"/>
                </a:lnTo>
                <a:lnTo>
                  <a:pt x="222631" y="282460"/>
                </a:lnTo>
                <a:lnTo>
                  <a:pt x="222262" y="272745"/>
                </a:lnTo>
                <a:lnTo>
                  <a:pt x="224193" y="268566"/>
                </a:lnTo>
                <a:lnTo>
                  <a:pt x="232562" y="261302"/>
                </a:lnTo>
                <a:lnTo>
                  <a:pt x="237604" y="260057"/>
                </a:lnTo>
                <a:lnTo>
                  <a:pt x="265394" y="260057"/>
                </a:lnTo>
                <a:lnTo>
                  <a:pt x="262494" y="257748"/>
                </a:lnTo>
                <a:lnTo>
                  <a:pt x="255466" y="253755"/>
                </a:lnTo>
                <a:lnTo>
                  <a:pt x="248348" y="251294"/>
                </a:lnTo>
                <a:lnTo>
                  <a:pt x="241385" y="250421"/>
                </a:lnTo>
                <a:close/>
              </a:path>
              <a:path w="553085" h="514984">
                <a:moveTo>
                  <a:pt x="265394" y="260057"/>
                </a:moveTo>
                <a:lnTo>
                  <a:pt x="237604" y="260057"/>
                </a:lnTo>
                <a:lnTo>
                  <a:pt x="249148" y="262610"/>
                </a:lnTo>
                <a:lnTo>
                  <a:pt x="254584" y="266179"/>
                </a:lnTo>
                <a:lnTo>
                  <a:pt x="262915" y="275767"/>
                </a:lnTo>
                <a:lnTo>
                  <a:pt x="264312" y="280136"/>
                </a:lnTo>
                <a:lnTo>
                  <a:pt x="263398" y="290194"/>
                </a:lnTo>
                <a:lnTo>
                  <a:pt x="261213" y="294411"/>
                </a:lnTo>
                <a:lnTo>
                  <a:pt x="253225" y="301358"/>
                </a:lnTo>
                <a:lnTo>
                  <a:pt x="248666" y="302640"/>
                </a:lnTo>
                <a:lnTo>
                  <a:pt x="265112" y="302640"/>
                </a:lnTo>
                <a:lnTo>
                  <a:pt x="267347" y="300697"/>
                </a:lnTo>
                <a:lnTo>
                  <a:pt x="270154" y="293217"/>
                </a:lnTo>
                <a:lnTo>
                  <a:pt x="269811" y="283413"/>
                </a:lnTo>
                <a:lnTo>
                  <a:pt x="286009" y="283413"/>
                </a:lnTo>
                <a:lnTo>
                  <a:pt x="282067" y="276986"/>
                </a:lnTo>
                <a:lnTo>
                  <a:pt x="276288" y="270344"/>
                </a:lnTo>
                <a:lnTo>
                  <a:pt x="269435" y="263276"/>
                </a:lnTo>
                <a:lnTo>
                  <a:pt x="265394" y="260057"/>
                </a:lnTo>
                <a:close/>
              </a:path>
              <a:path w="553085" h="514984">
                <a:moveTo>
                  <a:pt x="324929" y="272821"/>
                </a:moveTo>
                <a:lnTo>
                  <a:pt x="313423" y="282828"/>
                </a:lnTo>
                <a:lnTo>
                  <a:pt x="323430" y="294335"/>
                </a:lnTo>
                <a:lnTo>
                  <a:pt x="334937" y="284327"/>
                </a:lnTo>
                <a:lnTo>
                  <a:pt x="324929" y="272821"/>
                </a:lnTo>
                <a:close/>
              </a:path>
              <a:path w="553085" h="514984">
                <a:moveTo>
                  <a:pt x="351728" y="183400"/>
                </a:moveTo>
                <a:lnTo>
                  <a:pt x="324396" y="183400"/>
                </a:lnTo>
                <a:lnTo>
                  <a:pt x="332854" y="183794"/>
                </a:lnTo>
                <a:lnTo>
                  <a:pt x="336651" y="185826"/>
                </a:lnTo>
                <a:lnTo>
                  <a:pt x="339991" y="189674"/>
                </a:lnTo>
                <a:lnTo>
                  <a:pt x="343297" y="194756"/>
                </a:lnTo>
                <a:lnTo>
                  <a:pt x="345347" y="200956"/>
                </a:lnTo>
                <a:lnTo>
                  <a:pt x="346146" y="208278"/>
                </a:lnTo>
                <a:lnTo>
                  <a:pt x="345694" y="216725"/>
                </a:lnTo>
                <a:lnTo>
                  <a:pt x="344525" y="225996"/>
                </a:lnTo>
                <a:lnTo>
                  <a:pt x="343651" y="236274"/>
                </a:lnTo>
                <a:lnTo>
                  <a:pt x="343619" y="245449"/>
                </a:lnTo>
                <a:lnTo>
                  <a:pt x="344427" y="253524"/>
                </a:lnTo>
                <a:lnTo>
                  <a:pt x="346075" y="260502"/>
                </a:lnTo>
                <a:lnTo>
                  <a:pt x="353085" y="268566"/>
                </a:lnTo>
                <a:lnTo>
                  <a:pt x="373467" y="250850"/>
                </a:lnTo>
                <a:lnTo>
                  <a:pt x="357174" y="250850"/>
                </a:lnTo>
                <a:lnTo>
                  <a:pt x="354864" y="245280"/>
                </a:lnTo>
                <a:lnTo>
                  <a:pt x="353629" y="238591"/>
                </a:lnTo>
                <a:lnTo>
                  <a:pt x="353468" y="230783"/>
                </a:lnTo>
                <a:lnTo>
                  <a:pt x="354380" y="221856"/>
                </a:lnTo>
                <a:lnTo>
                  <a:pt x="356692" y="206501"/>
                </a:lnTo>
                <a:lnTo>
                  <a:pt x="356997" y="199415"/>
                </a:lnTo>
                <a:lnTo>
                  <a:pt x="355371" y="189585"/>
                </a:lnTo>
                <a:lnTo>
                  <a:pt x="353174" y="185064"/>
                </a:lnTo>
                <a:lnTo>
                  <a:pt x="351728" y="183400"/>
                </a:lnTo>
                <a:close/>
              </a:path>
              <a:path w="553085" h="514984">
                <a:moveTo>
                  <a:pt x="387146" y="224802"/>
                </a:moveTo>
                <a:lnTo>
                  <a:pt x="357174" y="250850"/>
                </a:lnTo>
                <a:lnTo>
                  <a:pt x="373467" y="250850"/>
                </a:lnTo>
                <a:lnTo>
                  <a:pt x="394157" y="232867"/>
                </a:lnTo>
                <a:lnTo>
                  <a:pt x="387146" y="224802"/>
                </a:lnTo>
                <a:close/>
              </a:path>
              <a:path w="553085" h="514984">
                <a:moveTo>
                  <a:pt x="324777" y="172084"/>
                </a:moveTo>
                <a:lnTo>
                  <a:pt x="318071" y="174840"/>
                </a:lnTo>
                <a:lnTo>
                  <a:pt x="305549" y="185737"/>
                </a:lnTo>
                <a:lnTo>
                  <a:pt x="300723" y="192468"/>
                </a:lnTo>
                <a:lnTo>
                  <a:pt x="297103" y="200685"/>
                </a:lnTo>
                <a:lnTo>
                  <a:pt x="304114" y="208749"/>
                </a:lnTo>
                <a:lnTo>
                  <a:pt x="307431" y="199415"/>
                </a:lnTo>
                <a:lnTo>
                  <a:pt x="311442" y="192735"/>
                </a:lnTo>
                <a:lnTo>
                  <a:pt x="320255" y="185064"/>
                </a:lnTo>
                <a:lnTo>
                  <a:pt x="324396" y="183400"/>
                </a:lnTo>
                <a:lnTo>
                  <a:pt x="351728" y="183400"/>
                </a:lnTo>
                <a:lnTo>
                  <a:pt x="344589" y="175183"/>
                </a:lnTo>
                <a:lnTo>
                  <a:pt x="338620" y="172262"/>
                </a:lnTo>
                <a:lnTo>
                  <a:pt x="324777" y="172084"/>
                </a:lnTo>
                <a:close/>
              </a:path>
              <a:path w="553085" h="514984">
                <a:moveTo>
                  <a:pt x="393659" y="118946"/>
                </a:moveTo>
                <a:lnTo>
                  <a:pt x="365803" y="143187"/>
                </a:lnTo>
                <a:lnTo>
                  <a:pt x="366001" y="150660"/>
                </a:lnTo>
                <a:lnTo>
                  <a:pt x="389356" y="190098"/>
                </a:lnTo>
                <a:lnTo>
                  <a:pt x="419040" y="204423"/>
                </a:lnTo>
                <a:lnTo>
                  <a:pt x="425854" y="203958"/>
                </a:lnTo>
                <a:lnTo>
                  <a:pt x="432114" y="201794"/>
                </a:lnTo>
                <a:lnTo>
                  <a:pt x="437819" y="197929"/>
                </a:lnTo>
                <a:lnTo>
                  <a:pt x="440776" y="194665"/>
                </a:lnTo>
                <a:lnTo>
                  <a:pt x="423939" y="194665"/>
                </a:lnTo>
                <a:lnTo>
                  <a:pt x="414683" y="193063"/>
                </a:lnTo>
                <a:lnTo>
                  <a:pt x="381729" y="160581"/>
                </a:lnTo>
                <a:lnTo>
                  <a:pt x="376153" y="139692"/>
                </a:lnTo>
                <a:lnTo>
                  <a:pt x="380834" y="132410"/>
                </a:lnTo>
                <a:lnTo>
                  <a:pt x="388714" y="128774"/>
                </a:lnTo>
                <a:lnTo>
                  <a:pt x="417708" y="128774"/>
                </a:lnTo>
                <a:lnTo>
                  <a:pt x="416005" y="127400"/>
                </a:lnTo>
                <a:lnTo>
                  <a:pt x="408573" y="123028"/>
                </a:lnTo>
                <a:lnTo>
                  <a:pt x="401015" y="120180"/>
                </a:lnTo>
                <a:lnTo>
                  <a:pt x="393659" y="118946"/>
                </a:lnTo>
                <a:close/>
              </a:path>
              <a:path w="553085" h="514984">
                <a:moveTo>
                  <a:pt x="417708" y="128774"/>
                </a:moveTo>
                <a:lnTo>
                  <a:pt x="388714" y="128774"/>
                </a:lnTo>
                <a:lnTo>
                  <a:pt x="397986" y="130363"/>
                </a:lnTo>
                <a:lnTo>
                  <a:pt x="408649" y="137180"/>
                </a:lnTo>
                <a:lnTo>
                  <a:pt x="436150" y="174193"/>
                </a:lnTo>
                <a:lnTo>
                  <a:pt x="436468" y="183794"/>
                </a:lnTo>
                <a:lnTo>
                  <a:pt x="431800" y="191046"/>
                </a:lnTo>
                <a:lnTo>
                  <a:pt x="423939" y="194665"/>
                </a:lnTo>
                <a:lnTo>
                  <a:pt x="440776" y="194665"/>
                </a:lnTo>
                <a:lnTo>
                  <a:pt x="442467" y="192797"/>
                </a:lnTo>
                <a:lnTo>
                  <a:pt x="445496" y="186888"/>
                </a:lnTo>
                <a:lnTo>
                  <a:pt x="446906" y="180200"/>
                </a:lnTo>
                <a:lnTo>
                  <a:pt x="446697" y="172732"/>
                </a:lnTo>
                <a:lnTo>
                  <a:pt x="423312" y="133296"/>
                </a:lnTo>
                <a:lnTo>
                  <a:pt x="417708" y="128774"/>
                </a:lnTo>
                <a:close/>
              </a:path>
              <a:path w="553085" h="514984">
                <a:moveTo>
                  <a:pt x="454220" y="85661"/>
                </a:moveTo>
                <a:lnTo>
                  <a:pt x="438086" y="85661"/>
                </a:lnTo>
                <a:lnTo>
                  <a:pt x="492061" y="147751"/>
                </a:lnTo>
                <a:lnTo>
                  <a:pt x="501243" y="139763"/>
                </a:lnTo>
                <a:lnTo>
                  <a:pt x="454220" y="85661"/>
                </a:lnTo>
                <a:close/>
              </a:path>
              <a:path w="553085" h="514984">
                <a:moveTo>
                  <a:pt x="531321" y="16243"/>
                </a:moveTo>
                <a:lnTo>
                  <a:pt x="521436" y="16243"/>
                </a:lnTo>
                <a:lnTo>
                  <a:pt x="528942" y="62903"/>
                </a:lnTo>
                <a:lnTo>
                  <a:pt x="542391" y="104000"/>
                </a:lnTo>
                <a:lnTo>
                  <a:pt x="552983" y="94792"/>
                </a:lnTo>
                <a:lnTo>
                  <a:pt x="545815" y="80405"/>
                </a:lnTo>
                <a:lnTo>
                  <a:pt x="539629" y="61247"/>
                </a:lnTo>
                <a:lnTo>
                  <a:pt x="534423" y="37319"/>
                </a:lnTo>
                <a:lnTo>
                  <a:pt x="531321" y="16243"/>
                </a:lnTo>
                <a:close/>
              </a:path>
              <a:path w="553085" h="514984">
                <a:moveTo>
                  <a:pt x="440753" y="70167"/>
                </a:moveTo>
                <a:lnTo>
                  <a:pt x="422109" y="89395"/>
                </a:lnTo>
                <a:lnTo>
                  <a:pt x="427139" y="95186"/>
                </a:lnTo>
                <a:lnTo>
                  <a:pt x="438086" y="85661"/>
                </a:lnTo>
                <a:lnTo>
                  <a:pt x="454220" y="85661"/>
                </a:lnTo>
                <a:lnTo>
                  <a:pt x="440753" y="70167"/>
                </a:lnTo>
                <a:close/>
              </a:path>
              <a:path w="553085" h="514984">
                <a:moveTo>
                  <a:pt x="522693" y="0"/>
                </a:moveTo>
                <a:lnTo>
                  <a:pt x="478421" y="38493"/>
                </a:lnTo>
                <a:lnTo>
                  <a:pt x="485914" y="47116"/>
                </a:lnTo>
                <a:lnTo>
                  <a:pt x="521436" y="16243"/>
                </a:lnTo>
                <a:lnTo>
                  <a:pt x="531321" y="16243"/>
                </a:lnTo>
                <a:lnTo>
                  <a:pt x="530199" y="8623"/>
                </a:lnTo>
                <a:lnTo>
                  <a:pt x="5226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02573" y="6171438"/>
            <a:ext cx="502920" cy="502920"/>
          </a:xfrm>
          <a:custGeom>
            <a:avLst/>
            <a:rect l="l" t="t" r="r" b="b"/>
            <a:pathLst>
              <a:path w="502920" h="502920">
                <a:moveTo>
                  <a:pt x="0" y="251460"/>
                </a:moveTo>
                <a:lnTo>
                  <a:pt x="4049" y="206260"/>
                </a:lnTo>
                <a:lnTo>
                  <a:pt x="15725" y="163718"/>
                </a:lnTo>
                <a:lnTo>
                  <a:pt x="34318" y="124544"/>
                </a:lnTo>
                <a:lnTo>
                  <a:pt x="59120" y="89448"/>
                </a:lnTo>
                <a:lnTo>
                  <a:pt x="89422" y="59141"/>
                </a:lnTo>
                <a:lnTo>
                  <a:pt x="124516" y="34332"/>
                </a:lnTo>
                <a:lnTo>
                  <a:pt x="163693" y="15732"/>
                </a:lnTo>
                <a:lnTo>
                  <a:pt x="206243" y="4051"/>
                </a:lnTo>
                <a:lnTo>
                  <a:pt x="251459" y="0"/>
                </a:lnTo>
                <a:lnTo>
                  <a:pt x="296676" y="4051"/>
                </a:lnTo>
                <a:lnTo>
                  <a:pt x="339226" y="15732"/>
                </a:lnTo>
                <a:lnTo>
                  <a:pt x="378403" y="34332"/>
                </a:lnTo>
                <a:lnTo>
                  <a:pt x="413497" y="59141"/>
                </a:lnTo>
                <a:lnTo>
                  <a:pt x="443799" y="89448"/>
                </a:lnTo>
                <a:lnTo>
                  <a:pt x="468601" y="124544"/>
                </a:lnTo>
                <a:lnTo>
                  <a:pt x="487194" y="163718"/>
                </a:lnTo>
                <a:lnTo>
                  <a:pt x="498870" y="206260"/>
                </a:lnTo>
                <a:lnTo>
                  <a:pt x="502920" y="251460"/>
                </a:lnTo>
                <a:lnTo>
                  <a:pt x="498870" y="296659"/>
                </a:lnTo>
                <a:lnTo>
                  <a:pt x="487194" y="339201"/>
                </a:lnTo>
                <a:lnTo>
                  <a:pt x="468601" y="378375"/>
                </a:lnTo>
                <a:lnTo>
                  <a:pt x="443799" y="413471"/>
                </a:lnTo>
                <a:lnTo>
                  <a:pt x="413497" y="443778"/>
                </a:lnTo>
                <a:lnTo>
                  <a:pt x="378403" y="468587"/>
                </a:lnTo>
                <a:lnTo>
                  <a:pt x="339226" y="487187"/>
                </a:lnTo>
                <a:lnTo>
                  <a:pt x="296676" y="498868"/>
                </a:lnTo>
                <a:lnTo>
                  <a:pt x="251459" y="502920"/>
                </a:lnTo>
                <a:lnTo>
                  <a:pt x="206243" y="498868"/>
                </a:lnTo>
                <a:lnTo>
                  <a:pt x="163693" y="487187"/>
                </a:lnTo>
                <a:lnTo>
                  <a:pt x="124516" y="468587"/>
                </a:lnTo>
                <a:lnTo>
                  <a:pt x="89422" y="443778"/>
                </a:lnTo>
                <a:lnTo>
                  <a:pt x="59120" y="413471"/>
                </a:lnTo>
                <a:lnTo>
                  <a:pt x="34318" y="378375"/>
                </a:lnTo>
                <a:lnTo>
                  <a:pt x="15725" y="339201"/>
                </a:lnTo>
                <a:lnTo>
                  <a:pt x="4049" y="296659"/>
                </a:lnTo>
                <a:lnTo>
                  <a:pt x="0" y="25146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610600" y="6342084"/>
            <a:ext cx="8509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5" dirty="0">
                <a:solidFill>
                  <a:srgbClr val="888888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3</a:t>
            </a:r>
            <a:endParaRPr sz="1200">
              <a:latin typeface="Arial" pitchFamily="34" charset="0" panose="020B0604020202020204"/>
              <a:cs typeface="Arial" pitchFamily="34" charset="0" panose="020B0604020202020204"/>
            </a:endParaRPr>
          </a:p>
        </p:txBody>
      </p:sp>
      <p:sp>
        <p:nvSpPr>
          <p:cNvPr id="9" name="object 9"/>
          <p:cNvSpPr>
            <a:spLocks noGrp="1" noEditPoints="1"/>
          </p:cNvSpPr>
          <p:nvPr>
            <p:ph type="title"/>
          </p:nvPr>
        </p:nvSpPr>
        <p:spPr>
          <a:xfrm>
            <a:off x="224027" y="955547"/>
            <a:ext cx="8677910" cy="347530"/>
          </a:xfrm>
          <a:solidFill>
            <a:srgbClr val="F1F1F1"/>
          </a:solidFill>
        </p:spPr>
        <p:txBody>
          <a:bodyPr vert="horz" wrap="square" lIns="0" tIns="39369" rIns="0" bIns="0" rtlCol="0">
            <a:spAutoFit/>
          </a:bodyPr>
          <a:lstStyle/>
          <a:p>
            <a:pPr marL="640080" marR="365760" indent="-269875" algn="ctr">
              <a:lnSpc>
                <a:spcPct val="100000"/>
              </a:lnSpc>
              <a:spcBef>
                <a:spcPts val="309"/>
              </a:spcBef>
            </a:pPr>
            <a:r>
              <a:rPr lang="ru-RU" sz="20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Организация зарубежных </a:t>
            </a:r>
            <a:r>
              <a:rPr lang="en-US" sz="20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on-line </a:t>
            </a:r>
            <a:r>
              <a:rPr lang="ru-RU" sz="20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продаж. </a:t>
            </a:r>
            <a:r>
              <a:rPr lang="ru-RU" sz="2000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Маркетплейсы</a:t>
            </a:r>
            <a:endParaRPr sz="20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4884" y="1787651"/>
            <a:ext cx="8776716" cy="4944110"/>
          </a:xfrm>
          <a:custGeom>
            <a:avLst/>
            <a:rect l="l" t="t" r="r" b="b"/>
            <a:pathLst>
              <a:path w="8676640" h="4944109">
                <a:moveTo>
                  <a:pt x="0" y="4943856"/>
                </a:moveTo>
                <a:lnTo>
                  <a:pt x="8676132" y="4943856"/>
                </a:lnTo>
                <a:lnTo>
                  <a:pt x="8676132" y="0"/>
                </a:lnTo>
                <a:lnTo>
                  <a:pt x="0" y="0"/>
                </a:lnTo>
                <a:lnTo>
                  <a:pt x="0" y="4943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/>
        </p:nvSpPr>
        <p:spPr>
          <a:xfrm>
            <a:off x="263652" y="13716"/>
            <a:ext cx="1141476" cy="947927"/>
          </a:xfrm>
          <a:prstGeom prst="rect">
            <a:avLst/>
          </a:prstGeom>
          <a:blipFill>
            <a:blip r:embed="rId1"/>
            <a:srcRect l="0" t="0" r="0" b="0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Прямоугольник 6"/>
          <p:cNvSpPr/>
          <p:nvPr/>
        </p:nvSpPr>
        <p:spPr>
          <a:xfrm>
            <a:off x="513587" y="1946336"/>
            <a:ext cx="84401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Маркетплейс</a:t>
            </a: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 - это площадка (веб-сайт), на которой множество продавцов предлагает свои продукты или решения множеству покупателей. </a:t>
            </a:r>
          </a:p>
          <a:p>
            <a:endParaRPr lang="ru-RU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r>
              <a:rPr lang="ru-RU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Маркетплейс может представлять из себя площадку, на которой:</a:t>
            </a:r>
          </a:p>
          <a:p>
            <a:endParaRPr lang="ru-RU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покупатель ищет продавца (классический маркетплейс), пример: </a:t>
            </a:r>
            <a:r>
              <a:rPr lang="en-US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Ebay.com</a:t>
            </a:r>
            <a:endParaRPr lang="en-US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285750" indent="-285750">
              <a:buFont typeface="Arial" pitchFamily="34" charset="0" panose="020B0604020202020204"/>
              <a:buChar char="•"/>
            </a:pPr>
            <a:endParaRPr lang="ru-RU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продавец ищет покупателя (тендерная площадка), пример: </a:t>
            </a:r>
            <a:r>
              <a:rPr lang="en-US" dirty="0">
                <a:latin typeface="Times New Roman" pitchFamily="18" charset="0" panose="02020603050405020304"/>
                <a:cs typeface="Times New Roman" pitchFamily="18" charset="0" panose="02020603050405020304"/>
              </a:rPr>
              <a:t>b2b-center.ru, </a:t>
            </a:r>
            <a:r>
              <a:rPr lang="en-US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globaltenders.com</a:t>
            </a:r>
            <a:endParaRPr lang="en-US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285750" indent="-285750">
              <a:buFont typeface="Arial" pitchFamily="34" charset="0" panose="020B0604020202020204"/>
              <a:buChar char="•"/>
            </a:pPr>
            <a:endParaRPr lang="ru-RU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dirty="0">
                <a:latin typeface="Times New Roman" pitchFamily="18" charset="0" panose="02020603050405020304"/>
                <a:cs typeface="Times New Roman" pitchFamily="18" charset="0" panose="02020603050405020304"/>
              </a:rPr>
              <a:t>смешанная модель - площадка, на которой покупатель может оставить заявку (тендерная модель) или же сам найти поставщика (классический маркетплейс), пример: </a:t>
            </a:r>
            <a:r>
              <a:rPr lang="en-US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Alibaba.com</a:t>
            </a:r>
            <a:endParaRPr lang="ru-RU" sz="20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48711"/>
            <a:ext cx="3572510" cy="4209415"/>
          </a:xfrm>
          <a:custGeom>
            <a:avLst/>
            <a:rect l="l" t="t" r="r" b="b"/>
            <a:pathLst>
              <a:path w="3572510" h="4209415">
                <a:moveTo>
                  <a:pt x="0" y="0"/>
                </a:moveTo>
                <a:lnTo>
                  <a:pt x="0" y="4209287"/>
                </a:lnTo>
                <a:lnTo>
                  <a:pt x="3572255" y="4209287"/>
                </a:lnTo>
                <a:lnTo>
                  <a:pt x="0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-1523" y="0"/>
            <a:ext cx="9145905" cy="6859905"/>
          </a:xfrm>
          <a:custGeom>
            <a:avLst/>
            <a:rect l="l" t="t" r="r" b="b"/>
            <a:pathLst>
              <a:path w="9145905" h="6859905">
                <a:moveTo>
                  <a:pt x="7737475" y="0"/>
                </a:moveTo>
                <a:lnTo>
                  <a:pt x="0" y="6859523"/>
                </a:lnTo>
                <a:lnTo>
                  <a:pt x="9145524" y="6859523"/>
                </a:lnTo>
                <a:lnTo>
                  <a:pt x="9145524" y="889"/>
                </a:lnTo>
                <a:lnTo>
                  <a:pt x="7737475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3587" y="6113081"/>
            <a:ext cx="553085" cy="514984"/>
          </a:xfrm>
          <a:custGeom>
            <a:avLst/>
            <a:rect l="l" t="t" r="r" b="b"/>
            <a:pathLst>
              <a:path w="553085" h="514984">
                <a:moveTo>
                  <a:pt x="32100" y="452602"/>
                </a:moveTo>
                <a:lnTo>
                  <a:pt x="15976" y="452602"/>
                </a:lnTo>
                <a:lnTo>
                  <a:pt x="69951" y="514692"/>
                </a:lnTo>
                <a:lnTo>
                  <a:pt x="79133" y="506704"/>
                </a:lnTo>
                <a:lnTo>
                  <a:pt x="32100" y="452602"/>
                </a:lnTo>
                <a:close/>
              </a:path>
              <a:path w="553085" h="514984">
                <a:moveTo>
                  <a:pt x="102201" y="427786"/>
                </a:moveTo>
                <a:lnTo>
                  <a:pt x="94094" y="427786"/>
                </a:lnTo>
                <a:lnTo>
                  <a:pt x="91949" y="437108"/>
                </a:lnTo>
                <a:lnTo>
                  <a:pt x="91855" y="445970"/>
                </a:lnTo>
                <a:lnTo>
                  <a:pt x="93987" y="453611"/>
                </a:lnTo>
                <a:lnTo>
                  <a:pt x="98285" y="460286"/>
                </a:lnTo>
                <a:lnTo>
                  <a:pt x="103149" y="465874"/>
                </a:lnTo>
                <a:lnTo>
                  <a:pt x="109169" y="468566"/>
                </a:lnTo>
                <a:lnTo>
                  <a:pt x="123520" y="468134"/>
                </a:lnTo>
                <a:lnTo>
                  <a:pt x="130530" y="465061"/>
                </a:lnTo>
                <a:lnTo>
                  <a:pt x="139421" y="457326"/>
                </a:lnTo>
                <a:lnTo>
                  <a:pt x="123024" y="457326"/>
                </a:lnTo>
                <a:lnTo>
                  <a:pt x="113690" y="456882"/>
                </a:lnTo>
                <a:lnTo>
                  <a:pt x="109639" y="454799"/>
                </a:lnTo>
                <a:lnTo>
                  <a:pt x="103454" y="447687"/>
                </a:lnTo>
                <a:lnTo>
                  <a:pt x="101815" y="444474"/>
                </a:lnTo>
                <a:lnTo>
                  <a:pt x="100761" y="437921"/>
                </a:lnTo>
                <a:lnTo>
                  <a:pt x="101104" y="433247"/>
                </a:lnTo>
                <a:lnTo>
                  <a:pt x="102201" y="427786"/>
                </a:lnTo>
                <a:close/>
              </a:path>
              <a:path w="553085" h="514984">
                <a:moveTo>
                  <a:pt x="18630" y="437108"/>
                </a:moveTo>
                <a:lnTo>
                  <a:pt x="0" y="456336"/>
                </a:lnTo>
                <a:lnTo>
                  <a:pt x="5016" y="462114"/>
                </a:lnTo>
                <a:lnTo>
                  <a:pt x="15976" y="452602"/>
                </a:lnTo>
                <a:lnTo>
                  <a:pt x="32100" y="452602"/>
                </a:lnTo>
                <a:lnTo>
                  <a:pt x="18630" y="437108"/>
                </a:lnTo>
                <a:close/>
              </a:path>
              <a:path w="553085" h="514984">
                <a:moveTo>
                  <a:pt x="147527" y="423735"/>
                </a:moveTo>
                <a:lnTo>
                  <a:pt x="124028" y="423735"/>
                </a:lnTo>
                <a:lnTo>
                  <a:pt x="130378" y="424700"/>
                </a:lnTo>
                <a:lnTo>
                  <a:pt x="133156" y="426313"/>
                </a:lnTo>
                <a:lnTo>
                  <a:pt x="138341" y="432282"/>
                </a:lnTo>
                <a:lnTo>
                  <a:pt x="139420" y="436079"/>
                </a:lnTo>
                <a:lnTo>
                  <a:pt x="137972" y="444639"/>
                </a:lnTo>
                <a:lnTo>
                  <a:pt x="135610" y="448525"/>
                </a:lnTo>
                <a:lnTo>
                  <a:pt x="127431" y="455625"/>
                </a:lnTo>
                <a:lnTo>
                  <a:pt x="123024" y="457326"/>
                </a:lnTo>
                <a:lnTo>
                  <a:pt x="139421" y="457326"/>
                </a:lnTo>
                <a:lnTo>
                  <a:pt x="144195" y="453174"/>
                </a:lnTo>
                <a:lnTo>
                  <a:pt x="148209" y="446481"/>
                </a:lnTo>
                <a:lnTo>
                  <a:pt x="150571" y="431622"/>
                </a:lnTo>
                <a:lnTo>
                  <a:pt x="148653" y="425030"/>
                </a:lnTo>
                <a:lnTo>
                  <a:pt x="147527" y="423735"/>
                </a:lnTo>
                <a:close/>
              </a:path>
              <a:path w="553085" h="514984">
                <a:moveTo>
                  <a:pt x="99199" y="377253"/>
                </a:moveTo>
                <a:lnTo>
                  <a:pt x="66116" y="396735"/>
                </a:lnTo>
                <a:lnTo>
                  <a:pt x="64147" y="409905"/>
                </a:lnTo>
                <a:lnTo>
                  <a:pt x="65913" y="415797"/>
                </a:lnTo>
                <a:lnTo>
                  <a:pt x="73228" y="424218"/>
                </a:lnTo>
                <a:lnTo>
                  <a:pt x="76339" y="426313"/>
                </a:lnTo>
                <a:lnTo>
                  <a:pt x="83235" y="428282"/>
                </a:lnTo>
                <a:lnTo>
                  <a:pt x="88011" y="428434"/>
                </a:lnTo>
                <a:lnTo>
                  <a:pt x="94094" y="427786"/>
                </a:lnTo>
                <a:lnTo>
                  <a:pt x="102201" y="427786"/>
                </a:lnTo>
                <a:lnTo>
                  <a:pt x="102323" y="427177"/>
                </a:lnTo>
                <a:lnTo>
                  <a:pt x="119037" y="424116"/>
                </a:lnTo>
                <a:lnTo>
                  <a:pt x="124028" y="423735"/>
                </a:lnTo>
                <a:lnTo>
                  <a:pt x="147527" y="423735"/>
                </a:lnTo>
                <a:lnTo>
                  <a:pt x="143662" y="419290"/>
                </a:lnTo>
                <a:lnTo>
                  <a:pt x="140711" y="416864"/>
                </a:lnTo>
                <a:lnTo>
                  <a:pt x="89877" y="416864"/>
                </a:lnTo>
                <a:lnTo>
                  <a:pt x="82486" y="416090"/>
                </a:lnTo>
                <a:lnTo>
                  <a:pt x="79514" y="414591"/>
                </a:lnTo>
                <a:lnTo>
                  <a:pt x="74980" y="409371"/>
                </a:lnTo>
                <a:lnTo>
                  <a:pt x="74155" y="406298"/>
                </a:lnTo>
                <a:lnTo>
                  <a:pt x="75488" y="399300"/>
                </a:lnTo>
                <a:lnTo>
                  <a:pt x="77520" y="396074"/>
                </a:lnTo>
                <a:lnTo>
                  <a:pt x="84391" y="390105"/>
                </a:lnTo>
                <a:lnTo>
                  <a:pt x="87947" y="388492"/>
                </a:lnTo>
                <a:lnTo>
                  <a:pt x="95211" y="388137"/>
                </a:lnTo>
                <a:lnTo>
                  <a:pt x="110641" y="388137"/>
                </a:lnTo>
                <a:lnTo>
                  <a:pt x="107911" y="383717"/>
                </a:lnTo>
                <a:lnTo>
                  <a:pt x="104076" y="379298"/>
                </a:lnTo>
                <a:lnTo>
                  <a:pt x="99199" y="377253"/>
                </a:lnTo>
                <a:close/>
              </a:path>
              <a:path w="553085" h="514984">
                <a:moveTo>
                  <a:pt x="110641" y="388137"/>
                </a:moveTo>
                <a:lnTo>
                  <a:pt x="95211" y="388137"/>
                </a:lnTo>
                <a:lnTo>
                  <a:pt x="98234" y="389432"/>
                </a:lnTo>
                <a:lnTo>
                  <a:pt x="105156" y="397395"/>
                </a:lnTo>
                <a:lnTo>
                  <a:pt x="106032" y="404901"/>
                </a:lnTo>
                <a:lnTo>
                  <a:pt x="103276" y="414731"/>
                </a:lnTo>
                <a:lnTo>
                  <a:pt x="95580" y="416280"/>
                </a:lnTo>
                <a:lnTo>
                  <a:pt x="89877" y="416864"/>
                </a:lnTo>
                <a:lnTo>
                  <a:pt x="140711" y="416864"/>
                </a:lnTo>
                <a:lnTo>
                  <a:pt x="137685" y="414377"/>
                </a:lnTo>
                <a:lnTo>
                  <a:pt x="134264" y="413156"/>
                </a:lnTo>
                <a:lnTo>
                  <a:pt x="110921" y="413156"/>
                </a:lnTo>
                <a:lnTo>
                  <a:pt x="112869" y="404029"/>
                </a:lnTo>
                <a:lnTo>
                  <a:pt x="113016" y="396074"/>
                </a:lnTo>
                <a:lnTo>
                  <a:pt x="111364" y="389308"/>
                </a:lnTo>
                <a:lnTo>
                  <a:pt x="110641" y="388137"/>
                </a:lnTo>
                <a:close/>
              </a:path>
              <a:path w="553085" h="514984">
                <a:moveTo>
                  <a:pt x="121313" y="411310"/>
                </a:moveTo>
                <a:lnTo>
                  <a:pt x="110921" y="413156"/>
                </a:lnTo>
                <a:lnTo>
                  <a:pt x="134264" y="413156"/>
                </a:lnTo>
                <a:lnTo>
                  <a:pt x="130235" y="411718"/>
                </a:lnTo>
                <a:lnTo>
                  <a:pt x="121313" y="411310"/>
                </a:lnTo>
                <a:close/>
              </a:path>
              <a:path w="553085" h="514984">
                <a:moveTo>
                  <a:pt x="175412" y="402793"/>
                </a:moveTo>
                <a:lnTo>
                  <a:pt x="163893" y="412800"/>
                </a:lnTo>
                <a:lnTo>
                  <a:pt x="173901" y="424319"/>
                </a:lnTo>
                <a:lnTo>
                  <a:pt x="185420" y="414312"/>
                </a:lnTo>
                <a:lnTo>
                  <a:pt x="175412" y="402793"/>
                </a:lnTo>
                <a:close/>
              </a:path>
              <a:path w="553085" h="514984">
                <a:moveTo>
                  <a:pt x="182026" y="302919"/>
                </a:moveTo>
                <a:lnTo>
                  <a:pt x="154171" y="327152"/>
                </a:lnTo>
                <a:lnTo>
                  <a:pt x="154368" y="334619"/>
                </a:lnTo>
                <a:lnTo>
                  <a:pt x="177724" y="374065"/>
                </a:lnTo>
                <a:lnTo>
                  <a:pt x="207407" y="388395"/>
                </a:lnTo>
                <a:lnTo>
                  <a:pt x="214222" y="387929"/>
                </a:lnTo>
                <a:lnTo>
                  <a:pt x="220481" y="385761"/>
                </a:lnTo>
                <a:lnTo>
                  <a:pt x="226187" y="381888"/>
                </a:lnTo>
                <a:lnTo>
                  <a:pt x="229138" y="378635"/>
                </a:lnTo>
                <a:lnTo>
                  <a:pt x="212306" y="378635"/>
                </a:lnTo>
                <a:lnTo>
                  <a:pt x="203050" y="377029"/>
                </a:lnTo>
                <a:lnTo>
                  <a:pt x="170096" y="344548"/>
                </a:lnTo>
                <a:lnTo>
                  <a:pt x="164520" y="323664"/>
                </a:lnTo>
                <a:lnTo>
                  <a:pt x="169202" y="316382"/>
                </a:lnTo>
                <a:lnTo>
                  <a:pt x="177086" y="312741"/>
                </a:lnTo>
                <a:lnTo>
                  <a:pt x="206069" y="312741"/>
                </a:lnTo>
                <a:lnTo>
                  <a:pt x="204373" y="311372"/>
                </a:lnTo>
                <a:lnTo>
                  <a:pt x="196940" y="307000"/>
                </a:lnTo>
                <a:lnTo>
                  <a:pt x="189382" y="304152"/>
                </a:lnTo>
                <a:lnTo>
                  <a:pt x="182026" y="302919"/>
                </a:lnTo>
                <a:close/>
              </a:path>
              <a:path w="553085" h="514984">
                <a:moveTo>
                  <a:pt x="206069" y="312741"/>
                </a:moveTo>
                <a:lnTo>
                  <a:pt x="177086" y="312741"/>
                </a:lnTo>
                <a:lnTo>
                  <a:pt x="186358" y="314331"/>
                </a:lnTo>
                <a:lnTo>
                  <a:pt x="197018" y="321150"/>
                </a:lnTo>
                <a:lnTo>
                  <a:pt x="224511" y="358152"/>
                </a:lnTo>
                <a:lnTo>
                  <a:pt x="224867" y="367717"/>
                </a:lnTo>
                <a:lnTo>
                  <a:pt x="220167" y="375018"/>
                </a:lnTo>
                <a:lnTo>
                  <a:pt x="212306" y="378635"/>
                </a:lnTo>
                <a:lnTo>
                  <a:pt x="229138" y="378635"/>
                </a:lnTo>
                <a:lnTo>
                  <a:pt x="230835" y="376764"/>
                </a:lnTo>
                <a:lnTo>
                  <a:pt x="233864" y="370859"/>
                </a:lnTo>
                <a:lnTo>
                  <a:pt x="235273" y="364172"/>
                </a:lnTo>
                <a:lnTo>
                  <a:pt x="235064" y="356704"/>
                </a:lnTo>
                <a:lnTo>
                  <a:pt x="211679" y="317268"/>
                </a:lnTo>
                <a:lnTo>
                  <a:pt x="206069" y="312741"/>
                </a:lnTo>
                <a:close/>
              </a:path>
              <a:path w="553085" h="514984">
                <a:moveTo>
                  <a:pt x="286009" y="283413"/>
                </a:moveTo>
                <a:lnTo>
                  <a:pt x="269811" y="283413"/>
                </a:lnTo>
                <a:lnTo>
                  <a:pt x="274855" y="289823"/>
                </a:lnTo>
                <a:lnTo>
                  <a:pt x="278672" y="296043"/>
                </a:lnTo>
                <a:lnTo>
                  <a:pt x="281266" y="302072"/>
                </a:lnTo>
                <a:lnTo>
                  <a:pt x="282638" y="307911"/>
                </a:lnTo>
                <a:lnTo>
                  <a:pt x="283641" y="315569"/>
                </a:lnTo>
                <a:lnTo>
                  <a:pt x="281292" y="321881"/>
                </a:lnTo>
                <a:lnTo>
                  <a:pt x="271475" y="330415"/>
                </a:lnTo>
                <a:lnTo>
                  <a:pt x="265607" y="333717"/>
                </a:lnTo>
                <a:lnTo>
                  <a:pt x="257987" y="336740"/>
                </a:lnTo>
                <a:lnTo>
                  <a:pt x="264795" y="344576"/>
                </a:lnTo>
                <a:lnTo>
                  <a:pt x="293649" y="306476"/>
                </a:lnTo>
                <a:lnTo>
                  <a:pt x="292481" y="299478"/>
                </a:lnTo>
                <a:lnTo>
                  <a:pt x="286461" y="284149"/>
                </a:lnTo>
                <a:lnTo>
                  <a:pt x="286009" y="283413"/>
                </a:lnTo>
                <a:close/>
              </a:path>
              <a:path w="553085" h="514984">
                <a:moveTo>
                  <a:pt x="241385" y="250421"/>
                </a:moveTo>
                <a:lnTo>
                  <a:pt x="212492" y="282460"/>
                </a:lnTo>
                <a:lnTo>
                  <a:pt x="212430" y="287375"/>
                </a:lnTo>
                <a:lnTo>
                  <a:pt x="215277" y="294868"/>
                </a:lnTo>
                <a:lnTo>
                  <a:pt x="226758" y="308076"/>
                </a:lnTo>
                <a:lnTo>
                  <a:pt x="233311" y="311530"/>
                </a:lnTo>
                <a:lnTo>
                  <a:pt x="248818" y="313054"/>
                </a:lnTo>
                <a:lnTo>
                  <a:pt x="255600" y="310908"/>
                </a:lnTo>
                <a:lnTo>
                  <a:pt x="265112" y="302640"/>
                </a:lnTo>
                <a:lnTo>
                  <a:pt x="248666" y="302640"/>
                </a:lnTo>
                <a:lnTo>
                  <a:pt x="238594" y="300723"/>
                </a:lnTo>
                <a:lnTo>
                  <a:pt x="233794" y="297624"/>
                </a:lnTo>
                <a:lnTo>
                  <a:pt x="224891" y="287375"/>
                </a:lnTo>
                <a:lnTo>
                  <a:pt x="222631" y="282460"/>
                </a:lnTo>
                <a:lnTo>
                  <a:pt x="222262" y="272745"/>
                </a:lnTo>
                <a:lnTo>
                  <a:pt x="224193" y="268566"/>
                </a:lnTo>
                <a:lnTo>
                  <a:pt x="232562" y="261302"/>
                </a:lnTo>
                <a:lnTo>
                  <a:pt x="237604" y="260057"/>
                </a:lnTo>
                <a:lnTo>
                  <a:pt x="265394" y="260057"/>
                </a:lnTo>
                <a:lnTo>
                  <a:pt x="262494" y="257748"/>
                </a:lnTo>
                <a:lnTo>
                  <a:pt x="255466" y="253755"/>
                </a:lnTo>
                <a:lnTo>
                  <a:pt x="248348" y="251294"/>
                </a:lnTo>
                <a:lnTo>
                  <a:pt x="241385" y="250421"/>
                </a:lnTo>
                <a:close/>
              </a:path>
              <a:path w="553085" h="514984">
                <a:moveTo>
                  <a:pt x="265394" y="260057"/>
                </a:moveTo>
                <a:lnTo>
                  <a:pt x="237604" y="260057"/>
                </a:lnTo>
                <a:lnTo>
                  <a:pt x="249148" y="262610"/>
                </a:lnTo>
                <a:lnTo>
                  <a:pt x="254584" y="266179"/>
                </a:lnTo>
                <a:lnTo>
                  <a:pt x="262915" y="275767"/>
                </a:lnTo>
                <a:lnTo>
                  <a:pt x="264312" y="280136"/>
                </a:lnTo>
                <a:lnTo>
                  <a:pt x="263398" y="290194"/>
                </a:lnTo>
                <a:lnTo>
                  <a:pt x="261213" y="294411"/>
                </a:lnTo>
                <a:lnTo>
                  <a:pt x="253225" y="301358"/>
                </a:lnTo>
                <a:lnTo>
                  <a:pt x="248666" y="302640"/>
                </a:lnTo>
                <a:lnTo>
                  <a:pt x="265112" y="302640"/>
                </a:lnTo>
                <a:lnTo>
                  <a:pt x="267347" y="300697"/>
                </a:lnTo>
                <a:lnTo>
                  <a:pt x="270154" y="293217"/>
                </a:lnTo>
                <a:lnTo>
                  <a:pt x="269811" y="283413"/>
                </a:lnTo>
                <a:lnTo>
                  <a:pt x="286009" y="283413"/>
                </a:lnTo>
                <a:lnTo>
                  <a:pt x="282067" y="276986"/>
                </a:lnTo>
                <a:lnTo>
                  <a:pt x="276288" y="270344"/>
                </a:lnTo>
                <a:lnTo>
                  <a:pt x="269435" y="263276"/>
                </a:lnTo>
                <a:lnTo>
                  <a:pt x="265394" y="260057"/>
                </a:lnTo>
                <a:close/>
              </a:path>
              <a:path w="553085" h="514984">
                <a:moveTo>
                  <a:pt x="324929" y="272821"/>
                </a:moveTo>
                <a:lnTo>
                  <a:pt x="313423" y="282828"/>
                </a:lnTo>
                <a:lnTo>
                  <a:pt x="323430" y="294335"/>
                </a:lnTo>
                <a:lnTo>
                  <a:pt x="334937" y="284327"/>
                </a:lnTo>
                <a:lnTo>
                  <a:pt x="324929" y="272821"/>
                </a:lnTo>
                <a:close/>
              </a:path>
              <a:path w="553085" h="514984">
                <a:moveTo>
                  <a:pt x="351728" y="183400"/>
                </a:moveTo>
                <a:lnTo>
                  <a:pt x="324396" y="183400"/>
                </a:lnTo>
                <a:lnTo>
                  <a:pt x="332854" y="183794"/>
                </a:lnTo>
                <a:lnTo>
                  <a:pt x="336651" y="185826"/>
                </a:lnTo>
                <a:lnTo>
                  <a:pt x="339991" y="189674"/>
                </a:lnTo>
                <a:lnTo>
                  <a:pt x="343297" y="194756"/>
                </a:lnTo>
                <a:lnTo>
                  <a:pt x="345347" y="200956"/>
                </a:lnTo>
                <a:lnTo>
                  <a:pt x="346146" y="208278"/>
                </a:lnTo>
                <a:lnTo>
                  <a:pt x="345694" y="216725"/>
                </a:lnTo>
                <a:lnTo>
                  <a:pt x="344525" y="225996"/>
                </a:lnTo>
                <a:lnTo>
                  <a:pt x="343651" y="236274"/>
                </a:lnTo>
                <a:lnTo>
                  <a:pt x="343619" y="245449"/>
                </a:lnTo>
                <a:lnTo>
                  <a:pt x="344427" y="253524"/>
                </a:lnTo>
                <a:lnTo>
                  <a:pt x="346075" y="260502"/>
                </a:lnTo>
                <a:lnTo>
                  <a:pt x="353085" y="268566"/>
                </a:lnTo>
                <a:lnTo>
                  <a:pt x="373467" y="250850"/>
                </a:lnTo>
                <a:lnTo>
                  <a:pt x="357174" y="250850"/>
                </a:lnTo>
                <a:lnTo>
                  <a:pt x="354864" y="245280"/>
                </a:lnTo>
                <a:lnTo>
                  <a:pt x="353629" y="238591"/>
                </a:lnTo>
                <a:lnTo>
                  <a:pt x="353468" y="230783"/>
                </a:lnTo>
                <a:lnTo>
                  <a:pt x="354380" y="221856"/>
                </a:lnTo>
                <a:lnTo>
                  <a:pt x="356692" y="206501"/>
                </a:lnTo>
                <a:lnTo>
                  <a:pt x="356997" y="199415"/>
                </a:lnTo>
                <a:lnTo>
                  <a:pt x="355371" y="189585"/>
                </a:lnTo>
                <a:lnTo>
                  <a:pt x="353174" y="185064"/>
                </a:lnTo>
                <a:lnTo>
                  <a:pt x="351728" y="183400"/>
                </a:lnTo>
                <a:close/>
              </a:path>
              <a:path w="553085" h="514984">
                <a:moveTo>
                  <a:pt x="387146" y="224802"/>
                </a:moveTo>
                <a:lnTo>
                  <a:pt x="357174" y="250850"/>
                </a:lnTo>
                <a:lnTo>
                  <a:pt x="373467" y="250850"/>
                </a:lnTo>
                <a:lnTo>
                  <a:pt x="394157" y="232867"/>
                </a:lnTo>
                <a:lnTo>
                  <a:pt x="387146" y="224802"/>
                </a:lnTo>
                <a:close/>
              </a:path>
              <a:path w="553085" h="514984">
                <a:moveTo>
                  <a:pt x="324777" y="172084"/>
                </a:moveTo>
                <a:lnTo>
                  <a:pt x="318071" y="174840"/>
                </a:lnTo>
                <a:lnTo>
                  <a:pt x="305549" y="185737"/>
                </a:lnTo>
                <a:lnTo>
                  <a:pt x="300723" y="192468"/>
                </a:lnTo>
                <a:lnTo>
                  <a:pt x="297103" y="200685"/>
                </a:lnTo>
                <a:lnTo>
                  <a:pt x="304114" y="208749"/>
                </a:lnTo>
                <a:lnTo>
                  <a:pt x="307431" y="199415"/>
                </a:lnTo>
                <a:lnTo>
                  <a:pt x="311442" y="192735"/>
                </a:lnTo>
                <a:lnTo>
                  <a:pt x="320255" y="185064"/>
                </a:lnTo>
                <a:lnTo>
                  <a:pt x="324396" y="183400"/>
                </a:lnTo>
                <a:lnTo>
                  <a:pt x="351728" y="183400"/>
                </a:lnTo>
                <a:lnTo>
                  <a:pt x="344589" y="175183"/>
                </a:lnTo>
                <a:lnTo>
                  <a:pt x="338620" y="172262"/>
                </a:lnTo>
                <a:lnTo>
                  <a:pt x="324777" y="172084"/>
                </a:lnTo>
                <a:close/>
              </a:path>
              <a:path w="553085" h="514984">
                <a:moveTo>
                  <a:pt x="393659" y="118946"/>
                </a:moveTo>
                <a:lnTo>
                  <a:pt x="365803" y="143187"/>
                </a:lnTo>
                <a:lnTo>
                  <a:pt x="366001" y="150660"/>
                </a:lnTo>
                <a:lnTo>
                  <a:pt x="389356" y="190098"/>
                </a:lnTo>
                <a:lnTo>
                  <a:pt x="419040" y="204423"/>
                </a:lnTo>
                <a:lnTo>
                  <a:pt x="425854" y="203958"/>
                </a:lnTo>
                <a:lnTo>
                  <a:pt x="432114" y="201794"/>
                </a:lnTo>
                <a:lnTo>
                  <a:pt x="437819" y="197929"/>
                </a:lnTo>
                <a:lnTo>
                  <a:pt x="440776" y="194665"/>
                </a:lnTo>
                <a:lnTo>
                  <a:pt x="423939" y="194665"/>
                </a:lnTo>
                <a:lnTo>
                  <a:pt x="414683" y="193063"/>
                </a:lnTo>
                <a:lnTo>
                  <a:pt x="381729" y="160581"/>
                </a:lnTo>
                <a:lnTo>
                  <a:pt x="376153" y="139692"/>
                </a:lnTo>
                <a:lnTo>
                  <a:pt x="380834" y="132410"/>
                </a:lnTo>
                <a:lnTo>
                  <a:pt x="388714" y="128774"/>
                </a:lnTo>
                <a:lnTo>
                  <a:pt x="417708" y="128774"/>
                </a:lnTo>
                <a:lnTo>
                  <a:pt x="416005" y="127400"/>
                </a:lnTo>
                <a:lnTo>
                  <a:pt x="408573" y="123028"/>
                </a:lnTo>
                <a:lnTo>
                  <a:pt x="401015" y="120180"/>
                </a:lnTo>
                <a:lnTo>
                  <a:pt x="393659" y="118946"/>
                </a:lnTo>
                <a:close/>
              </a:path>
              <a:path w="553085" h="514984">
                <a:moveTo>
                  <a:pt x="417708" y="128774"/>
                </a:moveTo>
                <a:lnTo>
                  <a:pt x="388714" y="128774"/>
                </a:lnTo>
                <a:lnTo>
                  <a:pt x="397986" y="130363"/>
                </a:lnTo>
                <a:lnTo>
                  <a:pt x="408649" y="137180"/>
                </a:lnTo>
                <a:lnTo>
                  <a:pt x="436150" y="174193"/>
                </a:lnTo>
                <a:lnTo>
                  <a:pt x="436468" y="183794"/>
                </a:lnTo>
                <a:lnTo>
                  <a:pt x="431800" y="191046"/>
                </a:lnTo>
                <a:lnTo>
                  <a:pt x="423939" y="194665"/>
                </a:lnTo>
                <a:lnTo>
                  <a:pt x="440776" y="194665"/>
                </a:lnTo>
                <a:lnTo>
                  <a:pt x="442467" y="192797"/>
                </a:lnTo>
                <a:lnTo>
                  <a:pt x="445496" y="186888"/>
                </a:lnTo>
                <a:lnTo>
                  <a:pt x="446906" y="180200"/>
                </a:lnTo>
                <a:lnTo>
                  <a:pt x="446697" y="172732"/>
                </a:lnTo>
                <a:lnTo>
                  <a:pt x="423312" y="133296"/>
                </a:lnTo>
                <a:lnTo>
                  <a:pt x="417708" y="128774"/>
                </a:lnTo>
                <a:close/>
              </a:path>
              <a:path w="553085" h="514984">
                <a:moveTo>
                  <a:pt x="454220" y="85661"/>
                </a:moveTo>
                <a:lnTo>
                  <a:pt x="438086" y="85661"/>
                </a:lnTo>
                <a:lnTo>
                  <a:pt x="492061" y="147751"/>
                </a:lnTo>
                <a:lnTo>
                  <a:pt x="501243" y="139763"/>
                </a:lnTo>
                <a:lnTo>
                  <a:pt x="454220" y="85661"/>
                </a:lnTo>
                <a:close/>
              </a:path>
              <a:path w="553085" h="514984">
                <a:moveTo>
                  <a:pt x="531321" y="16243"/>
                </a:moveTo>
                <a:lnTo>
                  <a:pt x="521436" y="16243"/>
                </a:lnTo>
                <a:lnTo>
                  <a:pt x="528942" y="62903"/>
                </a:lnTo>
                <a:lnTo>
                  <a:pt x="542391" y="104000"/>
                </a:lnTo>
                <a:lnTo>
                  <a:pt x="552983" y="94792"/>
                </a:lnTo>
                <a:lnTo>
                  <a:pt x="545815" y="80405"/>
                </a:lnTo>
                <a:lnTo>
                  <a:pt x="539629" y="61247"/>
                </a:lnTo>
                <a:lnTo>
                  <a:pt x="534423" y="37319"/>
                </a:lnTo>
                <a:lnTo>
                  <a:pt x="531321" y="16243"/>
                </a:lnTo>
                <a:close/>
              </a:path>
              <a:path w="553085" h="514984">
                <a:moveTo>
                  <a:pt x="440753" y="70167"/>
                </a:moveTo>
                <a:lnTo>
                  <a:pt x="422109" y="89395"/>
                </a:lnTo>
                <a:lnTo>
                  <a:pt x="427139" y="95186"/>
                </a:lnTo>
                <a:lnTo>
                  <a:pt x="438086" y="85661"/>
                </a:lnTo>
                <a:lnTo>
                  <a:pt x="454220" y="85661"/>
                </a:lnTo>
                <a:lnTo>
                  <a:pt x="440753" y="70167"/>
                </a:lnTo>
                <a:close/>
              </a:path>
              <a:path w="553085" h="514984">
                <a:moveTo>
                  <a:pt x="522693" y="0"/>
                </a:moveTo>
                <a:lnTo>
                  <a:pt x="478421" y="38493"/>
                </a:lnTo>
                <a:lnTo>
                  <a:pt x="485914" y="47116"/>
                </a:lnTo>
                <a:lnTo>
                  <a:pt x="521436" y="16243"/>
                </a:lnTo>
                <a:lnTo>
                  <a:pt x="531321" y="16243"/>
                </a:lnTo>
                <a:lnTo>
                  <a:pt x="530199" y="8623"/>
                </a:lnTo>
                <a:lnTo>
                  <a:pt x="5226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02573" y="6171438"/>
            <a:ext cx="502920" cy="502920"/>
          </a:xfrm>
          <a:custGeom>
            <a:avLst/>
            <a:rect l="l" t="t" r="r" b="b"/>
            <a:pathLst>
              <a:path w="502920" h="502920">
                <a:moveTo>
                  <a:pt x="0" y="251460"/>
                </a:moveTo>
                <a:lnTo>
                  <a:pt x="4049" y="206260"/>
                </a:lnTo>
                <a:lnTo>
                  <a:pt x="15725" y="163718"/>
                </a:lnTo>
                <a:lnTo>
                  <a:pt x="34318" y="124544"/>
                </a:lnTo>
                <a:lnTo>
                  <a:pt x="59120" y="89448"/>
                </a:lnTo>
                <a:lnTo>
                  <a:pt x="89422" y="59141"/>
                </a:lnTo>
                <a:lnTo>
                  <a:pt x="124516" y="34332"/>
                </a:lnTo>
                <a:lnTo>
                  <a:pt x="163693" y="15732"/>
                </a:lnTo>
                <a:lnTo>
                  <a:pt x="206243" y="4051"/>
                </a:lnTo>
                <a:lnTo>
                  <a:pt x="251459" y="0"/>
                </a:lnTo>
                <a:lnTo>
                  <a:pt x="296676" y="4051"/>
                </a:lnTo>
                <a:lnTo>
                  <a:pt x="339226" y="15732"/>
                </a:lnTo>
                <a:lnTo>
                  <a:pt x="378403" y="34332"/>
                </a:lnTo>
                <a:lnTo>
                  <a:pt x="413497" y="59141"/>
                </a:lnTo>
                <a:lnTo>
                  <a:pt x="443799" y="89448"/>
                </a:lnTo>
                <a:lnTo>
                  <a:pt x="468601" y="124544"/>
                </a:lnTo>
                <a:lnTo>
                  <a:pt x="487194" y="163718"/>
                </a:lnTo>
                <a:lnTo>
                  <a:pt x="498870" y="206260"/>
                </a:lnTo>
                <a:lnTo>
                  <a:pt x="502920" y="251460"/>
                </a:lnTo>
                <a:lnTo>
                  <a:pt x="498870" y="296659"/>
                </a:lnTo>
                <a:lnTo>
                  <a:pt x="487194" y="339201"/>
                </a:lnTo>
                <a:lnTo>
                  <a:pt x="468601" y="378375"/>
                </a:lnTo>
                <a:lnTo>
                  <a:pt x="443799" y="413471"/>
                </a:lnTo>
                <a:lnTo>
                  <a:pt x="413497" y="443778"/>
                </a:lnTo>
                <a:lnTo>
                  <a:pt x="378403" y="468587"/>
                </a:lnTo>
                <a:lnTo>
                  <a:pt x="339226" y="487187"/>
                </a:lnTo>
                <a:lnTo>
                  <a:pt x="296676" y="498868"/>
                </a:lnTo>
                <a:lnTo>
                  <a:pt x="251459" y="502920"/>
                </a:lnTo>
                <a:lnTo>
                  <a:pt x="206243" y="498868"/>
                </a:lnTo>
                <a:lnTo>
                  <a:pt x="163693" y="487187"/>
                </a:lnTo>
                <a:lnTo>
                  <a:pt x="124516" y="468587"/>
                </a:lnTo>
                <a:lnTo>
                  <a:pt x="89422" y="443778"/>
                </a:lnTo>
                <a:lnTo>
                  <a:pt x="59120" y="413471"/>
                </a:lnTo>
                <a:lnTo>
                  <a:pt x="34318" y="378375"/>
                </a:lnTo>
                <a:lnTo>
                  <a:pt x="15725" y="339201"/>
                </a:lnTo>
                <a:lnTo>
                  <a:pt x="4049" y="296659"/>
                </a:lnTo>
                <a:lnTo>
                  <a:pt x="0" y="25146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610600" y="6342084"/>
            <a:ext cx="8509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5" dirty="0">
                <a:solidFill>
                  <a:srgbClr val="888888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3</a:t>
            </a:r>
            <a:endParaRPr sz="1200">
              <a:latin typeface="Arial" pitchFamily="34" charset="0" panose="020B0604020202020204"/>
              <a:cs typeface="Arial" pitchFamily="34" charset="0" panose="020B0604020202020204"/>
            </a:endParaRPr>
          </a:p>
        </p:txBody>
      </p:sp>
      <p:sp>
        <p:nvSpPr>
          <p:cNvPr id="9" name="object 9"/>
          <p:cNvSpPr>
            <a:spLocks noGrp="1" noEditPoints="1"/>
          </p:cNvSpPr>
          <p:nvPr>
            <p:ph type="title"/>
          </p:nvPr>
        </p:nvSpPr>
        <p:spPr>
          <a:xfrm>
            <a:off x="224027" y="955547"/>
            <a:ext cx="8677910" cy="347530"/>
          </a:xfrm>
          <a:solidFill>
            <a:srgbClr val="F1F1F1"/>
          </a:solidFill>
        </p:spPr>
        <p:txBody>
          <a:bodyPr vert="horz" wrap="square" lIns="0" tIns="39369" rIns="0" bIns="0" rtlCol="0">
            <a:spAutoFit/>
          </a:bodyPr>
          <a:lstStyle/>
          <a:p>
            <a:pPr marL="640080" marR="365760" indent="-269875" algn="ctr">
              <a:lnSpc>
                <a:spcPct val="100000"/>
              </a:lnSpc>
              <a:spcBef>
                <a:spcPts val="309"/>
              </a:spcBef>
            </a:pPr>
            <a:r>
              <a:rPr lang="ru-RU" sz="20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Разновидности маркетплейсов</a:t>
            </a:r>
            <a:endParaRPr sz="2000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4884" y="1787651"/>
            <a:ext cx="8776716" cy="4944110"/>
          </a:xfrm>
          <a:custGeom>
            <a:avLst/>
            <a:rect l="l" t="t" r="r" b="b"/>
            <a:pathLst>
              <a:path w="8676640" h="4944109">
                <a:moveTo>
                  <a:pt x="0" y="4943856"/>
                </a:moveTo>
                <a:lnTo>
                  <a:pt x="8676132" y="4943856"/>
                </a:lnTo>
                <a:lnTo>
                  <a:pt x="8676132" y="0"/>
                </a:lnTo>
                <a:lnTo>
                  <a:pt x="0" y="0"/>
                </a:lnTo>
                <a:lnTo>
                  <a:pt x="0" y="4943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/>
        </p:nvSpPr>
        <p:spPr>
          <a:xfrm>
            <a:off x="263652" y="13716"/>
            <a:ext cx="1141476" cy="947927"/>
          </a:xfrm>
          <a:prstGeom prst="rect">
            <a:avLst/>
          </a:prstGeom>
          <a:blipFill>
            <a:blip r:embed="rId1"/>
            <a:srcRect l="0" t="0" r="0" b="0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88556" y="2164137"/>
            <a:ext cx="8429371" cy="34163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91440" tIns="45720" rIns="91440" bIns="45720" anchor="ctr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itchFamily="34" charset="0" panose="020B0604020202020204"/>
              <a:buChar char="•"/>
            </a:pPr>
            <a:r>
              <a:rPr lang="ru-RU" altLang="ru-RU" b="1" dirty="0">
                <a:latin typeface="Times New Roman" pitchFamily="18" charset="0" panose="02020603050405020304"/>
                <a:cs typeface="Times New Roman" pitchFamily="18" charset="0" panose="02020603050405020304"/>
              </a:rPr>
              <a:t>П</a:t>
            </a:r>
            <a:r>
              <a:rPr kumimoji="0" lang="ru-RU" altLang="ru-RU" b="1" i="0" u="none" strike="noStrike" cap="none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лощадки с глобальным охватом: </a:t>
            </a:r>
            <a:r>
              <a:rPr kumimoji="0" lang="ru-RU" altLang="ru-RU" b="0" i="0" u="none" strike="noStrike" cap="none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на площадках из </a:t>
            </a:r>
            <a:r>
              <a:rPr kumimoji="0" lang="ru-RU" altLang="ru-RU" b="0" i="0" u="none" strike="noStrike" cap="none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первои</a:t>
            </a:r>
            <a:r>
              <a:rPr kumimoji="0" lang="ru-RU" altLang="ru-RU" b="0" i="0" u="none" strike="noStrike" cap="none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̆ пятерки компаний по числу продаж и </a:t>
            </a:r>
            <a:r>
              <a:rPr kumimoji="0" lang="ru-RU" altLang="ru-RU" b="0" i="0" u="none" strike="noStrike" cap="none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посетителеи</a:t>
            </a:r>
            <a:r>
              <a:rPr kumimoji="0" lang="ru-RU" altLang="ru-RU" b="0" i="0" u="none" strike="noStrike" cap="none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̆ (</a:t>
            </a:r>
            <a:r>
              <a:rPr kumimoji="0" lang="ru-RU" altLang="ru-RU" b="0" i="0" u="none" strike="noStrike" cap="none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amazon.com</a:t>
            </a:r>
            <a:r>
              <a:rPr kumimoji="0" lang="ru-RU" altLang="ru-RU" b="0" i="0" u="none" strike="noStrike" cap="none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; </a:t>
            </a:r>
            <a:r>
              <a:rPr kumimoji="0" lang="ru-RU" altLang="ru-RU" b="0" i="0" u="none" strike="noStrike" cap="none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ebay.com</a:t>
            </a:r>
            <a:r>
              <a:rPr kumimoji="0" lang="ru-RU" altLang="ru-RU" b="0" i="0" u="none" strike="noStrike" cap="none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; </a:t>
            </a:r>
            <a:r>
              <a:rPr kumimoji="0" lang="ru-RU" altLang="ru-RU" b="0" i="0" u="none" strike="noStrike" cap="none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jd.com</a:t>
            </a:r>
            <a:r>
              <a:rPr kumimoji="0" lang="ru-RU" altLang="ru-RU" b="0" i="0" u="none" strike="noStrike" cap="none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; </a:t>
            </a:r>
            <a:r>
              <a:rPr kumimoji="0" lang="ru-RU" altLang="ru-RU" b="0" i="0" u="none" strike="noStrike" cap="none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rakuten.com</a:t>
            </a:r>
            <a:r>
              <a:rPr kumimoji="0" lang="ru-RU" altLang="ru-RU" b="0" i="0" u="none" strike="noStrike" cap="none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; </a:t>
            </a:r>
            <a:r>
              <a:rPr kumimoji="0" lang="ru-RU" altLang="ru-RU" b="0" i="0" u="none" strike="noStrike" cap="none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flipkart.com</a:t>
            </a:r>
            <a:r>
              <a:rPr kumimoji="0" lang="ru-RU" altLang="ru-RU" b="0" i="0" u="none" strike="noStrike" cap="none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); 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itchFamily="34" charset="0" panose="020B0604020202020204"/>
              <a:buChar char="•"/>
            </a:pPr>
            <a:endParaRPr kumimoji="0" lang="ru-RU" altLang="ru-RU" b="0" i="0" u="none" strike="noStrike" cap="none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itchFamily="34" charset="0" panose="020B0604020202020204"/>
              <a:buChar char="•"/>
            </a:pPr>
            <a:r>
              <a:rPr lang="ru-RU" altLang="ru-RU" b="1" dirty="0" err="1">
                <a:latin typeface="Times New Roman" pitchFamily="18" charset="0" panose="02020603050405020304"/>
                <a:cs typeface="Times New Roman" pitchFamily="18" charset="0" panose="02020603050405020304"/>
              </a:rPr>
              <a:t>С</a:t>
            </a:r>
            <a:r>
              <a:rPr kumimoji="0" lang="ru-RU" altLang="ru-RU" b="1" i="0" u="none" strike="noStrike" cap="none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трановые</a:t>
            </a:r>
            <a:r>
              <a:rPr kumimoji="0" lang="ru-RU" altLang="ru-RU" b="1" i="0" u="none" strike="noStrike" cap="none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 площадки: </a:t>
            </a:r>
            <a:r>
              <a:rPr kumimoji="0" lang="ru-RU" altLang="ru-RU" b="0" i="0" u="none" strike="noStrike" cap="none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национальные и региональные площадки, осуществляющие деятельность на территории определенных стран;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kumimoji="0" lang="ru-RU" altLang="ru-RU" b="0" i="0" u="none" strike="noStrike" cap="none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 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itchFamily="34" charset="0" panose="020B0604020202020204"/>
              <a:buChar char="•"/>
            </a:pPr>
            <a:r>
              <a:rPr kumimoji="0" lang="ru-RU" altLang="ru-RU" b="1" i="0" u="none" strike="noStrike" cap="none" baseline="0" dirty="0">
                <a:ln>
                  <a:noFill/>
                </a:ln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О</a:t>
            </a:r>
            <a:r>
              <a:rPr kumimoji="0" lang="ru-RU" altLang="ru-RU" b="1" i="0" u="none" strike="noStrike" cap="none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траслевые площадки: </a:t>
            </a:r>
            <a:r>
              <a:rPr kumimoji="0" lang="ru-RU" altLang="ru-RU" b="0" i="0" u="none" strike="noStrike" cap="none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специализированные торговые площадки, реализующие товары из категорий, в которых </a:t>
            </a:r>
            <a:r>
              <a:rPr kumimoji="0" lang="ru-RU" altLang="ru-RU" b="0" i="0" u="none" strike="noStrike" cap="none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российская</a:t>
            </a:r>
            <a:r>
              <a:rPr kumimoji="0" lang="ru-RU" altLang="ru-RU" b="0" i="0" u="none" strike="noStrike" cap="none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 продукция наиболее конкурентоспособна – ювелирные изделия (</a:t>
            </a:r>
            <a:r>
              <a:rPr kumimoji="0" lang="ru-RU" altLang="ru-RU" b="0" i="0" u="none" strike="noStrike" cap="none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www.artfire.com</a:t>
            </a:r>
            <a:r>
              <a:rPr kumimoji="0" lang="ru-RU" altLang="ru-RU" b="0" i="0" u="none" strike="noStrike" cap="none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), сувенирная и </a:t>
            </a:r>
            <a:r>
              <a:rPr kumimoji="0" lang="ru-RU" altLang="ru-RU" b="0" i="0" u="none" strike="noStrike" cap="none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крафтовая</a:t>
            </a:r>
            <a:r>
              <a:rPr kumimoji="0" lang="ru-RU" altLang="ru-RU" b="0" i="0" u="none" strike="noStrike" cap="none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 продукция (</a:t>
            </a:r>
            <a:r>
              <a:rPr kumimoji="0" lang="ru-RU" altLang="ru-RU" b="0" i="0" u="none" strike="noStrike" cap="none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www.etsy.com</a:t>
            </a:r>
            <a:r>
              <a:rPr kumimoji="0" lang="ru-RU" altLang="ru-RU" b="0" i="0" u="none" strike="noStrike" cap="none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); в отраслевом разрезе особое значение имеют B2B-площадки, (</a:t>
            </a:r>
            <a:r>
              <a:rPr kumimoji="0" lang="ru-RU" altLang="ru-RU" b="0" i="0" u="none" strike="noStrike" cap="none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www.agroterra.com</a:t>
            </a:r>
            <a:r>
              <a:rPr kumimoji="0" lang="ru-RU" altLang="ru-RU" b="0" i="0" u="none" strike="noStrike" cap="none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; </a:t>
            </a:r>
            <a:r>
              <a:rPr kumimoji="0" lang="ru-RU" altLang="ru-RU" b="0" i="0" u="none" strike="noStrike" cap="none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www.ironplanet.com</a:t>
            </a:r>
            <a:r>
              <a:rPr kumimoji="0" lang="ru-RU" altLang="ru-RU" b="0" i="0" u="none" strike="noStrike" cap="none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 panose="02020603050405020304"/>
                <a:cs typeface="Times New Roman" pitchFamily="18" charset="0" panose="02020603050405020304"/>
              </a:rPr>
              <a:t>).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48711"/>
            <a:ext cx="3572510" cy="4209415"/>
          </a:xfrm>
          <a:custGeom>
            <a:avLst/>
            <a:rect l="l" t="t" r="r" b="b"/>
            <a:pathLst>
              <a:path w="3572510" h="4209415">
                <a:moveTo>
                  <a:pt x="0" y="0"/>
                </a:moveTo>
                <a:lnTo>
                  <a:pt x="0" y="4209287"/>
                </a:lnTo>
                <a:lnTo>
                  <a:pt x="3572255" y="4209287"/>
                </a:lnTo>
                <a:lnTo>
                  <a:pt x="0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-1523" y="0"/>
            <a:ext cx="9145905" cy="6859905"/>
          </a:xfrm>
          <a:custGeom>
            <a:avLst/>
            <a:rect l="l" t="t" r="r" b="b"/>
            <a:pathLst>
              <a:path w="9145905" h="6859905">
                <a:moveTo>
                  <a:pt x="7737475" y="0"/>
                </a:moveTo>
                <a:lnTo>
                  <a:pt x="0" y="6859523"/>
                </a:lnTo>
                <a:lnTo>
                  <a:pt x="9145524" y="6859523"/>
                </a:lnTo>
                <a:lnTo>
                  <a:pt x="9145524" y="889"/>
                </a:lnTo>
                <a:lnTo>
                  <a:pt x="7737475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3587" y="6113081"/>
            <a:ext cx="553085" cy="514984"/>
          </a:xfrm>
          <a:custGeom>
            <a:avLst/>
            <a:rect l="l" t="t" r="r" b="b"/>
            <a:pathLst>
              <a:path w="553085" h="514984">
                <a:moveTo>
                  <a:pt x="32100" y="452602"/>
                </a:moveTo>
                <a:lnTo>
                  <a:pt x="15976" y="452602"/>
                </a:lnTo>
                <a:lnTo>
                  <a:pt x="69951" y="514692"/>
                </a:lnTo>
                <a:lnTo>
                  <a:pt x="79133" y="506704"/>
                </a:lnTo>
                <a:lnTo>
                  <a:pt x="32100" y="452602"/>
                </a:lnTo>
                <a:close/>
              </a:path>
              <a:path w="553085" h="514984">
                <a:moveTo>
                  <a:pt x="102201" y="427786"/>
                </a:moveTo>
                <a:lnTo>
                  <a:pt x="94094" y="427786"/>
                </a:lnTo>
                <a:lnTo>
                  <a:pt x="91949" y="437108"/>
                </a:lnTo>
                <a:lnTo>
                  <a:pt x="91855" y="445970"/>
                </a:lnTo>
                <a:lnTo>
                  <a:pt x="93987" y="453611"/>
                </a:lnTo>
                <a:lnTo>
                  <a:pt x="98285" y="460286"/>
                </a:lnTo>
                <a:lnTo>
                  <a:pt x="103149" y="465874"/>
                </a:lnTo>
                <a:lnTo>
                  <a:pt x="109169" y="468566"/>
                </a:lnTo>
                <a:lnTo>
                  <a:pt x="123520" y="468134"/>
                </a:lnTo>
                <a:lnTo>
                  <a:pt x="130530" y="465061"/>
                </a:lnTo>
                <a:lnTo>
                  <a:pt x="139421" y="457326"/>
                </a:lnTo>
                <a:lnTo>
                  <a:pt x="123024" y="457326"/>
                </a:lnTo>
                <a:lnTo>
                  <a:pt x="113690" y="456882"/>
                </a:lnTo>
                <a:lnTo>
                  <a:pt x="109639" y="454799"/>
                </a:lnTo>
                <a:lnTo>
                  <a:pt x="103454" y="447687"/>
                </a:lnTo>
                <a:lnTo>
                  <a:pt x="101815" y="444474"/>
                </a:lnTo>
                <a:lnTo>
                  <a:pt x="100761" y="437921"/>
                </a:lnTo>
                <a:lnTo>
                  <a:pt x="101104" y="433247"/>
                </a:lnTo>
                <a:lnTo>
                  <a:pt x="102201" y="427786"/>
                </a:lnTo>
                <a:close/>
              </a:path>
              <a:path w="553085" h="514984">
                <a:moveTo>
                  <a:pt x="18630" y="437108"/>
                </a:moveTo>
                <a:lnTo>
                  <a:pt x="0" y="456336"/>
                </a:lnTo>
                <a:lnTo>
                  <a:pt x="5016" y="462114"/>
                </a:lnTo>
                <a:lnTo>
                  <a:pt x="15976" y="452602"/>
                </a:lnTo>
                <a:lnTo>
                  <a:pt x="32100" y="452602"/>
                </a:lnTo>
                <a:lnTo>
                  <a:pt x="18630" y="437108"/>
                </a:lnTo>
                <a:close/>
              </a:path>
              <a:path w="553085" h="514984">
                <a:moveTo>
                  <a:pt x="147527" y="423735"/>
                </a:moveTo>
                <a:lnTo>
                  <a:pt x="124028" y="423735"/>
                </a:lnTo>
                <a:lnTo>
                  <a:pt x="130378" y="424700"/>
                </a:lnTo>
                <a:lnTo>
                  <a:pt x="133156" y="426313"/>
                </a:lnTo>
                <a:lnTo>
                  <a:pt x="138341" y="432282"/>
                </a:lnTo>
                <a:lnTo>
                  <a:pt x="139420" y="436079"/>
                </a:lnTo>
                <a:lnTo>
                  <a:pt x="137972" y="444639"/>
                </a:lnTo>
                <a:lnTo>
                  <a:pt x="135610" y="448525"/>
                </a:lnTo>
                <a:lnTo>
                  <a:pt x="127431" y="455625"/>
                </a:lnTo>
                <a:lnTo>
                  <a:pt x="123024" y="457326"/>
                </a:lnTo>
                <a:lnTo>
                  <a:pt x="139421" y="457326"/>
                </a:lnTo>
                <a:lnTo>
                  <a:pt x="144195" y="453174"/>
                </a:lnTo>
                <a:lnTo>
                  <a:pt x="148209" y="446481"/>
                </a:lnTo>
                <a:lnTo>
                  <a:pt x="150571" y="431622"/>
                </a:lnTo>
                <a:lnTo>
                  <a:pt x="148653" y="425030"/>
                </a:lnTo>
                <a:lnTo>
                  <a:pt x="147527" y="423735"/>
                </a:lnTo>
                <a:close/>
              </a:path>
              <a:path w="553085" h="514984">
                <a:moveTo>
                  <a:pt x="99199" y="377253"/>
                </a:moveTo>
                <a:lnTo>
                  <a:pt x="66116" y="396735"/>
                </a:lnTo>
                <a:lnTo>
                  <a:pt x="64147" y="409905"/>
                </a:lnTo>
                <a:lnTo>
                  <a:pt x="65913" y="415797"/>
                </a:lnTo>
                <a:lnTo>
                  <a:pt x="73228" y="424218"/>
                </a:lnTo>
                <a:lnTo>
                  <a:pt x="76339" y="426313"/>
                </a:lnTo>
                <a:lnTo>
                  <a:pt x="83235" y="428282"/>
                </a:lnTo>
                <a:lnTo>
                  <a:pt x="88011" y="428434"/>
                </a:lnTo>
                <a:lnTo>
                  <a:pt x="94094" y="427786"/>
                </a:lnTo>
                <a:lnTo>
                  <a:pt x="102201" y="427786"/>
                </a:lnTo>
                <a:lnTo>
                  <a:pt x="102323" y="427177"/>
                </a:lnTo>
                <a:lnTo>
                  <a:pt x="119037" y="424116"/>
                </a:lnTo>
                <a:lnTo>
                  <a:pt x="124028" y="423735"/>
                </a:lnTo>
                <a:lnTo>
                  <a:pt x="147527" y="423735"/>
                </a:lnTo>
                <a:lnTo>
                  <a:pt x="143662" y="419290"/>
                </a:lnTo>
                <a:lnTo>
                  <a:pt x="140711" y="416864"/>
                </a:lnTo>
                <a:lnTo>
                  <a:pt x="89877" y="416864"/>
                </a:lnTo>
                <a:lnTo>
                  <a:pt x="82486" y="416090"/>
                </a:lnTo>
                <a:lnTo>
                  <a:pt x="79514" y="414591"/>
                </a:lnTo>
                <a:lnTo>
                  <a:pt x="74980" y="409371"/>
                </a:lnTo>
                <a:lnTo>
                  <a:pt x="74155" y="406298"/>
                </a:lnTo>
                <a:lnTo>
                  <a:pt x="75488" y="399300"/>
                </a:lnTo>
                <a:lnTo>
                  <a:pt x="77520" y="396074"/>
                </a:lnTo>
                <a:lnTo>
                  <a:pt x="84391" y="390105"/>
                </a:lnTo>
                <a:lnTo>
                  <a:pt x="87947" y="388492"/>
                </a:lnTo>
                <a:lnTo>
                  <a:pt x="95211" y="388137"/>
                </a:lnTo>
                <a:lnTo>
                  <a:pt x="110641" y="388137"/>
                </a:lnTo>
                <a:lnTo>
                  <a:pt x="107911" y="383717"/>
                </a:lnTo>
                <a:lnTo>
                  <a:pt x="104076" y="379298"/>
                </a:lnTo>
                <a:lnTo>
                  <a:pt x="99199" y="377253"/>
                </a:lnTo>
                <a:close/>
              </a:path>
              <a:path w="553085" h="514984">
                <a:moveTo>
                  <a:pt x="110641" y="388137"/>
                </a:moveTo>
                <a:lnTo>
                  <a:pt x="95211" y="388137"/>
                </a:lnTo>
                <a:lnTo>
                  <a:pt x="98234" y="389432"/>
                </a:lnTo>
                <a:lnTo>
                  <a:pt x="105156" y="397395"/>
                </a:lnTo>
                <a:lnTo>
                  <a:pt x="106032" y="404901"/>
                </a:lnTo>
                <a:lnTo>
                  <a:pt x="103276" y="414731"/>
                </a:lnTo>
                <a:lnTo>
                  <a:pt x="95580" y="416280"/>
                </a:lnTo>
                <a:lnTo>
                  <a:pt x="89877" y="416864"/>
                </a:lnTo>
                <a:lnTo>
                  <a:pt x="140711" y="416864"/>
                </a:lnTo>
                <a:lnTo>
                  <a:pt x="137685" y="414377"/>
                </a:lnTo>
                <a:lnTo>
                  <a:pt x="134264" y="413156"/>
                </a:lnTo>
                <a:lnTo>
                  <a:pt x="110921" y="413156"/>
                </a:lnTo>
                <a:lnTo>
                  <a:pt x="112869" y="404029"/>
                </a:lnTo>
                <a:lnTo>
                  <a:pt x="113016" y="396074"/>
                </a:lnTo>
                <a:lnTo>
                  <a:pt x="111364" y="389308"/>
                </a:lnTo>
                <a:lnTo>
                  <a:pt x="110641" y="388137"/>
                </a:lnTo>
                <a:close/>
              </a:path>
              <a:path w="553085" h="514984">
                <a:moveTo>
                  <a:pt x="121313" y="411310"/>
                </a:moveTo>
                <a:lnTo>
                  <a:pt x="110921" y="413156"/>
                </a:lnTo>
                <a:lnTo>
                  <a:pt x="134264" y="413156"/>
                </a:lnTo>
                <a:lnTo>
                  <a:pt x="130235" y="411718"/>
                </a:lnTo>
                <a:lnTo>
                  <a:pt x="121313" y="411310"/>
                </a:lnTo>
                <a:close/>
              </a:path>
              <a:path w="553085" h="514984">
                <a:moveTo>
                  <a:pt x="175412" y="402793"/>
                </a:moveTo>
                <a:lnTo>
                  <a:pt x="163893" y="412800"/>
                </a:lnTo>
                <a:lnTo>
                  <a:pt x="173901" y="424319"/>
                </a:lnTo>
                <a:lnTo>
                  <a:pt x="185420" y="414312"/>
                </a:lnTo>
                <a:lnTo>
                  <a:pt x="175412" y="402793"/>
                </a:lnTo>
                <a:close/>
              </a:path>
              <a:path w="553085" h="514984">
                <a:moveTo>
                  <a:pt x="182026" y="302919"/>
                </a:moveTo>
                <a:lnTo>
                  <a:pt x="154171" y="327152"/>
                </a:lnTo>
                <a:lnTo>
                  <a:pt x="154368" y="334619"/>
                </a:lnTo>
                <a:lnTo>
                  <a:pt x="177724" y="374065"/>
                </a:lnTo>
                <a:lnTo>
                  <a:pt x="207407" y="388395"/>
                </a:lnTo>
                <a:lnTo>
                  <a:pt x="214222" y="387929"/>
                </a:lnTo>
                <a:lnTo>
                  <a:pt x="220481" y="385761"/>
                </a:lnTo>
                <a:lnTo>
                  <a:pt x="226187" y="381888"/>
                </a:lnTo>
                <a:lnTo>
                  <a:pt x="229138" y="378635"/>
                </a:lnTo>
                <a:lnTo>
                  <a:pt x="212306" y="378635"/>
                </a:lnTo>
                <a:lnTo>
                  <a:pt x="203050" y="377029"/>
                </a:lnTo>
                <a:lnTo>
                  <a:pt x="170096" y="344548"/>
                </a:lnTo>
                <a:lnTo>
                  <a:pt x="164520" y="323664"/>
                </a:lnTo>
                <a:lnTo>
                  <a:pt x="169202" y="316382"/>
                </a:lnTo>
                <a:lnTo>
                  <a:pt x="177086" y="312741"/>
                </a:lnTo>
                <a:lnTo>
                  <a:pt x="206069" y="312741"/>
                </a:lnTo>
                <a:lnTo>
                  <a:pt x="204373" y="311372"/>
                </a:lnTo>
                <a:lnTo>
                  <a:pt x="196940" y="307000"/>
                </a:lnTo>
                <a:lnTo>
                  <a:pt x="189382" y="304152"/>
                </a:lnTo>
                <a:lnTo>
                  <a:pt x="182026" y="302919"/>
                </a:lnTo>
                <a:close/>
              </a:path>
              <a:path w="553085" h="514984">
                <a:moveTo>
                  <a:pt x="206069" y="312741"/>
                </a:moveTo>
                <a:lnTo>
                  <a:pt x="177086" y="312741"/>
                </a:lnTo>
                <a:lnTo>
                  <a:pt x="186358" y="314331"/>
                </a:lnTo>
                <a:lnTo>
                  <a:pt x="197018" y="321150"/>
                </a:lnTo>
                <a:lnTo>
                  <a:pt x="224511" y="358152"/>
                </a:lnTo>
                <a:lnTo>
                  <a:pt x="224867" y="367717"/>
                </a:lnTo>
                <a:lnTo>
                  <a:pt x="220167" y="375018"/>
                </a:lnTo>
                <a:lnTo>
                  <a:pt x="212306" y="378635"/>
                </a:lnTo>
                <a:lnTo>
                  <a:pt x="229138" y="378635"/>
                </a:lnTo>
                <a:lnTo>
                  <a:pt x="230835" y="376764"/>
                </a:lnTo>
                <a:lnTo>
                  <a:pt x="233864" y="370859"/>
                </a:lnTo>
                <a:lnTo>
                  <a:pt x="235273" y="364172"/>
                </a:lnTo>
                <a:lnTo>
                  <a:pt x="235064" y="356704"/>
                </a:lnTo>
                <a:lnTo>
                  <a:pt x="211679" y="317268"/>
                </a:lnTo>
                <a:lnTo>
                  <a:pt x="206069" y="312741"/>
                </a:lnTo>
                <a:close/>
              </a:path>
              <a:path w="553085" h="514984">
                <a:moveTo>
                  <a:pt x="286009" y="283413"/>
                </a:moveTo>
                <a:lnTo>
                  <a:pt x="269811" y="283413"/>
                </a:lnTo>
                <a:lnTo>
                  <a:pt x="274855" y="289823"/>
                </a:lnTo>
                <a:lnTo>
                  <a:pt x="278672" y="296043"/>
                </a:lnTo>
                <a:lnTo>
                  <a:pt x="281266" y="302072"/>
                </a:lnTo>
                <a:lnTo>
                  <a:pt x="282638" y="307911"/>
                </a:lnTo>
                <a:lnTo>
                  <a:pt x="283641" y="315569"/>
                </a:lnTo>
                <a:lnTo>
                  <a:pt x="281292" y="321881"/>
                </a:lnTo>
                <a:lnTo>
                  <a:pt x="271475" y="330415"/>
                </a:lnTo>
                <a:lnTo>
                  <a:pt x="265607" y="333717"/>
                </a:lnTo>
                <a:lnTo>
                  <a:pt x="257987" y="336740"/>
                </a:lnTo>
                <a:lnTo>
                  <a:pt x="264795" y="344576"/>
                </a:lnTo>
                <a:lnTo>
                  <a:pt x="293649" y="306476"/>
                </a:lnTo>
                <a:lnTo>
                  <a:pt x="292481" y="299478"/>
                </a:lnTo>
                <a:lnTo>
                  <a:pt x="286461" y="284149"/>
                </a:lnTo>
                <a:lnTo>
                  <a:pt x="286009" y="283413"/>
                </a:lnTo>
                <a:close/>
              </a:path>
              <a:path w="553085" h="514984">
                <a:moveTo>
                  <a:pt x="241385" y="250421"/>
                </a:moveTo>
                <a:lnTo>
                  <a:pt x="212492" y="282460"/>
                </a:lnTo>
                <a:lnTo>
                  <a:pt x="212430" y="287375"/>
                </a:lnTo>
                <a:lnTo>
                  <a:pt x="215277" y="294868"/>
                </a:lnTo>
                <a:lnTo>
                  <a:pt x="226758" y="308076"/>
                </a:lnTo>
                <a:lnTo>
                  <a:pt x="233311" y="311530"/>
                </a:lnTo>
                <a:lnTo>
                  <a:pt x="248818" y="313054"/>
                </a:lnTo>
                <a:lnTo>
                  <a:pt x="255600" y="310908"/>
                </a:lnTo>
                <a:lnTo>
                  <a:pt x="265112" y="302640"/>
                </a:lnTo>
                <a:lnTo>
                  <a:pt x="248666" y="302640"/>
                </a:lnTo>
                <a:lnTo>
                  <a:pt x="238594" y="300723"/>
                </a:lnTo>
                <a:lnTo>
                  <a:pt x="233794" y="297624"/>
                </a:lnTo>
                <a:lnTo>
                  <a:pt x="224891" y="287375"/>
                </a:lnTo>
                <a:lnTo>
                  <a:pt x="222631" y="282460"/>
                </a:lnTo>
                <a:lnTo>
                  <a:pt x="222262" y="272745"/>
                </a:lnTo>
                <a:lnTo>
                  <a:pt x="224193" y="268566"/>
                </a:lnTo>
                <a:lnTo>
                  <a:pt x="232562" y="261302"/>
                </a:lnTo>
                <a:lnTo>
                  <a:pt x="237604" y="260057"/>
                </a:lnTo>
                <a:lnTo>
                  <a:pt x="265394" y="260057"/>
                </a:lnTo>
                <a:lnTo>
                  <a:pt x="262494" y="257748"/>
                </a:lnTo>
                <a:lnTo>
                  <a:pt x="255466" y="253755"/>
                </a:lnTo>
                <a:lnTo>
                  <a:pt x="248348" y="251294"/>
                </a:lnTo>
                <a:lnTo>
                  <a:pt x="241385" y="250421"/>
                </a:lnTo>
                <a:close/>
              </a:path>
              <a:path w="553085" h="514984">
                <a:moveTo>
                  <a:pt x="265394" y="260057"/>
                </a:moveTo>
                <a:lnTo>
                  <a:pt x="237604" y="260057"/>
                </a:lnTo>
                <a:lnTo>
                  <a:pt x="249148" y="262610"/>
                </a:lnTo>
                <a:lnTo>
                  <a:pt x="254584" y="266179"/>
                </a:lnTo>
                <a:lnTo>
                  <a:pt x="262915" y="275767"/>
                </a:lnTo>
                <a:lnTo>
                  <a:pt x="264312" y="280136"/>
                </a:lnTo>
                <a:lnTo>
                  <a:pt x="263398" y="290194"/>
                </a:lnTo>
                <a:lnTo>
                  <a:pt x="261213" y="294411"/>
                </a:lnTo>
                <a:lnTo>
                  <a:pt x="253225" y="301358"/>
                </a:lnTo>
                <a:lnTo>
                  <a:pt x="248666" y="302640"/>
                </a:lnTo>
                <a:lnTo>
                  <a:pt x="265112" y="302640"/>
                </a:lnTo>
                <a:lnTo>
                  <a:pt x="267347" y="300697"/>
                </a:lnTo>
                <a:lnTo>
                  <a:pt x="270154" y="293217"/>
                </a:lnTo>
                <a:lnTo>
                  <a:pt x="269811" y="283413"/>
                </a:lnTo>
                <a:lnTo>
                  <a:pt x="286009" y="283413"/>
                </a:lnTo>
                <a:lnTo>
                  <a:pt x="282067" y="276986"/>
                </a:lnTo>
                <a:lnTo>
                  <a:pt x="276288" y="270344"/>
                </a:lnTo>
                <a:lnTo>
                  <a:pt x="269435" y="263276"/>
                </a:lnTo>
                <a:lnTo>
                  <a:pt x="265394" y="260057"/>
                </a:lnTo>
                <a:close/>
              </a:path>
              <a:path w="553085" h="514984">
                <a:moveTo>
                  <a:pt x="324929" y="272821"/>
                </a:moveTo>
                <a:lnTo>
                  <a:pt x="313423" y="282828"/>
                </a:lnTo>
                <a:lnTo>
                  <a:pt x="323430" y="294335"/>
                </a:lnTo>
                <a:lnTo>
                  <a:pt x="334937" y="284327"/>
                </a:lnTo>
                <a:lnTo>
                  <a:pt x="324929" y="272821"/>
                </a:lnTo>
                <a:close/>
              </a:path>
              <a:path w="553085" h="514984">
                <a:moveTo>
                  <a:pt x="351728" y="183400"/>
                </a:moveTo>
                <a:lnTo>
                  <a:pt x="324396" y="183400"/>
                </a:lnTo>
                <a:lnTo>
                  <a:pt x="332854" y="183794"/>
                </a:lnTo>
                <a:lnTo>
                  <a:pt x="336651" y="185826"/>
                </a:lnTo>
                <a:lnTo>
                  <a:pt x="339991" y="189674"/>
                </a:lnTo>
                <a:lnTo>
                  <a:pt x="343297" y="194756"/>
                </a:lnTo>
                <a:lnTo>
                  <a:pt x="345347" y="200956"/>
                </a:lnTo>
                <a:lnTo>
                  <a:pt x="346146" y="208278"/>
                </a:lnTo>
                <a:lnTo>
                  <a:pt x="345694" y="216725"/>
                </a:lnTo>
                <a:lnTo>
                  <a:pt x="344525" y="225996"/>
                </a:lnTo>
                <a:lnTo>
                  <a:pt x="343651" y="236274"/>
                </a:lnTo>
                <a:lnTo>
                  <a:pt x="343619" y="245449"/>
                </a:lnTo>
                <a:lnTo>
                  <a:pt x="344427" y="253524"/>
                </a:lnTo>
                <a:lnTo>
                  <a:pt x="346075" y="260502"/>
                </a:lnTo>
                <a:lnTo>
                  <a:pt x="353085" y="268566"/>
                </a:lnTo>
                <a:lnTo>
                  <a:pt x="373467" y="250850"/>
                </a:lnTo>
                <a:lnTo>
                  <a:pt x="357174" y="250850"/>
                </a:lnTo>
                <a:lnTo>
                  <a:pt x="354864" y="245280"/>
                </a:lnTo>
                <a:lnTo>
                  <a:pt x="353629" y="238591"/>
                </a:lnTo>
                <a:lnTo>
                  <a:pt x="353468" y="230783"/>
                </a:lnTo>
                <a:lnTo>
                  <a:pt x="354380" y="221856"/>
                </a:lnTo>
                <a:lnTo>
                  <a:pt x="356692" y="206501"/>
                </a:lnTo>
                <a:lnTo>
                  <a:pt x="356997" y="199415"/>
                </a:lnTo>
                <a:lnTo>
                  <a:pt x="355371" y="189585"/>
                </a:lnTo>
                <a:lnTo>
                  <a:pt x="353174" y="185064"/>
                </a:lnTo>
                <a:lnTo>
                  <a:pt x="351728" y="183400"/>
                </a:lnTo>
                <a:close/>
              </a:path>
              <a:path w="553085" h="514984">
                <a:moveTo>
                  <a:pt x="387146" y="224802"/>
                </a:moveTo>
                <a:lnTo>
                  <a:pt x="357174" y="250850"/>
                </a:lnTo>
                <a:lnTo>
                  <a:pt x="373467" y="250850"/>
                </a:lnTo>
                <a:lnTo>
                  <a:pt x="394157" y="232867"/>
                </a:lnTo>
                <a:lnTo>
                  <a:pt x="387146" y="224802"/>
                </a:lnTo>
                <a:close/>
              </a:path>
              <a:path w="553085" h="514984">
                <a:moveTo>
                  <a:pt x="324777" y="172084"/>
                </a:moveTo>
                <a:lnTo>
                  <a:pt x="318071" y="174840"/>
                </a:lnTo>
                <a:lnTo>
                  <a:pt x="305549" y="185737"/>
                </a:lnTo>
                <a:lnTo>
                  <a:pt x="300723" y="192468"/>
                </a:lnTo>
                <a:lnTo>
                  <a:pt x="297103" y="200685"/>
                </a:lnTo>
                <a:lnTo>
                  <a:pt x="304114" y="208749"/>
                </a:lnTo>
                <a:lnTo>
                  <a:pt x="307431" y="199415"/>
                </a:lnTo>
                <a:lnTo>
                  <a:pt x="311442" y="192735"/>
                </a:lnTo>
                <a:lnTo>
                  <a:pt x="320255" y="185064"/>
                </a:lnTo>
                <a:lnTo>
                  <a:pt x="324396" y="183400"/>
                </a:lnTo>
                <a:lnTo>
                  <a:pt x="351728" y="183400"/>
                </a:lnTo>
                <a:lnTo>
                  <a:pt x="344589" y="175183"/>
                </a:lnTo>
                <a:lnTo>
                  <a:pt x="338620" y="172262"/>
                </a:lnTo>
                <a:lnTo>
                  <a:pt x="324777" y="172084"/>
                </a:lnTo>
                <a:close/>
              </a:path>
              <a:path w="553085" h="514984">
                <a:moveTo>
                  <a:pt x="393659" y="118946"/>
                </a:moveTo>
                <a:lnTo>
                  <a:pt x="365803" y="143187"/>
                </a:lnTo>
                <a:lnTo>
                  <a:pt x="366001" y="150660"/>
                </a:lnTo>
                <a:lnTo>
                  <a:pt x="389356" y="190098"/>
                </a:lnTo>
                <a:lnTo>
                  <a:pt x="419040" y="204423"/>
                </a:lnTo>
                <a:lnTo>
                  <a:pt x="425854" y="203958"/>
                </a:lnTo>
                <a:lnTo>
                  <a:pt x="432114" y="201794"/>
                </a:lnTo>
                <a:lnTo>
                  <a:pt x="437819" y="197929"/>
                </a:lnTo>
                <a:lnTo>
                  <a:pt x="440776" y="194665"/>
                </a:lnTo>
                <a:lnTo>
                  <a:pt x="423939" y="194665"/>
                </a:lnTo>
                <a:lnTo>
                  <a:pt x="414683" y="193063"/>
                </a:lnTo>
                <a:lnTo>
                  <a:pt x="381729" y="160581"/>
                </a:lnTo>
                <a:lnTo>
                  <a:pt x="376153" y="139692"/>
                </a:lnTo>
                <a:lnTo>
                  <a:pt x="380834" y="132410"/>
                </a:lnTo>
                <a:lnTo>
                  <a:pt x="388714" y="128774"/>
                </a:lnTo>
                <a:lnTo>
                  <a:pt x="417708" y="128774"/>
                </a:lnTo>
                <a:lnTo>
                  <a:pt x="416005" y="127400"/>
                </a:lnTo>
                <a:lnTo>
                  <a:pt x="408573" y="123028"/>
                </a:lnTo>
                <a:lnTo>
                  <a:pt x="401015" y="120180"/>
                </a:lnTo>
                <a:lnTo>
                  <a:pt x="393659" y="118946"/>
                </a:lnTo>
                <a:close/>
              </a:path>
              <a:path w="553085" h="514984">
                <a:moveTo>
                  <a:pt x="417708" y="128774"/>
                </a:moveTo>
                <a:lnTo>
                  <a:pt x="388714" y="128774"/>
                </a:lnTo>
                <a:lnTo>
                  <a:pt x="397986" y="130363"/>
                </a:lnTo>
                <a:lnTo>
                  <a:pt x="408649" y="137180"/>
                </a:lnTo>
                <a:lnTo>
                  <a:pt x="436150" y="174193"/>
                </a:lnTo>
                <a:lnTo>
                  <a:pt x="436468" y="183794"/>
                </a:lnTo>
                <a:lnTo>
                  <a:pt x="431800" y="191046"/>
                </a:lnTo>
                <a:lnTo>
                  <a:pt x="423939" y="194665"/>
                </a:lnTo>
                <a:lnTo>
                  <a:pt x="440776" y="194665"/>
                </a:lnTo>
                <a:lnTo>
                  <a:pt x="442467" y="192797"/>
                </a:lnTo>
                <a:lnTo>
                  <a:pt x="445496" y="186888"/>
                </a:lnTo>
                <a:lnTo>
                  <a:pt x="446906" y="180200"/>
                </a:lnTo>
                <a:lnTo>
                  <a:pt x="446697" y="172732"/>
                </a:lnTo>
                <a:lnTo>
                  <a:pt x="423312" y="133296"/>
                </a:lnTo>
                <a:lnTo>
                  <a:pt x="417708" y="128774"/>
                </a:lnTo>
                <a:close/>
              </a:path>
              <a:path w="553085" h="514984">
                <a:moveTo>
                  <a:pt x="454220" y="85661"/>
                </a:moveTo>
                <a:lnTo>
                  <a:pt x="438086" y="85661"/>
                </a:lnTo>
                <a:lnTo>
                  <a:pt x="492061" y="147751"/>
                </a:lnTo>
                <a:lnTo>
                  <a:pt x="501243" y="139763"/>
                </a:lnTo>
                <a:lnTo>
                  <a:pt x="454220" y="85661"/>
                </a:lnTo>
                <a:close/>
              </a:path>
              <a:path w="553085" h="514984">
                <a:moveTo>
                  <a:pt x="531321" y="16243"/>
                </a:moveTo>
                <a:lnTo>
                  <a:pt x="521436" y="16243"/>
                </a:lnTo>
                <a:lnTo>
                  <a:pt x="528942" y="62903"/>
                </a:lnTo>
                <a:lnTo>
                  <a:pt x="542391" y="104000"/>
                </a:lnTo>
                <a:lnTo>
                  <a:pt x="552983" y="94792"/>
                </a:lnTo>
                <a:lnTo>
                  <a:pt x="545815" y="80405"/>
                </a:lnTo>
                <a:lnTo>
                  <a:pt x="539629" y="61247"/>
                </a:lnTo>
                <a:lnTo>
                  <a:pt x="534423" y="37319"/>
                </a:lnTo>
                <a:lnTo>
                  <a:pt x="531321" y="16243"/>
                </a:lnTo>
                <a:close/>
              </a:path>
              <a:path w="553085" h="514984">
                <a:moveTo>
                  <a:pt x="440753" y="70167"/>
                </a:moveTo>
                <a:lnTo>
                  <a:pt x="422109" y="89395"/>
                </a:lnTo>
                <a:lnTo>
                  <a:pt x="427139" y="95186"/>
                </a:lnTo>
                <a:lnTo>
                  <a:pt x="438086" y="85661"/>
                </a:lnTo>
                <a:lnTo>
                  <a:pt x="454220" y="85661"/>
                </a:lnTo>
                <a:lnTo>
                  <a:pt x="440753" y="70167"/>
                </a:lnTo>
                <a:close/>
              </a:path>
              <a:path w="553085" h="514984">
                <a:moveTo>
                  <a:pt x="522693" y="0"/>
                </a:moveTo>
                <a:lnTo>
                  <a:pt x="478421" y="38493"/>
                </a:lnTo>
                <a:lnTo>
                  <a:pt x="485914" y="47116"/>
                </a:lnTo>
                <a:lnTo>
                  <a:pt x="521436" y="16243"/>
                </a:lnTo>
                <a:lnTo>
                  <a:pt x="531321" y="16243"/>
                </a:lnTo>
                <a:lnTo>
                  <a:pt x="530199" y="8623"/>
                </a:lnTo>
                <a:lnTo>
                  <a:pt x="5226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02573" y="6171438"/>
            <a:ext cx="502920" cy="502920"/>
          </a:xfrm>
          <a:custGeom>
            <a:avLst/>
            <a:rect l="l" t="t" r="r" b="b"/>
            <a:pathLst>
              <a:path w="502920" h="502920">
                <a:moveTo>
                  <a:pt x="0" y="251460"/>
                </a:moveTo>
                <a:lnTo>
                  <a:pt x="4049" y="206260"/>
                </a:lnTo>
                <a:lnTo>
                  <a:pt x="15725" y="163718"/>
                </a:lnTo>
                <a:lnTo>
                  <a:pt x="34318" y="124544"/>
                </a:lnTo>
                <a:lnTo>
                  <a:pt x="59120" y="89448"/>
                </a:lnTo>
                <a:lnTo>
                  <a:pt x="89422" y="59141"/>
                </a:lnTo>
                <a:lnTo>
                  <a:pt x="124516" y="34332"/>
                </a:lnTo>
                <a:lnTo>
                  <a:pt x="163693" y="15732"/>
                </a:lnTo>
                <a:lnTo>
                  <a:pt x="206243" y="4051"/>
                </a:lnTo>
                <a:lnTo>
                  <a:pt x="251459" y="0"/>
                </a:lnTo>
                <a:lnTo>
                  <a:pt x="296676" y="4051"/>
                </a:lnTo>
                <a:lnTo>
                  <a:pt x="339226" y="15732"/>
                </a:lnTo>
                <a:lnTo>
                  <a:pt x="378403" y="34332"/>
                </a:lnTo>
                <a:lnTo>
                  <a:pt x="413497" y="59141"/>
                </a:lnTo>
                <a:lnTo>
                  <a:pt x="443799" y="89448"/>
                </a:lnTo>
                <a:lnTo>
                  <a:pt x="468601" y="124544"/>
                </a:lnTo>
                <a:lnTo>
                  <a:pt x="487194" y="163718"/>
                </a:lnTo>
                <a:lnTo>
                  <a:pt x="498870" y="206260"/>
                </a:lnTo>
                <a:lnTo>
                  <a:pt x="502920" y="251460"/>
                </a:lnTo>
                <a:lnTo>
                  <a:pt x="498870" y="296659"/>
                </a:lnTo>
                <a:lnTo>
                  <a:pt x="487194" y="339201"/>
                </a:lnTo>
                <a:lnTo>
                  <a:pt x="468601" y="378375"/>
                </a:lnTo>
                <a:lnTo>
                  <a:pt x="443799" y="413471"/>
                </a:lnTo>
                <a:lnTo>
                  <a:pt x="413497" y="443778"/>
                </a:lnTo>
                <a:lnTo>
                  <a:pt x="378403" y="468587"/>
                </a:lnTo>
                <a:lnTo>
                  <a:pt x="339226" y="487187"/>
                </a:lnTo>
                <a:lnTo>
                  <a:pt x="296676" y="498868"/>
                </a:lnTo>
                <a:lnTo>
                  <a:pt x="251459" y="502920"/>
                </a:lnTo>
                <a:lnTo>
                  <a:pt x="206243" y="498868"/>
                </a:lnTo>
                <a:lnTo>
                  <a:pt x="163693" y="487187"/>
                </a:lnTo>
                <a:lnTo>
                  <a:pt x="124516" y="468587"/>
                </a:lnTo>
                <a:lnTo>
                  <a:pt x="89422" y="443778"/>
                </a:lnTo>
                <a:lnTo>
                  <a:pt x="59120" y="413471"/>
                </a:lnTo>
                <a:lnTo>
                  <a:pt x="34318" y="378375"/>
                </a:lnTo>
                <a:lnTo>
                  <a:pt x="15725" y="339201"/>
                </a:lnTo>
                <a:lnTo>
                  <a:pt x="4049" y="296659"/>
                </a:lnTo>
                <a:lnTo>
                  <a:pt x="0" y="25146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610600" y="6342084"/>
            <a:ext cx="8509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5" dirty="0">
                <a:solidFill>
                  <a:srgbClr val="888888"/>
                </a:solidFill>
                <a:latin typeface="Arial" pitchFamily="34" charset="0" panose="020B0604020202020204"/>
                <a:cs typeface="Arial" pitchFamily="34" charset="0" panose="020B0604020202020204"/>
              </a:rPr>
              <a:t>3</a:t>
            </a:r>
            <a:endParaRPr sz="1200">
              <a:latin typeface="Arial" pitchFamily="34" charset="0" panose="020B0604020202020204"/>
              <a:cs typeface="Arial" pitchFamily="34" charset="0" panose="020B060402020202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8411" y="950975"/>
            <a:ext cx="1169670" cy="976122"/>
          </a:xfrm>
          <a:prstGeom prst="rect">
            <a:avLst/>
          </a:prstGeom>
          <a:blipFill>
            <a:blip r:embed="rId1"/>
            <a:srcRect l="0" t="0" r="0" b="0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3652" y="13716"/>
            <a:ext cx="1141476" cy="947927"/>
          </a:xfrm>
          <a:prstGeom prst="rect">
            <a:avLst/>
          </a:prstGeom>
          <a:blipFill>
            <a:blip r:embed="rId2"/>
            <a:srcRect l="0" t="0" r="0" b="0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>
            <a:spLocks noGrp="1" noEditPoints="1"/>
          </p:cNvSpPr>
          <p:nvPr>
            <p:ph type="title"/>
          </p:nvPr>
        </p:nvSpPr>
        <p:spPr>
          <a:xfrm>
            <a:off x="224027" y="955547"/>
            <a:ext cx="8677910" cy="347530"/>
          </a:xfrm>
          <a:solidFill>
            <a:srgbClr val="F1F1F1"/>
          </a:solidFill>
        </p:spPr>
        <p:txBody>
          <a:bodyPr vert="horz" wrap="square" lIns="0" tIns="39369" rIns="0" bIns="0" rtlCol="0">
            <a:spAutoFit/>
          </a:bodyPr>
          <a:lstStyle/>
          <a:p>
            <a:pPr marL="640080" marR="365760" indent="-269875" algn="ctr">
              <a:lnSpc>
                <a:spcPct val="100000"/>
              </a:lnSpc>
              <a:spcBef>
                <a:spcPts val="309"/>
              </a:spcBef>
            </a:pPr>
            <a:r>
              <a:rPr lang="en-US" sz="20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 BANK OF BUSINESS PARTNERS (BBP) </a:t>
            </a:r>
            <a:r>
              <a:rPr lang="ru-RU" sz="2000" dirty="0">
                <a:latin typeface="Times New Roman" pitchFamily="18" charset="0" panose="02020603050405020304"/>
                <a:cs typeface="Times New Roman" pitchFamily="18" charset="0" panose="02020603050405020304"/>
              </a:rPr>
              <a:t>ОТ СБЕРБАНКА</a:t>
            </a:r>
          </a:p>
        </p:txBody>
      </p:sp>
      <p:sp>
        <p:nvSpPr>
          <p:cNvPr id="10" name="object 10"/>
          <p:cNvSpPr/>
          <p:nvPr/>
        </p:nvSpPr>
        <p:spPr>
          <a:xfrm>
            <a:off x="214884" y="1787651"/>
            <a:ext cx="8776716" cy="4944110"/>
          </a:xfrm>
          <a:custGeom>
            <a:avLst/>
            <a:rect l="l" t="t" r="r" b="b"/>
            <a:pathLst>
              <a:path w="8676640" h="4944109">
                <a:moveTo>
                  <a:pt x="0" y="4943856"/>
                </a:moveTo>
                <a:lnTo>
                  <a:pt x="8676132" y="4943856"/>
                </a:lnTo>
                <a:lnTo>
                  <a:pt x="8676132" y="0"/>
                </a:lnTo>
                <a:lnTo>
                  <a:pt x="0" y="0"/>
                </a:lnTo>
                <a:lnTo>
                  <a:pt x="0" y="4943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TextBox 13"/>
          <p:cNvSpPr txBox="1"/>
          <p:nvPr/>
        </p:nvSpPr>
        <p:spPr>
          <a:xfrm>
            <a:off x="4267200" y="1927097"/>
            <a:ext cx="4634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 Bank of Business Partners</a:t>
            </a:r>
            <a:r>
              <a:rPr lang="ru-RU" sz="1600" b="1" dirty="0"/>
              <a:t> - </a:t>
            </a:r>
            <a:r>
              <a:rPr lang="ru-RU" sz="1600" dirty="0"/>
              <a:t>специализированная площадка для участников ВЭД по поиску партнеров.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63652" y="4392226"/>
            <a:ext cx="3143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https://bankofpartners.com/ru</a:t>
            </a:r>
            <a:r>
              <a:rPr lang="ru-RU" dirty="0"/>
              <a:t>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7412" y="2012060"/>
            <a:ext cx="3850125" cy="224319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67200" y="2780506"/>
            <a:ext cx="463473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 </a:t>
            </a:r>
            <a:r>
              <a:rPr lang="ru-RU" sz="1600" b="1" dirty="0"/>
              <a:t>Это интересно:</a:t>
            </a:r>
          </a:p>
          <a:p>
            <a:endParaRPr lang="ru-RU" sz="1200" b="1" dirty="0"/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sz="1600" b="1" dirty="0"/>
              <a:t>Проверка контрагентов</a:t>
            </a:r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sz="1600" b="1" dirty="0"/>
              <a:t>Поиск товаров и услуг и запросов на сотрудничество</a:t>
            </a:r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sz="1600" b="1" dirty="0"/>
              <a:t>Аналитика ВЭД</a:t>
            </a:r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sz="1600" b="1" dirty="0"/>
              <a:t>Бесплатное размещение своей продукции на внутреннем маркетплейсе</a:t>
            </a:r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sz="1600" b="1" dirty="0"/>
              <a:t>Возможность онлайн консультаций со специалистами разного профиля</a:t>
            </a:r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sz="1600" b="1" dirty="0"/>
              <a:t>Тендеры</a:t>
            </a:r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sz="1600" b="1" dirty="0"/>
              <a:t>Поиск выставочных мероприятий по странам и отраслям</a:t>
            </a:r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sz="1600" b="1" dirty="0"/>
              <a:t>Помощь в подборе иностранного маркетплейса под предприятие</a:t>
            </a:r>
            <a:endParaRPr lang="ru-RU" sz="2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4592</TotalTime>
  <Words>1569</Words>
  <Application>Microsoft Macintosh PowerPoint</Application>
  <PresentationFormat>Экран (4:3)</PresentationFormat>
  <Paragraphs>212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Times New Roman</vt:lpstr>
      <vt:lpstr>Trebuchet MS</vt:lpstr>
      <vt:lpstr>Wingdings</vt:lpstr>
      <vt:lpstr>Office Theme</vt:lpstr>
      <vt:lpstr>Презентация PowerPoint</vt:lpstr>
      <vt:lpstr>Каналы зарубежных on-line продаж</vt:lpstr>
      <vt:lpstr>Плюсы зарубежных on-line продаж</vt:lpstr>
      <vt:lpstr>Особенности зарубежных on-line продаж</vt:lpstr>
      <vt:lpstr>Организация зарубежных on-line продаж. Интернет-магазин</vt:lpstr>
      <vt:lpstr>Адаптация сайта для зарубежных on-line продаж</vt:lpstr>
      <vt:lpstr>Организация зарубежных on-line продаж. Маркетплейсы</vt:lpstr>
      <vt:lpstr>Разновидности маркетплейсов</vt:lpstr>
      <vt:lpstr> BANK OF BUSINESS PARTNERS (BBP) ОТ СБЕРБАНКА</vt:lpstr>
      <vt:lpstr>ВТБ Бизнес Коннект</vt:lpstr>
      <vt:lpstr>САЙТ–ЭЛЕКТРОНАЯ ПЛОЩАДКА B2B-EXPORT.COM</vt:lpstr>
      <vt:lpstr>Преимущества работы на маркетплейсах</vt:lpstr>
      <vt:lpstr>Стоимость услуг маркетплейсов</vt:lpstr>
      <vt:lpstr>Что выбрать - сайт или маркетплейс?</vt:lpstr>
      <vt:lpstr>Основные правила зарубежных On-line продаж</vt:lpstr>
      <vt:lpstr>Как понять в каких странах интересен товар или услуга? </vt:lpstr>
      <vt:lpstr>Способы продвижения товаров и услуг за рубежом</vt:lpstr>
      <vt:lpstr>Способы продвижения товаров и услуг за рубежом</vt:lpstr>
      <vt:lpstr>Мониторинг и аналитика зарубежных посетителей</vt:lpstr>
      <vt:lpstr>Государственная поддержка</vt:lpstr>
      <vt:lpstr>КОНТАКТЫ ЦЕНТРА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Студент</dc:creator>
  <cp:lastModifiedBy>prest</cp:lastModifiedBy>
  <cp:revision>109</cp:revision>
  <dcterms:created xsi:type="dcterms:W3CDTF">2018-07-18T13:36:23Z</dcterms:created>
  <dcterms:modified xsi:type="dcterms:W3CDTF">2019-11-17T19:16:17Z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2017-09-18T00:00:00Z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2018-07-18T00:00:00Z</vt:filetime>
  </property>
</Properties>
</file>