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04794" y="228600"/>
          <a:ext cx="8610605" cy="6324599"/>
        </p:xfrm>
        <a:graphic>
          <a:graphicData uri="http://schemas.openxmlformats.org/drawingml/2006/table">
            <a:tbl>
              <a:tblPr/>
              <a:tblGrid>
                <a:gridCol w="1514297"/>
                <a:gridCol w="584832"/>
                <a:gridCol w="587443"/>
                <a:gridCol w="522171"/>
                <a:gridCol w="522171"/>
                <a:gridCol w="522171"/>
                <a:gridCol w="522171"/>
                <a:gridCol w="563945"/>
                <a:gridCol w="563945"/>
                <a:gridCol w="511728"/>
                <a:gridCol w="511728"/>
                <a:gridCol w="584832"/>
                <a:gridCol w="587443"/>
                <a:gridCol w="511728"/>
              </a:tblGrid>
              <a:tr h="265739">
                <a:tc gridSpan="14"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Исполнение плана- задания по вовлечению задолженности по налоговым и неналоговым доходам</a:t>
                      </a:r>
                    </a:p>
                  </a:txBody>
                  <a:tcPr marL="5694" marR="5694" marT="569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3222">
                <a:tc rowSpan="3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/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ФИО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План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Невозможно ко взысканию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Взыскано на 30.12.2015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t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 т.ч.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Осталось взыскать 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% исполнения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9721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21.12  по 25.12.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Оплачено за неделю с 28.12  по 31.12.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959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  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кол-во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тыс. руб.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Дяченко И.А.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1 574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81 818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12 680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416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18 401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1 209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51 066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26,52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Шарапов М.В.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56 709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19 279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6 632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1 367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30 797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17,72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Яменсков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12 361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4 094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1 996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1 682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4 643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43,84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Павлов А.И.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162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100,00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Алтуев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М.М.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29 345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15 928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3 446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2 478,1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9 971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25,68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 err="1">
                          <a:solidFill>
                            <a:srgbClr val="000000"/>
                          </a:solidFill>
                          <a:latin typeface="Times New Roman"/>
                        </a:rPr>
                        <a:t>Майорова</a:t>
                      </a: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 Н.В.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1 603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3 097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64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1 586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13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99,78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Южный район </a:t>
                      </a:r>
                      <a:b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</a:br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(Шило В.Е.)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6 192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11 728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820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2 250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1 482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6 576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1 347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3 959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3 890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2 902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5273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Центральный район (Гурский А.А.)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6 340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15 324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8 756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3 021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3 626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4 179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Восточный район (Служалый А.В.)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3 668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3 934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82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534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429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2 389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196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111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683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3 157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1 011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Приморский район (Алферов Д.А.)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6 284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26 636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8 484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63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1 148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6 188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17 004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531479"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Новороссийский район (Чумак В.И.)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1 149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10 888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369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6 397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219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1 030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171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561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3 460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22,94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6573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ИТОГО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27 400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252 004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1 522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72 100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7 643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55 192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4 538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12 896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125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latin typeface="Times New Roman"/>
                        </a:rPr>
                        <a:t>4 137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18 292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124 712</a:t>
                      </a:r>
                    </a:p>
                  </a:txBody>
                  <a:tcPr marL="5694" marR="5694" marT="569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latin typeface="Times New Roman"/>
                        </a:rPr>
                        <a:t>30,68</a:t>
                      </a:r>
                    </a:p>
                  </a:txBody>
                  <a:tcPr marL="5694" marR="5694" marT="56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338</Words>
  <PresentationFormat>Экран (4:3)</PresentationFormat>
  <Paragraphs>191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***</cp:lastModifiedBy>
  <cp:revision>21</cp:revision>
  <dcterms:created xsi:type="dcterms:W3CDTF">2015-12-04T10:05:05Z</dcterms:created>
  <dcterms:modified xsi:type="dcterms:W3CDTF">2015-12-30T14:15:37Z</dcterms:modified>
</cp:coreProperties>
</file>