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8" r:id="rId3"/>
    <p:sldMasterId id="2147483698" r:id="rId4"/>
  </p:sldMasterIdLst>
  <p:notesMasterIdLst>
    <p:notesMasterId r:id="rId21"/>
  </p:notesMasterIdLst>
  <p:handoutMasterIdLst>
    <p:handoutMasterId r:id="rId22"/>
  </p:handoutMasterIdLst>
  <p:sldIdLst>
    <p:sldId id="397" r:id="rId5"/>
    <p:sldId id="370" r:id="rId6"/>
    <p:sldId id="371" r:id="rId7"/>
    <p:sldId id="389" r:id="rId8"/>
    <p:sldId id="394" r:id="rId9"/>
    <p:sldId id="395" r:id="rId10"/>
    <p:sldId id="381" r:id="rId11"/>
    <p:sldId id="382" r:id="rId12"/>
    <p:sldId id="403" r:id="rId13"/>
    <p:sldId id="393" r:id="rId14"/>
    <p:sldId id="404" r:id="rId15"/>
    <p:sldId id="408" r:id="rId16"/>
    <p:sldId id="407" r:id="rId17"/>
    <p:sldId id="406" r:id="rId18"/>
    <p:sldId id="396" r:id="rId19"/>
    <p:sldId id="390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F5A"/>
    <a:srgbClr val="062E5A"/>
    <a:srgbClr val="2270B8"/>
    <a:srgbClr val="E30311"/>
    <a:srgbClr val="236FB8"/>
    <a:srgbClr val="E40311"/>
    <a:srgbClr val="2370B8"/>
    <a:srgbClr val="2470B8"/>
    <a:srgbClr val="942117"/>
    <a:srgbClr val="0C9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6433" autoAdjust="0"/>
  </p:normalViewPr>
  <p:slideViewPr>
    <p:cSldViewPr snapToGrid="0" snapToObjects="1">
      <p:cViewPr varScale="1">
        <p:scale>
          <a:sx n="116" d="100"/>
          <a:sy n="116" d="100"/>
        </p:scale>
        <p:origin x="36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24EB1-390E-4397-90B1-13A22905061E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AF742-1F8A-46E2-A8AB-21D3B982A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03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2B2F0-D287-444D-8CB1-DB9DEDC2D655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8A0F7-4952-4B9B-9666-8F07423D2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4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2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B92AD-94EF-4CFB-9104-00DD6500021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6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8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3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001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2E20E-F27B-43CC-B1F9-01F7AC1D4F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884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9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7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3755"/>
            <a:ext cx="12190407" cy="67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985477" y="5879369"/>
            <a:ext cx="39095" cy="428985"/>
          </a:xfrm>
          <a:custGeom>
            <a:avLst/>
            <a:gdLst/>
            <a:ahLst/>
            <a:cxnLst/>
            <a:rect l="l" t="t" r="r" b="b"/>
            <a:pathLst>
              <a:path w="34289" h="473075">
                <a:moveTo>
                  <a:pt x="33667" y="472909"/>
                </a:moveTo>
                <a:lnTo>
                  <a:pt x="33667" y="250482"/>
                </a:lnTo>
                <a:lnTo>
                  <a:pt x="0" y="222783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208420" y="5950776"/>
            <a:ext cx="233747" cy="10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289116" y="6163025"/>
            <a:ext cx="153050" cy="100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541938" y="5955181"/>
            <a:ext cx="547003" cy="95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208420" y="6163026"/>
            <a:ext cx="231677" cy="47216"/>
          </a:xfrm>
          <a:custGeom>
            <a:avLst/>
            <a:gdLst/>
            <a:ahLst/>
            <a:cxnLst/>
            <a:rect l="l" t="t" r="r" b="b"/>
            <a:pathLst>
              <a:path w="203200" h="52070">
                <a:moveTo>
                  <a:pt x="203009" y="0"/>
                </a:moveTo>
                <a:lnTo>
                  <a:pt x="0" y="0"/>
                </a:lnTo>
                <a:lnTo>
                  <a:pt x="70789" y="52031"/>
                </a:lnTo>
                <a:lnTo>
                  <a:pt x="203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57232" y="6170380"/>
            <a:ext cx="1414677" cy="89828"/>
          </a:xfrm>
          <a:custGeom>
            <a:avLst/>
            <a:gdLst/>
            <a:ahLst/>
            <a:cxnLst/>
            <a:rect l="l" t="t" r="r" b="b"/>
            <a:pathLst>
              <a:path w="1240789" h="99059">
                <a:moveTo>
                  <a:pt x="27292" y="1219"/>
                </a:moveTo>
                <a:lnTo>
                  <a:pt x="0" y="1511"/>
                </a:lnTo>
                <a:lnTo>
                  <a:pt x="0" y="97510"/>
                </a:lnTo>
                <a:lnTo>
                  <a:pt x="16865" y="97510"/>
                </a:lnTo>
                <a:lnTo>
                  <a:pt x="16865" y="62865"/>
                </a:lnTo>
                <a:lnTo>
                  <a:pt x="31583" y="62865"/>
                </a:lnTo>
                <a:lnTo>
                  <a:pt x="44495" y="60675"/>
                </a:lnTo>
                <a:lnTo>
                  <a:pt x="55505" y="53795"/>
                </a:lnTo>
                <a:lnTo>
                  <a:pt x="59768" y="47485"/>
                </a:lnTo>
                <a:lnTo>
                  <a:pt x="24980" y="47485"/>
                </a:lnTo>
                <a:lnTo>
                  <a:pt x="20840" y="47205"/>
                </a:lnTo>
                <a:lnTo>
                  <a:pt x="16865" y="46736"/>
                </a:lnTo>
                <a:lnTo>
                  <a:pt x="16865" y="17233"/>
                </a:lnTo>
                <a:lnTo>
                  <a:pt x="21412" y="17170"/>
                </a:lnTo>
                <a:lnTo>
                  <a:pt x="25501" y="16992"/>
                </a:lnTo>
                <a:lnTo>
                  <a:pt x="60391" y="16992"/>
                </a:lnTo>
                <a:lnTo>
                  <a:pt x="56488" y="10737"/>
                </a:lnTo>
                <a:lnTo>
                  <a:pt x="45025" y="3823"/>
                </a:lnTo>
                <a:lnTo>
                  <a:pt x="27292" y="1219"/>
                </a:lnTo>
                <a:close/>
              </a:path>
              <a:path w="1240789" h="99059">
                <a:moveTo>
                  <a:pt x="31583" y="62865"/>
                </a:moveTo>
                <a:lnTo>
                  <a:pt x="16865" y="62865"/>
                </a:lnTo>
                <a:lnTo>
                  <a:pt x="21005" y="63246"/>
                </a:lnTo>
                <a:lnTo>
                  <a:pt x="29336" y="63246"/>
                </a:lnTo>
                <a:lnTo>
                  <a:pt x="31583" y="62865"/>
                </a:lnTo>
                <a:close/>
              </a:path>
              <a:path w="1240789" h="99059">
                <a:moveTo>
                  <a:pt x="60391" y="16992"/>
                </a:moveTo>
                <a:lnTo>
                  <a:pt x="40462" y="16992"/>
                </a:lnTo>
                <a:lnTo>
                  <a:pt x="46647" y="21971"/>
                </a:lnTo>
                <a:lnTo>
                  <a:pt x="46647" y="42608"/>
                </a:lnTo>
                <a:lnTo>
                  <a:pt x="38798" y="47485"/>
                </a:lnTo>
                <a:lnTo>
                  <a:pt x="59768" y="47485"/>
                </a:lnTo>
                <a:lnTo>
                  <a:pt x="62219" y="43856"/>
                </a:lnTo>
                <a:lnTo>
                  <a:pt x="64490" y="32105"/>
                </a:lnTo>
                <a:lnTo>
                  <a:pt x="62652" y="20614"/>
                </a:lnTo>
                <a:lnTo>
                  <a:pt x="60391" y="16992"/>
                </a:lnTo>
                <a:close/>
              </a:path>
              <a:path w="1240789" h="99059">
                <a:moveTo>
                  <a:pt x="134264" y="0"/>
                </a:moveTo>
                <a:lnTo>
                  <a:pt x="114032" y="3821"/>
                </a:lnTo>
                <a:lnTo>
                  <a:pt x="98261" y="14316"/>
                </a:lnTo>
                <a:lnTo>
                  <a:pt x="88017" y="30025"/>
                </a:lnTo>
                <a:lnTo>
                  <a:pt x="84366" y="49491"/>
                </a:lnTo>
                <a:lnTo>
                  <a:pt x="88155" y="69857"/>
                </a:lnTo>
                <a:lnTo>
                  <a:pt x="98628" y="85490"/>
                </a:lnTo>
                <a:lnTo>
                  <a:pt x="114444" y="95511"/>
                </a:lnTo>
                <a:lnTo>
                  <a:pt x="134264" y="99047"/>
                </a:lnTo>
                <a:lnTo>
                  <a:pt x="154123" y="95354"/>
                </a:lnTo>
                <a:lnTo>
                  <a:pt x="169991" y="85070"/>
                </a:lnTo>
                <a:lnTo>
                  <a:pt x="171213" y="83248"/>
                </a:lnTo>
                <a:lnTo>
                  <a:pt x="134264" y="83248"/>
                </a:lnTo>
                <a:lnTo>
                  <a:pt x="121679" y="80676"/>
                </a:lnTo>
                <a:lnTo>
                  <a:pt x="111502" y="73575"/>
                </a:lnTo>
                <a:lnTo>
                  <a:pt x="104692" y="62872"/>
                </a:lnTo>
                <a:lnTo>
                  <a:pt x="102209" y="49491"/>
                </a:lnTo>
                <a:lnTo>
                  <a:pt x="104635" y="35833"/>
                </a:lnTo>
                <a:lnTo>
                  <a:pt x="111350" y="25174"/>
                </a:lnTo>
                <a:lnTo>
                  <a:pt x="121508" y="18245"/>
                </a:lnTo>
                <a:lnTo>
                  <a:pt x="134264" y="15773"/>
                </a:lnTo>
                <a:lnTo>
                  <a:pt x="171498" y="15773"/>
                </a:lnTo>
                <a:lnTo>
                  <a:pt x="169991" y="13535"/>
                </a:lnTo>
                <a:lnTo>
                  <a:pt x="154123" y="3529"/>
                </a:lnTo>
                <a:lnTo>
                  <a:pt x="134264" y="0"/>
                </a:lnTo>
                <a:close/>
              </a:path>
              <a:path w="1240789" h="99059">
                <a:moveTo>
                  <a:pt x="171498" y="15773"/>
                </a:moveTo>
                <a:lnTo>
                  <a:pt x="134264" y="15773"/>
                </a:lnTo>
                <a:lnTo>
                  <a:pt x="146931" y="18245"/>
                </a:lnTo>
                <a:lnTo>
                  <a:pt x="157154" y="25174"/>
                </a:lnTo>
                <a:lnTo>
                  <a:pt x="163984" y="35833"/>
                </a:lnTo>
                <a:lnTo>
                  <a:pt x="166471" y="49491"/>
                </a:lnTo>
                <a:lnTo>
                  <a:pt x="164275" y="62749"/>
                </a:lnTo>
                <a:lnTo>
                  <a:pt x="157930" y="73466"/>
                </a:lnTo>
                <a:lnTo>
                  <a:pt x="147804" y="80635"/>
                </a:lnTo>
                <a:lnTo>
                  <a:pt x="134264" y="83248"/>
                </a:lnTo>
                <a:lnTo>
                  <a:pt x="171213" y="83248"/>
                </a:lnTo>
                <a:lnTo>
                  <a:pt x="180507" y="69386"/>
                </a:lnTo>
                <a:lnTo>
                  <a:pt x="184315" y="49491"/>
                </a:lnTo>
                <a:lnTo>
                  <a:pt x="180507" y="29146"/>
                </a:lnTo>
                <a:lnTo>
                  <a:pt x="171498" y="15773"/>
                </a:lnTo>
                <a:close/>
              </a:path>
              <a:path w="1240789" h="99059">
                <a:moveTo>
                  <a:pt x="253987" y="0"/>
                </a:moveTo>
                <a:lnTo>
                  <a:pt x="232955" y="3862"/>
                </a:lnTo>
                <a:lnTo>
                  <a:pt x="217566" y="14425"/>
                </a:lnTo>
                <a:lnTo>
                  <a:pt x="208117" y="30148"/>
                </a:lnTo>
                <a:lnTo>
                  <a:pt x="204901" y="49491"/>
                </a:lnTo>
                <a:lnTo>
                  <a:pt x="208504" y="69857"/>
                </a:lnTo>
                <a:lnTo>
                  <a:pt x="218635" y="85490"/>
                </a:lnTo>
                <a:lnTo>
                  <a:pt x="234278" y="95511"/>
                </a:lnTo>
                <a:lnTo>
                  <a:pt x="254419" y="99047"/>
                </a:lnTo>
                <a:lnTo>
                  <a:pt x="263630" y="98257"/>
                </a:lnTo>
                <a:lnTo>
                  <a:pt x="272186" y="96037"/>
                </a:lnTo>
                <a:lnTo>
                  <a:pt x="279532" y="92607"/>
                </a:lnTo>
                <a:lnTo>
                  <a:pt x="285114" y="88188"/>
                </a:lnTo>
                <a:lnTo>
                  <a:pt x="282595" y="83248"/>
                </a:lnTo>
                <a:lnTo>
                  <a:pt x="256006" y="83248"/>
                </a:lnTo>
                <a:lnTo>
                  <a:pt x="242484" y="80795"/>
                </a:lnTo>
                <a:lnTo>
                  <a:pt x="231967" y="73894"/>
                </a:lnTo>
                <a:lnTo>
                  <a:pt x="225147" y="63231"/>
                </a:lnTo>
                <a:lnTo>
                  <a:pt x="222719" y="49491"/>
                </a:lnTo>
                <a:lnTo>
                  <a:pt x="225097" y="35436"/>
                </a:lnTo>
                <a:lnTo>
                  <a:pt x="231667" y="24822"/>
                </a:lnTo>
                <a:lnTo>
                  <a:pt x="241579" y="18112"/>
                </a:lnTo>
                <a:lnTo>
                  <a:pt x="253987" y="15773"/>
                </a:lnTo>
                <a:lnTo>
                  <a:pt x="279573" y="15773"/>
                </a:lnTo>
                <a:lnTo>
                  <a:pt x="283184" y="9715"/>
                </a:lnTo>
                <a:lnTo>
                  <a:pt x="277715" y="5781"/>
                </a:lnTo>
                <a:lnTo>
                  <a:pt x="270900" y="2709"/>
                </a:lnTo>
                <a:lnTo>
                  <a:pt x="262928" y="712"/>
                </a:lnTo>
                <a:lnTo>
                  <a:pt x="253987" y="0"/>
                </a:lnTo>
                <a:close/>
              </a:path>
              <a:path w="1240789" h="99059">
                <a:moveTo>
                  <a:pt x="278663" y="75539"/>
                </a:moveTo>
                <a:lnTo>
                  <a:pt x="272122" y="80670"/>
                </a:lnTo>
                <a:lnTo>
                  <a:pt x="264020" y="83248"/>
                </a:lnTo>
                <a:lnTo>
                  <a:pt x="282595" y="83248"/>
                </a:lnTo>
                <a:lnTo>
                  <a:pt x="278663" y="75539"/>
                </a:lnTo>
                <a:close/>
              </a:path>
              <a:path w="1240789" h="99059">
                <a:moveTo>
                  <a:pt x="279573" y="15773"/>
                </a:moveTo>
                <a:lnTo>
                  <a:pt x="263613" y="15773"/>
                </a:lnTo>
                <a:lnTo>
                  <a:pt x="269913" y="18389"/>
                </a:lnTo>
                <a:lnTo>
                  <a:pt x="275704" y="22263"/>
                </a:lnTo>
                <a:lnTo>
                  <a:pt x="279573" y="15773"/>
                </a:lnTo>
                <a:close/>
              </a:path>
              <a:path w="1240789" h="99059">
                <a:moveTo>
                  <a:pt x="307187" y="74853"/>
                </a:moveTo>
                <a:lnTo>
                  <a:pt x="299935" y="89027"/>
                </a:lnTo>
                <a:lnTo>
                  <a:pt x="305942" y="93025"/>
                </a:lnTo>
                <a:lnTo>
                  <a:pt x="313591" y="96199"/>
                </a:lnTo>
                <a:lnTo>
                  <a:pt x="322474" y="98292"/>
                </a:lnTo>
                <a:lnTo>
                  <a:pt x="332181" y="99047"/>
                </a:lnTo>
                <a:lnTo>
                  <a:pt x="352971" y="95510"/>
                </a:lnTo>
                <a:lnTo>
                  <a:pt x="368781" y="85475"/>
                </a:lnTo>
                <a:lnTo>
                  <a:pt x="370210" y="83248"/>
                </a:lnTo>
                <a:lnTo>
                  <a:pt x="331965" y="83248"/>
                </a:lnTo>
                <a:lnTo>
                  <a:pt x="324682" y="82599"/>
                </a:lnTo>
                <a:lnTo>
                  <a:pt x="318061" y="80818"/>
                </a:lnTo>
                <a:lnTo>
                  <a:pt x="312198" y="78153"/>
                </a:lnTo>
                <a:lnTo>
                  <a:pt x="307187" y="74853"/>
                </a:lnTo>
                <a:close/>
              </a:path>
              <a:path w="1240789" h="99059">
                <a:moveTo>
                  <a:pt x="370304" y="15773"/>
                </a:moveTo>
                <a:lnTo>
                  <a:pt x="330111" y="15773"/>
                </a:lnTo>
                <a:lnTo>
                  <a:pt x="342698" y="17416"/>
                </a:lnTo>
                <a:lnTo>
                  <a:pt x="352956" y="22234"/>
                </a:lnTo>
                <a:lnTo>
                  <a:pt x="360430" y="30057"/>
                </a:lnTo>
                <a:lnTo>
                  <a:pt x="364667" y="40716"/>
                </a:lnTo>
                <a:lnTo>
                  <a:pt x="321856" y="40716"/>
                </a:lnTo>
                <a:lnTo>
                  <a:pt x="321856" y="56476"/>
                </a:lnTo>
                <a:lnTo>
                  <a:pt x="365086" y="56476"/>
                </a:lnTo>
                <a:lnTo>
                  <a:pt x="361001" y="68144"/>
                </a:lnTo>
                <a:lnTo>
                  <a:pt x="353583" y="76515"/>
                </a:lnTo>
                <a:lnTo>
                  <a:pt x="343637" y="81560"/>
                </a:lnTo>
                <a:lnTo>
                  <a:pt x="331965" y="83248"/>
                </a:lnTo>
                <a:lnTo>
                  <a:pt x="370210" y="83248"/>
                </a:lnTo>
                <a:lnTo>
                  <a:pt x="378835" y="69809"/>
                </a:lnTo>
                <a:lnTo>
                  <a:pt x="382358" y="49377"/>
                </a:lnTo>
                <a:lnTo>
                  <a:pt x="378796" y="29055"/>
                </a:lnTo>
                <a:lnTo>
                  <a:pt x="370304" y="15773"/>
                </a:lnTo>
                <a:close/>
              </a:path>
              <a:path w="1240789" h="99059">
                <a:moveTo>
                  <a:pt x="334136" y="0"/>
                </a:moveTo>
                <a:lnTo>
                  <a:pt x="323715" y="839"/>
                </a:lnTo>
                <a:lnTo>
                  <a:pt x="314621" y="3117"/>
                </a:lnTo>
                <a:lnTo>
                  <a:pt x="307021" y="6472"/>
                </a:lnTo>
                <a:lnTo>
                  <a:pt x="301078" y="10541"/>
                </a:lnTo>
                <a:lnTo>
                  <a:pt x="307670" y="23190"/>
                </a:lnTo>
                <a:lnTo>
                  <a:pt x="314363" y="18097"/>
                </a:lnTo>
                <a:lnTo>
                  <a:pt x="322376" y="15773"/>
                </a:lnTo>
                <a:lnTo>
                  <a:pt x="370304" y="15773"/>
                </a:lnTo>
                <a:lnTo>
                  <a:pt x="368839" y="13482"/>
                </a:lnTo>
                <a:lnTo>
                  <a:pt x="353587" y="3512"/>
                </a:lnTo>
                <a:lnTo>
                  <a:pt x="334136" y="0"/>
                </a:lnTo>
                <a:close/>
              </a:path>
              <a:path w="1240789" h="99059">
                <a:moveTo>
                  <a:pt x="426948" y="1511"/>
                </a:moveTo>
                <a:lnTo>
                  <a:pt x="410095" y="1511"/>
                </a:lnTo>
                <a:lnTo>
                  <a:pt x="410095" y="97510"/>
                </a:lnTo>
                <a:lnTo>
                  <a:pt x="426948" y="97510"/>
                </a:lnTo>
                <a:lnTo>
                  <a:pt x="426948" y="47980"/>
                </a:lnTo>
                <a:lnTo>
                  <a:pt x="446994" y="47980"/>
                </a:lnTo>
                <a:lnTo>
                  <a:pt x="446215" y="47028"/>
                </a:lnTo>
                <a:lnTo>
                  <a:pt x="426948" y="47028"/>
                </a:lnTo>
                <a:lnTo>
                  <a:pt x="426948" y="1511"/>
                </a:lnTo>
                <a:close/>
              </a:path>
              <a:path w="1240789" h="99059">
                <a:moveTo>
                  <a:pt x="446994" y="47980"/>
                </a:moveTo>
                <a:lnTo>
                  <a:pt x="426948" y="47980"/>
                </a:lnTo>
                <a:lnTo>
                  <a:pt x="466216" y="97510"/>
                </a:lnTo>
                <a:lnTo>
                  <a:pt x="487514" y="97510"/>
                </a:lnTo>
                <a:lnTo>
                  <a:pt x="446994" y="47980"/>
                </a:lnTo>
                <a:close/>
              </a:path>
              <a:path w="1240789" h="99059">
                <a:moveTo>
                  <a:pt x="485076" y="1511"/>
                </a:moveTo>
                <a:lnTo>
                  <a:pt x="464794" y="1511"/>
                </a:lnTo>
                <a:lnTo>
                  <a:pt x="426948" y="47028"/>
                </a:lnTo>
                <a:lnTo>
                  <a:pt x="446215" y="47028"/>
                </a:lnTo>
                <a:lnTo>
                  <a:pt x="445592" y="46266"/>
                </a:lnTo>
                <a:lnTo>
                  <a:pt x="485076" y="1511"/>
                </a:lnTo>
                <a:close/>
              </a:path>
              <a:path w="1240789" h="99059">
                <a:moveTo>
                  <a:pt x="547077" y="0"/>
                </a:moveTo>
                <a:lnTo>
                  <a:pt x="526031" y="3862"/>
                </a:lnTo>
                <a:lnTo>
                  <a:pt x="510635" y="14425"/>
                </a:lnTo>
                <a:lnTo>
                  <a:pt x="501182" y="30148"/>
                </a:lnTo>
                <a:lnTo>
                  <a:pt x="497966" y="49491"/>
                </a:lnTo>
                <a:lnTo>
                  <a:pt x="501575" y="69857"/>
                </a:lnTo>
                <a:lnTo>
                  <a:pt x="511717" y="85490"/>
                </a:lnTo>
                <a:lnTo>
                  <a:pt x="527370" y="95511"/>
                </a:lnTo>
                <a:lnTo>
                  <a:pt x="547509" y="99047"/>
                </a:lnTo>
                <a:lnTo>
                  <a:pt x="556716" y="98257"/>
                </a:lnTo>
                <a:lnTo>
                  <a:pt x="565262" y="96037"/>
                </a:lnTo>
                <a:lnTo>
                  <a:pt x="572596" y="92607"/>
                </a:lnTo>
                <a:lnTo>
                  <a:pt x="578167" y="88188"/>
                </a:lnTo>
                <a:lnTo>
                  <a:pt x="575677" y="83248"/>
                </a:lnTo>
                <a:lnTo>
                  <a:pt x="548995" y="83248"/>
                </a:lnTo>
                <a:lnTo>
                  <a:pt x="535524" y="80795"/>
                </a:lnTo>
                <a:lnTo>
                  <a:pt x="525019" y="73894"/>
                </a:lnTo>
                <a:lnTo>
                  <a:pt x="518193" y="63231"/>
                </a:lnTo>
                <a:lnTo>
                  <a:pt x="515759" y="49491"/>
                </a:lnTo>
                <a:lnTo>
                  <a:pt x="518143" y="35436"/>
                </a:lnTo>
                <a:lnTo>
                  <a:pt x="524727" y="24822"/>
                </a:lnTo>
                <a:lnTo>
                  <a:pt x="534656" y="18112"/>
                </a:lnTo>
                <a:lnTo>
                  <a:pt x="547077" y="15773"/>
                </a:lnTo>
                <a:lnTo>
                  <a:pt x="572640" y="15773"/>
                </a:lnTo>
                <a:lnTo>
                  <a:pt x="576313" y="9715"/>
                </a:lnTo>
                <a:lnTo>
                  <a:pt x="570809" y="5781"/>
                </a:lnTo>
                <a:lnTo>
                  <a:pt x="563981" y="2709"/>
                </a:lnTo>
                <a:lnTo>
                  <a:pt x="556010" y="712"/>
                </a:lnTo>
                <a:lnTo>
                  <a:pt x="547077" y="0"/>
                </a:lnTo>
                <a:close/>
              </a:path>
              <a:path w="1240789" h="99059">
                <a:moveTo>
                  <a:pt x="571792" y="75539"/>
                </a:moveTo>
                <a:lnTo>
                  <a:pt x="565200" y="80670"/>
                </a:lnTo>
                <a:lnTo>
                  <a:pt x="557098" y="83248"/>
                </a:lnTo>
                <a:lnTo>
                  <a:pt x="575677" y="83248"/>
                </a:lnTo>
                <a:lnTo>
                  <a:pt x="571792" y="75539"/>
                </a:lnTo>
                <a:close/>
              </a:path>
              <a:path w="1240789" h="99059">
                <a:moveTo>
                  <a:pt x="572640" y="15773"/>
                </a:moveTo>
                <a:lnTo>
                  <a:pt x="556679" y="15773"/>
                </a:lnTo>
                <a:lnTo>
                  <a:pt x="562978" y="18389"/>
                </a:lnTo>
                <a:lnTo>
                  <a:pt x="568705" y="22263"/>
                </a:lnTo>
                <a:lnTo>
                  <a:pt x="572640" y="15773"/>
                </a:lnTo>
                <a:close/>
              </a:path>
              <a:path w="1240789" h="99059">
                <a:moveTo>
                  <a:pt x="620052" y="1511"/>
                </a:moveTo>
                <a:lnTo>
                  <a:pt x="603173" y="1511"/>
                </a:lnTo>
                <a:lnTo>
                  <a:pt x="603173" y="97510"/>
                </a:lnTo>
                <a:lnTo>
                  <a:pt x="618020" y="97510"/>
                </a:lnTo>
                <a:lnTo>
                  <a:pt x="638490" y="69773"/>
                </a:lnTo>
                <a:lnTo>
                  <a:pt x="620052" y="69773"/>
                </a:lnTo>
                <a:lnTo>
                  <a:pt x="620052" y="1511"/>
                </a:lnTo>
                <a:close/>
              </a:path>
              <a:path w="1240789" h="99059">
                <a:moveTo>
                  <a:pt x="685177" y="29349"/>
                </a:moveTo>
                <a:lnTo>
                  <a:pt x="668324" y="29349"/>
                </a:lnTo>
                <a:lnTo>
                  <a:pt x="668324" y="97510"/>
                </a:lnTo>
                <a:lnTo>
                  <a:pt x="685177" y="97510"/>
                </a:lnTo>
                <a:lnTo>
                  <a:pt x="685177" y="29349"/>
                </a:lnTo>
                <a:close/>
              </a:path>
              <a:path w="1240789" h="99059">
                <a:moveTo>
                  <a:pt x="685177" y="1511"/>
                </a:moveTo>
                <a:lnTo>
                  <a:pt x="670407" y="1511"/>
                </a:lnTo>
                <a:lnTo>
                  <a:pt x="620052" y="69773"/>
                </a:lnTo>
                <a:lnTo>
                  <a:pt x="638490" y="69773"/>
                </a:lnTo>
                <a:lnTo>
                  <a:pt x="668324" y="29349"/>
                </a:lnTo>
                <a:lnTo>
                  <a:pt x="685177" y="29349"/>
                </a:lnTo>
                <a:lnTo>
                  <a:pt x="685177" y="1511"/>
                </a:lnTo>
                <a:close/>
              </a:path>
              <a:path w="1240789" h="99059">
                <a:moveTo>
                  <a:pt x="736993" y="1511"/>
                </a:moveTo>
                <a:lnTo>
                  <a:pt x="720001" y="1511"/>
                </a:lnTo>
                <a:lnTo>
                  <a:pt x="720001" y="97510"/>
                </a:lnTo>
                <a:lnTo>
                  <a:pt x="736917" y="97510"/>
                </a:lnTo>
                <a:lnTo>
                  <a:pt x="736917" y="28524"/>
                </a:lnTo>
                <a:lnTo>
                  <a:pt x="756743" y="28524"/>
                </a:lnTo>
                <a:lnTo>
                  <a:pt x="736993" y="1511"/>
                </a:lnTo>
                <a:close/>
              </a:path>
              <a:path w="1240789" h="99059">
                <a:moveTo>
                  <a:pt x="816965" y="28130"/>
                </a:moveTo>
                <a:lnTo>
                  <a:pt x="800277" y="28130"/>
                </a:lnTo>
                <a:lnTo>
                  <a:pt x="800277" y="97510"/>
                </a:lnTo>
                <a:lnTo>
                  <a:pt x="816965" y="97510"/>
                </a:lnTo>
                <a:lnTo>
                  <a:pt x="816965" y="28130"/>
                </a:lnTo>
                <a:close/>
              </a:path>
              <a:path w="1240789" h="99059">
                <a:moveTo>
                  <a:pt x="756743" y="28524"/>
                </a:moveTo>
                <a:lnTo>
                  <a:pt x="736917" y="28524"/>
                </a:lnTo>
                <a:lnTo>
                  <a:pt x="767473" y="70739"/>
                </a:lnTo>
                <a:lnTo>
                  <a:pt x="769950" y="70739"/>
                </a:lnTo>
                <a:lnTo>
                  <a:pt x="787288" y="46380"/>
                </a:lnTo>
                <a:lnTo>
                  <a:pt x="769797" y="46380"/>
                </a:lnTo>
                <a:lnTo>
                  <a:pt x="756743" y="28524"/>
                </a:lnTo>
                <a:close/>
              </a:path>
              <a:path w="1240789" h="99059">
                <a:moveTo>
                  <a:pt x="816965" y="1511"/>
                </a:moveTo>
                <a:lnTo>
                  <a:pt x="801077" y="1511"/>
                </a:lnTo>
                <a:lnTo>
                  <a:pt x="769797" y="46380"/>
                </a:lnTo>
                <a:lnTo>
                  <a:pt x="787288" y="46380"/>
                </a:lnTo>
                <a:lnTo>
                  <a:pt x="800277" y="28130"/>
                </a:lnTo>
                <a:lnTo>
                  <a:pt x="816965" y="28130"/>
                </a:lnTo>
                <a:lnTo>
                  <a:pt x="816965" y="1511"/>
                </a:lnTo>
                <a:close/>
              </a:path>
              <a:path w="1240789" h="99059">
                <a:moveTo>
                  <a:pt x="907935" y="1511"/>
                </a:moveTo>
                <a:lnTo>
                  <a:pt x="851788" y="1511"/>
                </a:lnTo>
                <a:lnTo>
                  <a:pt x="851788" y="97510"/>
                </a:lnTo>
                <a:lnTo>
                  <a:pt x="857402" y="97510"/>
                </a:lnTo>
                <a:lnTo>
                  <a:pt x="865657" y="98082"/>
                </a:lnTo>
                <a:lnTo>
                  <a:pt x="876769" y="98082"/>
                </a:lnTo>
                <a:lnTo>
                  <a:pt x="892507" y="95981"/>
                </a:lnTo>
                <a:lnTo>
                  <a:pt x="904136" y="89876"/>
                </a:lnTo>
                <a:lnTo>
                  <a:pt x="909713" y="82283"/>
                </a:lnTo>
                <a:lnTo>
                  <a:pt x="875817" y="82283"/>
                </a:lnTo>
                <a:lnTo>
                  <a:pt x="868654" y="81737"/>
                </a:lnTo>
                <a:lnTo>
                  <a:pt x="868654" y="54444"/>
                </a:lnTo>
                <a:lnTo>
                  <a:pt x="872947" y="53860"/>
                </a:lnTo>
                <a:lnTo>
                  <a:pt x="877036" y="53644"/>
                </a:lnTo>
                <a:lnTo>
                  <a:pt x="910779" y="53644"/>
                </a:lnTo>
                <a:lnTo>
                  <a:pt x="905211" y="45688"/>
                </a:lnTo>
                <a:lnTo>
                  <a:pt x="895063" y="39897"/>
                </a:lnTo>
                <a:lnTo>
                  <a:pt x="886891" y="38671"/>
                </a:lnTo>
                <a:lnTo>
                  <a:pt x="868654" y="38671"/>
                </a:lnTo>
                <a:lnTo>
                  <a:pt x="868654" y="17233"/>
                </a:lnTo>
                <a:lnTo>
                  <a:pt x="907935" y="17233"/>
                </a:lnTo>
                <a:lnTo>
                  <a:pt x="907935" y="1511"/>
                </a:lnTo>
                <a:close/>
              </a:path>
              <a:path w="1240789" h="99059">
                <a:moveTo>
                  <a:pt x="910779" y="53644"/>
                </a:moveTo>
                <a:lnTo>
                  <a:pt x="891971" y="53644"/>
                </a:lnTo>
                <a:lnTo>
                  <a:pt x="897039" y="59817"/>
                </a:lnTo>
                <a:lnTo>
                  <a:pt x="897039" y="76517"/>
                </a:lnTo>
                <a:lnTo>
                  <a:pt x="891870" y="82283"/>
                </a:lnTo>
                <a:lnTo>
                  <a:pt x="909713" y="82283"/>
                </a:lnTo>
                <a:lnTo>
                  <a:pt x="911343" y="80063"/>
                </a:lnTo>
                <a:lnTo>
                  <a:pt x="913815" y="66840"/>
                </a:lnTo>
                <a:lnTo>
                  <a:pt x="911597" y="54812"/>
                </a:lnTo>
                <a:lnTo>
                  <a:pt x="910779" y="53644"/>
                </a:lnTo>
                <a:close/>
              </a:path>
              <a:path w="1240789" h="99059">
                <a:moveTo>
                  <a:pt x="881557" y="37871"/>
                </a:moveTo>
                <a:lnTo>
                  <a:pt x="878128" y="37871"/>
                </a:lnTo>
                <a:lnTo>
                  <a:pt x="872324" y="38125"/>
                </a:lnTo>
                <a:lnTo>
                  <a:pt x="868654" y="38671"/>
                </a:lnTo>
                <a:lnTo>
                  <a:pt x="886891" y="38671"/>
                </a:lnTo>
                <a:lnTo>
                  <a:pt x="881557" y="37871"/>
                </a:lnTo>
                <a:close/>
              </a:path>
              <a:path w="1240789" h="99059">
                <a:moveTo>
                  <a:pt x="987297" y="1219"/>
                </a:moveTo>
                <a:lnTo>
                  <a:pt x="972489" y="1219"/>
                </a:lnTo>
                <a:lnTo>
                  <a:pt x="931875" y="97510"/>
                </a:lnTo>
                <a:lnTo>
                  <a:pt x="948931" y="97510"/>
                </a:lnTo>
                <a:lnTo>
                  <a:pt x="958964" y="72961"/>
                </a:lnTo>
                <a:lnTo>
                  <a:pt x="1017558" y="72961"/>
                </a:lnTo>
                <a:lnTo>
                  <a:pt x="1010921" y="57226"/>
                </a:lnTo>
                <a:lnTo>
                  <a:pt x="965415" y="57226"/>
                </a:lnTo>
                <a:lnTo>
                  <a:pt x="979474" y="23037"/>
                </a:lnTo>
                <a:lnTo>
                  <a:pt x="996500" y="23037"/>
                </a:lnTo>
                <a:lnTo>
                  <a:pt x="987297" y="1219"/>
                </a:lnTo>
                <a:close/>
              </a:path>
              <a:path w="1240789" h="99059">
                <a:moveTo>
                  <a:pt x="1017558" y="72961"/>
                </a:moveTo>
                <a:lnTo>
                  <a:pt x="999909" y="72961"/>
                </a:lnTo>
                <a:lnTo>
                  <a:pt x="1009942" y="97510"/>
                </a:lnTo>
                <a:lnTo>
                  <a:pt x="1027912" y="97510"/>
                </a:lnTo>
                <a:lnTo>
                  <a:pt x="1017558" y="72961"/>
                </a:lnTo>
                <a:close/>
              </a:path>
              <a:path w="1240789" h="99059">
                <a:moveTo>
                  <a:pt x="996500" y="23037"/>
                </a:moveTo>
                <a:lnTo>
                  <a:pt x="979474" y="23037"/>
                </a:lnTo>
                <a:lnTo>
                  <a:pt x="993508" y="57226"/>
                </a:lnTo>
                <a:lnTo>
                  <a:pt x="1010921" y="57226"/>
                </a:lnTo>
                <a:lnTo>
                  <a:pt x="996500" y="23037"/>
                </a:lnTo>
                <a:close/>
              </a:path>
              <a:path w="1240789" h="99059">
                <a:moveTo>
                  <a:pt x="1067422" y="1511"/>
                </a:moveTo>
                <a:lnTo>
                  <a:pt x="1050505" y="1511"/>
                </a:lnTo>
                <a:lnTo>
                  <a:pt x="1050505" y="97510"/>
                </a:lnTo>
                <a:lnTo>
                  <a:pt x="1067422" y="97510"/>
                </a:lnTo>
                <a:lnTo>
                  <a:pt x="1067422" y="56476"/>
                </a:lnTo>
                <a:lnTo>
                  <a:pt x="1127975" y="56476"/>
                </a:lnTo>
                <a:lnTo>
                  <a:pt x="1127975" y="40716"/>
                </a:lnTo>
                <a:lnTo>
                  <a:pt x="1067422" y="40716"/>
                </a:lnTo>
                <a:lnTo>
                  <a:pt x="1067422" y="1511"/>
                </a:lnTo>
                <a:close/>
              </a:path>
              <a:path w="1240789" h="99059">
                <a:moveTo>
                  <a:pt x="1127975" y="56476"/>
                </a:moveTo>
                <a:lnTo>
                  <a:pt x="1111338" y="56476"/>
                </a:lnTo>
                <a:lnTo>
                  <a:pt x="1111338" y="97510"/>
                </a:lnTo>
                <a:lnTo>
                  <a:pt x="1127975" y="97510"/>
                </a:lnTo>
                <a:lnTo>
                  <a:pt x="1127975" y="56476"/>
                </a:lnTo>
                <a:close/>
              </a:path>
              <a:path w="1240789" h="99059">
                <a:moveTo>
                  <a:pt x="1127975" y="1511"/>
                </a:moveTo>
                <a:lnTo>
                  <a:pt x="1111338" y="1511"/>
                </a:lnTo>
                <a:lnTo>
                  <a:pt x="1111338" y="40716"/>
                </a:lnTo>
                <a:lnTo>
                  <a:pt x="1127975" y="40716"/>
                </a:lnTo>
                <a:lnTo>
                  <a:pt x="1127975" y="1511"/>
                </a:lnTo>
                <a:close/>
              </a:path>
              <a:path w="1240789" h="99059">
                <a:moveTo>
                  <a:pt x="1179715" y="1511"/>
                </a:moveTo>
                <a:lnTo>
                  <a:pt x="1162850" y="1511"/>
                </a:lnTo>
                <a:lnTo>
                  <a:pt x="1162850" y="97510"/>
                </a:lnTo>
                <a:lnTo>
                  <a:pt x="1179715" y="97510"/>
                </a:lnTo>
                <a:lnTo>
                  <a:pt x="1179715" y="47980"/>
                </a:lnTo>
                <a:lnTo>
                  <a:pt x="1199752" y="47980"/>
                </a:lnTo>
                <a:lnTo>
                  <a:pt x="1198971" y="47028"/>
                </a:lnTo>
                <a:lnTo>
                  <a:pt x="1179715" y="47028"/>
                </a:lnTo>
                <a:lnTo>
                  <a:pt x="1179715" y="1511"/>
                </a:lnTo>
                <a:close/>
              </a:path>
              <a:path w="1240789" h="99059">
                <a:moveTo>
                  <a:pt x="1199752" y="47980"/>
                </a:moveTo>
                <a:lnTo>
                  <a:pt x="1179715" y="47980"/>
                </a:lnTo>
                <a:lnTo>
                  <a:pt x="1218933" y="97510"/>
                </a:lnTo>
                <a:lnTo>
                  <a:pt x="1240358" y="97510"/>
                </a:lnTo>
                <a:lnTo>
                  <a:pt x="1199752" y="47980"/>
                </a:lnTo>
                <a:close/>
              </a:path>
              <a:path w="1240789" h="99059">
                <a:moveTo>
                  <a:pt x="1237856" y="1511"/>
                </a:moveTo>
                <a:lnTo>
                  <a:pt x="1217612" y="1511"/>
                </a:lnTo>
                <a:lnTo>
                  <a:pt x="1179715" y="47028"/>
                </a:lnTo>
                <a:lnTo>
                  <a:pt x="1198971" y="47028"/>
                </a:lnTo>
                <a:lnTo>
                  <a:pt x="1198346" y="46266"/>
                </a:lnTo>
                <a:lnTo>
                  <a:pt x="1237856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16823" y="5931549"/>
            <a:ext cx="1295219" cy="128983"/>
          </a:xfrm>
          <a:custGeom>
            <a:avLst/>
            <a:gdLst/>
            <a:ahLst/>
            <a:cxnLst/>
            <a:rect l="l" t="t" r="r" b="b"/>
            <a:pathLst>
              <a:path w="1136014" h="142240">
                <a:moveTo>
                  <a:pt x="1075829" y="0"/>
                </a:moveTo>
                <a:lnTo>
                  <a:pt x="1057275" y="0"/>
                </a:lnTo>
                <a:lnTo>
                  <a:pt x="1060064" y="9359"/>
                </a:lnTo>
                <a:lnTo>
                  <a:pt x="1066574" y="16670"/>
                </a:lnTo>
                <a:lnTo>
                  <a:pt x="1076491" y="21386"/>
                </a:lnTo>
                <a:lnTo>
                  <a:pt x="1089533" y="23063"/>
                </a:lnTo>
                <a:lnTo>
                  <a:pt x="1101865" y="21409"/>
                </a:lnTo>
                <a:lnTo>
                  <a:pt x="1111734" y="16732"/>
                </a:lnTo>
                <a:lnTo>
                  <a:pt x="1118366" y="9454"/>
                </a:lnTo>
                <a:lnTo>
                  <a:pt x="1081468" y="9359"/>
                </a:lnTo>
                <a:lnTo>
                  <a:pt x="1077112" y="6286"/>
                </a:lnTo>
                <a:lnTo>
                  <a:pt x="1075829" y="0"/>
                </a:lnTo>
                <a:close/>
              </a:path>
              <a:path w="1136014" h="142240">
                <a:moveTo>
                  <a:pt x="1120990" y="0"/>
                </a:moveTo>
                <a:lnTo>
                  <a:pt x="1102448" y="0"/>
                </a:lnTo>
                <a:lnTo>
                  <a:pt x="1101801" y="6934"/>
                </a:lnTo>
                <a:lnTo>
                  <a:pt x="1096797" y="9359"/>
                </a:lnTo>
                <a:lnTo>
                  <a:pt x="1118393" y="9359"/>
                </a:lnTo>
                <a:lnTo>
                  <a:pt x="1120990" y="0"/>
                </a:lnTo>
                <a:close/>
              </a:path>
              <a:path w="1136014" h="142240">
                <a:moveTo>
                  <a:pt x="1059218" y="27419"/>
                </a:moveTo>
                <a:lnTo>
                  <a:pt x="1039380" y="27419"/>
                </a:lnTo>
                <a:lnTo>
                  <a:pt x="1039380" y="140322"/>
                </a:lnTo>
                <a:lnTo>
                  <a:pt x="1056792" y="140322"/>
                </a:lnTo>
                <a:lnTo>
                  <a:pt x="1080847" y="107746"/>
                </a:lnTo>
                <a:lnTo>
                  <a:pt x="1059218" y="107746"/>
                </a:lnTo>
                <a:lnTo>
                  <a:pt x="1059218" y="27419"/>
                </a:lnTo>
                <a:close/>
              </a:path>
              <a:path w="1136014" h="142240">
                <a:moveTo>
                  <a:pt x="1135837" y="60159"/>
                </a:moveTo>
                <a:lnTo>
                  <a:pt x="1115987" y="60159"/>
                </a:lnTo>
                <a:lnTo>
                  <a:pt x="1115987" y="140322"/>
                </a:lnTo>
                <a:lnTo>
                  <a:pt x="1135837" y="140322"/>
                </a:lnTo>
                <a:lnTo>
                  <a:pt x="1135837" y="60159"/>
                </a:lnTo>
                <a:close/>
              </a:path>
              <a:path w="1136014" h="142240">
                <a:moveTo>
                  <a:pt x="1135837" y="27419"/>
                </a:moveTo>
                <a:lnTo>
                  <a:pt x="1118412" y="27419"/>
                </a:lnTo>
                <a:lnTo>
                  <a:pt x="1059218" y="107746"/>
                </a:lnTo>
                <a:lnTo>
                  <a:pt x="1080847" y="107746"/>
                </a:lnTo>
                <a:lnTo>
                  <a:pt x="1115987" y="60159"/>
                </a:lnTo>
                <a:lnTo>
                  <a:pt x="1135837" y="60159"/>
                </a:lnTo>
                <a:lnTo>
                  <a:pt x="1135837" y="27419"/>
                </a:lnTo>
                <a:close/>
              </a:path>
              <a:path w="1136014" h="142240">
                <a:moveTo>
                  <a:pt x="931468" y="27419"/>
                </a:moveTo>
                <a:lnTo>
                  <a:pt x="911631" y="27419"/>
                </a:lnTo>
                <a:lnTo>
                  <a:pt x="911631" y="140322"/>
                </a:lnTo>
                <a:lnTo>
                  <a:pt x="929043" y="140322"/>
                </a:lnTo>
                <a:lnTo>
                  <a:pt x="953103" y="107746"/>
                </a:lnTo>
                <a:lnTo>
                  <a:pt x="931468" y="107746"/>
                </a:lnTo>
                <a:lnTo>
                  <a:pt x="931468" y="27419"/>
                </a:lnTo>
                <a:close/>
              </a:path>
              <a:path w="1136014" h="142240">
                <a:moveTo>
                  <a:pt x="1008075" y="60159"/>
                </a:moveTo>
                <a:lnTo>
                  <a:pt x="988250" y="60159"/>
                </a:lnTo>
                <a:lnTo>
                  <a:pt x="988250" y="140322"/>
                </a:lnTo>
                <a:lnTo>
                  <a:pt x="1008075" y="140322"/>
                </a:lnTo>
                <a:lnTo>
                  <a:pt x="1008075" y="60159"/>
                </a:lnTo>
                <a:close/>
              </a:path>
              <a:path w="1136014" h="142240">
                <a:moveTo>
                  <a:pt x="1008075" y="27419"/>
                </a:moveTo>
                <a:lnTo>
                  <a:pt x="990663" y="27419"/>
                </a:lnTo>
                <a:lnTo>
                  <a:pt x="931468" y="107746"/>
                </a:lnTo>
                <a:lnTo>
                  <a:pt x="953103" y="107746"/>
                </a:lnTo>
                <a:lnTo>
                  <a:pt x="988250" y="60159"/>
                </a:lnTo>
                <a:lnTo>
                  <a:pt x="1008075" y="60159"/>
                </a:lnTo>
                <a:lnTo>
                  <a:pt x="1008075" y="27419"/>
                </a:lnTo>
                <a:close/>
              </a:path>
              <a:path w="1136014" h="142240">
                <a:moveTo>
                  <a:pt x="823074" y="27419"/>
                </a:moveTo>
                <a:lnTo>
                  <a:pt x="803236" y="27419"/>
                </a:lnTo>
                <a:lnTo>
                  <a:pt x="803236" y="140322"/>
                </a:lnTo>
                <a:lnTo>
                  <a:pt x="823074" y="140322"/>
                </a:lnTo>
                <a:lnTo>
                  <a:pt x="823074" y="82092"/>
                </a:lnTo>
                <a:lnTo>
                  <a:pt x="846724" y="82092"/>
                </a:lnTo>
                <a:lnTo>
                  <a:pt x="845809" y="80975"/>
                </a:lnTo>
                <a:lnTo>
                  <a:pt x="823074" y="80975"/>
                </a:lnTo>
                <a:lnTo>
                  <a:pt x="823074" y="27419"/>
                </a:lnTo>
                <a:close/>
              </a:path>
              <a:path w="1136014" h="142240">
                <a:moveTo>
                  <a:pt x="846724" y="82092"/>
                </a:moveTo>
                <a:lnTo>
                  <a:pt x="823074" y="82092"/>
                </a:lnTo>
                <a:lnTo>
                  <a:pt x="869213" y="140322"/>
                </a:lnTo>
                <a:lnTo>
                  <a:pt x="894372" y="140322"/>
                </a:lnTo>
                <a:lnTo>
                  <a:pt x="846724" y="82092"/>
                </a:lnTo>
                <a:close/>
              </a:path>
              <a:path w="1136014" h="142240">
                <a:moveTo>
                  <a:pt x="891463" y="27419"/>
                </a:moveTo>
                <a:lnTo>
                  <a:pt x="867600" y="27419"/>
                </a:lnTo>
                <a:lnTo>
                  <a:pt x="823074" y="80975"/>
                </a:lnTo>
                <a:lnTo>
                  <a:pt x="845809" y="80975"/>
                </a:lnTo>
                <a:lnTo>
                  <a:pt x="845019" y="80010"/>
                </a:lnTo>
                <a:lnTo>
                  <a:pt x="891463" y="27419"/>
                </a:lnTo>
                <a:close/>
              </a:path>
              <a:path w="1136014" h="142240">
                <a:moveTo>
                  <a:pt x="746950" y="25654"/>
                </a:moveTo>
                <a:lnTo>
                  <a:pt x="722207" y="30192"/>
                </a:lnTo>
                <a:lnTo>
                  <a:pt x="704103" y="42610"/>
                </a:lnTo>
                <a:lnTo>
                  <a:pt x="692986" y="61106"/>
                </a:lnTo>
                <a:lnTo>
                  <a:pt x="689203" y="83883"/>
                </a:lnTo>
                <a:lnTo>
                  <a:pt x="693447" y="107810"/>
                </a:lnTo>
                <a:lnTo>
                  <a:pt x="705373" y="126174"/>
                </a:lnTo>
                <a:lnTo>
                  <a:pt x="723772" y="137947"/>
                </a:lnTo>
                <a:lnTo>
                  <a:pt x="747433" y="142100"/>
                </a:lnTo>
                <a:lnTo>
                  <a:pt x="758273" y="141176"/>
                </a:lnTo>
                <a:lnTo>
                  <a:pt x="768342" y="138574"/>
                </a:lnTo>
                <a:lnTo>
                  <a:pt x="776988" y="134551"/>
                </a:lnTo>
                <a:lnTo>
                  <a:pt x="783564" y="129362"/>
                </a:lnTo>
                <a:lnTo>
                  <a:pt x="780600" y="123558"/>
                </a:lnTo>
                <a:lnTo>
                  <a:pt x="749198" y="123558"/>
                </a:lnTo>
                <a:lnTo>
                  <a:pt x="733375" y="120670"/>
                </a:lnTo>
                <a:lnTo>
                  <a:pt x="721040" y="112550"/>
                </a:lnTo>
                <a:lnTo>
                  <a:pt x="713027" y="100016"/>
                </a:lnTo>
                <a:lnTo>
                  <a:pt x="710171" y="83883"/>
                </a:lnTo>
                <a:lnTo>
                  <a:pt x="712969" y="67336"/>
                </a:lnTo>
                <a:lnTo>
                  <a:pt x="720698" y="54843"/>
                </a:lnTo>
                <a:lnTo>
                  <a:pt x="732358" y="46948"/>
                </a:lnTo>
                <a:lnTo>
                  <a:pt x="746950" y="44196"/>
                </a:lnTo>
                <a:lnTo>
                  <a:pt x="777017" y="44196"/>
                </a:lnTo>
                <a:lnTo>
                  <a:pt x="781304" y="37096"/>
                </a:lnTo>
                <a:lnTo>
                  <a:pt x="774871" y="32453"/>
                </a:lnTo>
                <a:lnTo>
                  <a:pt x="766851" y="28836"/>
                </a:lnTo>
                <a:lnTo>
                  <a:pt x="757468" y="26490"/>
                </a:lnTo>
                <a:lnTo>
                  <a:pt x="746950" y="25654"/>
                </a:lnTo>
                <a:close/>
              </a:path>
              <a:path w="1136014" h="142240">
                <a:moveTo>
                  <a:pt x="775982" y="114515"/>
                </a:moveTo>
                <a:lnTo>
                  <a:pt x="769868" y="118446"/>
                </a:lnTo>
                <a:lnTo>
                  <a:pt x="763257" y="121275"/>
                </a:lnTo>
                <a:lnTo>
                  <a:pt x="756312" y="122984"/>
                </a:lnTo>
                <a:lnTo>
                  <a:pt x="749198" y="123558"/>
                </a:lnTo>
                <a:lnTo>
                  <a:pt x="780600" y="123558"/>
                </a:lnTo>
                <a:lnTo>
                  <a:pt x="775982" y="114515"/>
                </a:lnTo>
                <a:close/>
              </a:path>
              <a:path w="1136014" h="142240">
                <a:moveTo>
                  <a:pt x="777017" y="44196"/>
                </a:moveTo>
                <a:lnTo>
                  <a:pt x="746950" y="44196"/>
                </a:lnTo>
                <a:lnTo>
                  <a:pt x="754742" y="44744"/>
                </a:lnTo>
                <a:lnTo>
                  <a:pt x="761385" y="46291"/>
                </a:lnTo>
                <a:lnTo>
                  <a:pt x="767183" y="48685"/>
                </a:lnTo>
                <a:lnTo>
                  <a:pt x="772439" y="51777"/>
                </a:lnTo>
                <a:lnTo>
                  <a:pt x="777017" y="44196"/>
                </a:lnTo>
                <a:close/>
              </a:path>
              <a:path w="1136014" h="142240">
                <a:moveTo>
                  <a:pt x="606298" y="0"/>
                </a:moveTo>
                <a:lnTo>
                  <a:pt x="587756" y="0"/>
                </a:lnTo>
                <a:lnTo>
                  <a:pt x="590544" y="9359"/>
                </a:lnTo>
                <a:lnTo>
                  <a:pt x="597050" y="16670"/>
                </a:lnTo>
                <a:lnTo>
                  <a:pt x="606967" y="21386"/>
                </a:lnTo>
                <a:lnTo>
                  <a:pt x="620014" y="23063"/>
                </a:lnTo>
                <a:lnTo>
                  <a:pt x="632344" y="21409"/>
                </a:lnTo>
                <a:lnTo>
                  <a:pt x="642208" y="16732"/>
                </a:lnTo>
                <a:lnTo>
                  <a:pt x="648837" y="9454"/>
                </a:lnTo>
                <a:lnTo>
                  <a:pt x="611949" y="9359"/>
                </a:lnTo>
                <a:lnTo>
                  <a:pt x="607593" y="6286"/>
                </a:lnTo>
                <a:lnTo>
                  <a:pt x="606298" y="0"/>
                </a:lnTo>
                <a:close/>
              </a:path>
              <a:path w="1136014" h="142240">
                <a:moveTo>
                  <a:pt x="651459" y="0"/>
                </a:moveTo>
                <a:lnTo>
                  <a:pt x="632917" y="0"/>
                </a:lnTo>
                <a:lnTo>
                  <a:pt x="632269" y="6934"/>
                </a:lnTo>
                <a:lnTo>
                  <a:pt x="627265" y="9359"/>
                </a:lnTo>
                <a:lnTo>
                  <a:pt x="648863" y="9359"/>
                </a:lnTo>
                <a:lnTo>
                  <a:pt x="651459" y="0"/>
                </a:lnTo>
                <a:close/>
              </a:path>
              <a:path w="1136014" h="142240">
                <a:moveTo>
                  <a:pt x="589686" y="27419"/>
                </a:moveTo>
                <a:lnTo>
                  <a:pt x="569849" y="27419"/>
                </a:lnTo>
                <a:lnTo>
                  <a:pt x="569849" y="140322"/>
                </a:lnTo>
                <a:lnTo>
                  <a:pt x="587273" y="140322"/>
                </a:lnTo>
                <a:lnTo>
                  <a:pt x="611328" y="107746"/>
                </a:lnTo>
                <a:lnTo>
                  <a:pt x="589686" y="107746"/>
                </a:lnTo>
                <a:lnTo>
                  <a:pt x="589686" y="27419"/>
                </a:lnTo>
                <a:close/>
              </a:path>
              <a:path w="1136014" h="142240">
                <a:moveTo>
                  <a:pt x="666305" y="60159"/>
                </a:moveTo>
                <a:lnTo>
                  <a:pt x="646468" y="60159"/>
                </a:lnTo>
                <a:lnTo>
                  <a:pt x="646468" y="140322"/>
                </a:lnTo>
                <a:lnTo>
                  <a:pt x="666305" y="140322"/>
                </a:lnTo>
                <a:lnTo>
                  <a:pt x="666305" y="60159"/>
                </a:lnTo>
                <a:close/>
              </a:path>
              <a:path w="1136014" h="142240">
                <a:moveTo>
                  <a:pt x="666305" y="27419"/>
                </a:moveTo>
                <a:lnTo>
                  <a:pt x="648881" y="27419"/>
                </a:lnTo>
                <a:lnTo>
                  <a:pt x="589686" y="107746"/>
                </a:lnTo>
                <a:lnTo>
                  <a:pt x="611328" y="107746"/>
                </a:lnTo>
                <a:lnTo>
                  <a:pt x="646468" y="60159"/>
                </a:lnTo>
                <a:lnTo>
                  <a:pt x="666305" y="60159"/>
                </a:lnTo>
                <a:lnTo>
                  <a:pt x="666305" y="27419"/>
                </a:lnTo>
                <a:close/>
              </a:path>
              <a:path w="1136014" h="142240">
                <a:moveTo>
                  <a:pt x="461949" y="27419"/>
                </a:moveTo>
                <a:lnTo>
                  <a:pt x="442099" y="27419"/>
                </a:lnTo>
                <a:lnTo>
                  <a:pt x="442099" y="140322"/>
                </a:lnTo>
                <a:lnTo>
                  <a:pt x="459524" y="140322"/>
                </a:lnTo>
                <a:lnTo>
                  <a:pt x="483578" y="107746"/>
                </a:lnTo>
                <a:lnTo>
                  <a:pt x="461949" y="107746"/>
                </a:lnTo>
                <a:lnTo>
                  <a:pt x="461949" y="27419"/>
                </a:lnTo>
                <a:close/>
              </a:path>
              <a:path w="1136014" h="142240">
                <a:moveTo>
                  <a:pt x="538556" y="60159"/>
                </a:moveTo>
                <a:lnTo>
                  <a:pt x="518718" y="60159"/>
                </a:lnTo>
                <a:lnTo>
                  <a:pt x="518718" y="140322"/>
                </a:lnTo>
                <a:lnTo>
                  <a:pt x="538556" y="140322"/>
                </a:lnTo>
                <a:lnTo>
                  <a:pt x="538556" y="60159"/>
                </a:lnTo>
                <a:close/>
              </a:path>
              <a:path w="1136014" h="142240">
                <a:moveTo>
                  <a:pt x="538556" y="27419"/>
                </a:moveTo>
                <a:lnTo>
                  <a:pt x="521144" y="27419"/>
                </a:lnTo>
                <a:lnTo>
                  <a:pt x="461949" y="107746"/>
                </a:lnTo>
                <a:lnTo>
                  <a:pt x="483578" y="107746"/>
                </a:lnTo>
                <a:lnTo>
                  <a:pt x="518718" y="60159"/>
                </a:lnTo>
                <a:lnTo>
                  <a:pt x="538556" y="60159"/>
                </a:lnTo>
                <a:lnTo>
                  <a:pt x="538556" y="27419"/>
                </a:lnTo>
                <a:close/>
              </a:path>
              <a:path w="1136014" h="142240">
                <a:moveTo>
                  <a:pt x="385813" y="25654"/>
                </a:moveTo>
                <a:lnTo>
                  <a:pt x="361070" y="30192"/>
                </a:lnTo>
                <a:lnTo>
                  <a:pt x="342966" y="42610"/>
                </a:lnTo>
                <a:lnTo>
                  <a:pt x="331849" y="61106"/>
                </a:lnTo>
                <a:lnTo>
                  <a:pt x="328066" y="83883"/>
                </a:lnTo>
                <a:lnTo>
                  <a:pt x="332310" y="107810"/>
                </a:lnTo>
                <a:lnTo>
                  <a:pt x="344236" y="126174"/>
                </a:lnTo>
                <a:lnTo>
                  <a:pt x="362635" y="137947"/>
                </a:lnTo>
                <a:lnTo>
                  <a:pt x="386295" y="142100"/>
                </a:lnTo>
                <a:lnTo>
                  <a:pt x="397136" y="141176"/>
                </a:lnTo>
                <a:lnTo>
                  <a:pt x="407204" y="138574"/>
                </a:lnTo>
                <a:lnTo>
                  <a:pt x="415851" y="134551"/>
                </a:lnTo>
                <a:lnTo>
                  <a:pt x="422427" y="129362"/>
                </a:lnTo>
                <a:lnTo>
                  <a:pt x="419463" y="123558"/>
                </a:lnTo>
                <a:lnTo>
                  <a:pt x="388073" y="123558"/>
                </a:lnTo>
                <a:lnTo>
                  <a:pt x="372238" y="120670"/>
                </a:lnTo>
                <a:lnTo>
                  <a:pt x="359900" y="112550"/>
                </a:lnTo>
                <a:lnTo>
                  <a:pt x="351889" y="100016"/>
                </a:lnTo>
                <a:lnTo>
                  <a:pt x="349034" y="83883"/>
                </a:lnTo>
                <a:lnTo>
                  <a:pt x="351832" y="67336"/>
                </a:lnTo>
                <a:lnTo>
                  <a:pt x="359560" y="54843"/>
                </a:lnTo>
                <a:lnTo>
                  <a:pt x="371220" y="46948"/>
                </a:lnTo>
                <a:lnTo>
                  <a:pt x="385813" y="44196"/>
                </a:lnTo>
                <a:lnTo>
                  <a:pt x="415874" y="44196"/>
                </a:lnTo>
                <a:lnTo>
                  <a:pt x="420166" y="37096"/>
                </a:lnTo>
                <a:lnTo>
                  <a:pt x="413734" y="32453"/>
                </a:lnTo>
                <a:lnTo>
                  <a:pt x="405714" y="28836"/>
                </a:lnTo>
                <a:lnTo>
                  <a:pt x="396331" y="26490"/>
                </a:lnTo>
                <a:lnTo>
                  <a:pt x="385813" y="25654"/>
                </a:lnTo>
                <a:close/>
              </a:path>
              <a:path w="1136014" h="142240">
                <a:moveTo>
                  <a:pt x="414845" y="114515"/>
                </a:moveTo>
                <a:lnTo>
                  <a:pt x="408731" y="118446"/>
                </a:lnTo>
                <a:lnTo>
                  <a:pt x="402121" y="121275"/>
                </a:lnTo>
                <a:lnTo>
                  <a:pt x="395180" y="122984"/>
                </a:lnTo>
                <a:lnTo>
                  <a:pt x="388073" y="123558"/>
                </a:lnTo>
                <a:lnTo>
                  <a:pt x="419463" y="123558"/>
                </a:lnTo>
                <a:lnTo>
                  <a:pt x="414845" y="114515"/>
                </a:lnTo>
                <a:close/>
              </a:path>
              <a:path w="1136014" h="142240">
                <a:moveTo>
                  <a:pt x="415874" y="44196"/>
                </a:moveTo>
                <a:lnTo>
                  <a:pt x="385813" y="44196"/>
                </a:lnTo>
                <a:lnTo>
                  <a:pt x="393605" y="44744"/>
                </a:lnTo>
                <a:lnTo>
                  <a:pt x="400246" y="46291"/>
                </a:lnTo>
                <a:lnTo>
                  <a:pt x="406040" y="48685"/>
                </a:lnTo>
                <a:lnTo>
                  <a:pt x="411289" y="51777"/>
                </a:lnTo>
                <a:lnTo>
                  <a:pt x="415874" y="44196"/>
                </a:lnTo>
                <a:close/>
              </a:path>
              <a:path w="1136014" h="142240">
                <a:moveTo>
                  <a:pt x="280162" y="25654"/>
                </a:moveTo>
                <a:lnTo>
                  <a:pt x="255421" y="30192"/>
                </a:lnTo>
                <a:lnTo>
                  <a:pt x="237321" y="42610"/>
                </a:lnTo>
                <a:lnTo>
                  <a:pt x="226208" y="61106"/>
                </a:lnTo>
                <a:lnTo>
                  <a:pt x="222427" y="83883"/>
                </a:lnTo>
                <a:lnTo>
                  <a:pt x="226671" y="107810"/>
                </a:lnTo>
                <a:lnTo>
                  <a:pt x="238596" y="126174"/>
                </a:lnTo>
                <a:lnTo>
                  <a:pt x="256991" y="137947"/>
                </a:lnTo>
                <a:lnTo>
                  <a:pt x="280644" y="142100"/>
                </a:lnTo>
                <a:lnTo>
                  <a:pt x="291487" y="141176"/>
                </a:lnTo>
                <a:lnTo>
                  <a:pt x="301558" y="138574"/>
                </a:lnTo>
                <a:lnTo>
                  <a:pt x="310205" y="134551"/>
                </a:lnTo>
                <a:lnTo>
                  <a:pt x="316776" y="129362"/>
                </a:lnTo>
                <a:lnTo>
                  <a:pt x="313817" y="123558"/>
                </a:lnTo>
                <a:lnTo>
                  <a:pt x="282422" y="123558"/>
                </a:lnTo>
                <a:lnTo>
                  <a:pt x="266594" y="120670"/>
                </a:lnTo>
                <a:lnTo>
                  <a:pt x="254260" y="112550"/>
                </a:lnTo>
                <a:lnTo>
                  <a:pt x="246250" y="100016"/>
                </a:lnTo>
                <a:lnTo>
                  <a:pt x="243395" y="83883"/>
                </a:lnTo>
                <a:lnTo>
                  <a:pt x="246191" y="67336"/>
                </a:lnTo>
                <a:lnTo>
                  <a:pt x="253915" y="54843"/>
                </a:lnTo>
                <a:lnTo>
                  <a:pt x="265571" y="46948"/>
                </a:lnTo>
                <a:lnTo>
                  <a:pt x="280162" y="44196"/>
                </a:lnTo>
                <a:lnTo>
                  <a:pt x="310228" y="44196"/>
                </a:lnTo>
                <a:lnTo>
                  <a:pt x="314515" y="37096"/>
                </a:lnTo>
                <a:lnTo>
                  <a:pt x="308088" y="32453"/>
                </a:lnTo>
                <a:lnTo>
                  <a:pt x="300067" y="28836"/>
                </a:lnTo>
                <a:lnTo>
                  <a:pt x="290682" y="26490"/>
                </a:lnTo>
                <a:lnTo>
                  <a:pt x="280162" y="25654"/>
                </a:lnTo>
                <a:close/>
              </a:path>
              <a:path w="1136014" h="142240">
                <a:moveTo>
                  <a:pt x="309206" y="114515"/>
                </a:moveTo>
                <a:lnTo>
                  <a:pt x="303091" y="118446"/>
                </a:lnTo>
                <a:lnTo>
                  <a:pt x="296476" y="121275"/>
                </a:lnTo>
                <a:lnTo>
                  <a:pt x="289531" y="122984"/>
                </a:lnTo>
                <a:lnTo>
                  <a:pt x="282422" y="123558"/>
                </a:lnTo>
                <a:lnTo>
                  <a:pt x="313817" y="123558"/>
                </a:lnTo>
                <a:lnTo>
                  <a:pt x="309206" y="114515"/>
                </a:lnTo>
                <a:close/>
              </a:path>
              <a:path w="1136014" h="142240">
                <a:moveTo>
                  <a:pt x="310228" y="44196"/>
                </a:moveTo>
                <a:lnTo>
                  <a:pt x="280162" y="44196"/>
                </a:lnTo>
                <a:lnTo>
                  <a:pt x="287955" y="44744"/>
                </a:lnTo>
                <a:lnTo>
                  <a:pt x="294601" y="46291"/>
                </a:lnTo>
                <a:lnTo>
                  <a:pt x="300400" y="48685"/>
                </a:lnTo>
                <a:lnTo>
                  <a:pt x="305650" y="51777"/>
                </a:lnTo>
                <a:lnTo>
                  <a:pt x="310228" y="44196"/>
                </a:lnTo>
                <a:close/>
              </a:path>
              <a:path w="1136014" h="142240">
                <a:moveTo>
                  <a:pt x="149034" y="25654"/>
                </a:moveTo>
                <a:lnTo>
                  <a:pt x="125228" y="30146"/>
                </a:lnTo>
                <a:lnTo>
                  <a:pt x="106672" y="42486"/>
                </a:lnTo>
                <a:lnTo>
                  <a:pt x="94618" y="60967"/>
                </a:lnTo>
                <a:lnTo>
                  <a:pt x="90322" y="83883"/>
                </a:lnTo>
                <a:lnTo>
                  <a:pt x="94777" y="107810"/>
                </a:lnTo>
                <a:lnTo>
                  <a:pt x="107095" y="126174"/>
                </a:lnTo>
                <a:lnTo>
                  <a:pt x="125705" y="137947"/>
                </a:lnTo>
                <a:lnTo>
                  <a:pt x="149034" y="142100"/>
                </a:lnTo>
                <a:lnTo>
                  <a:pt x="172384" y="137765"/>
                </a:lnTo>
                <a:lnTo>
                  <a:pt x="191050" y="125688"/>
                </a:lnTo>
                <a:lnTo>
                  <a:pt x="192482" y="123558"/>
                </a:lnTo>
                <a:lnTo>
                  <a:pt x="149034" y="123558"/>
                </a:lnTo>
                <a:lnTo>
                  <a:pt x="134223" y="120532"/>
                </a:lnTo>
                <a:lnTo>
                  <a:pt x="122243" y="112183"/>
                </a:lnTo>
                <a:lnTo>
                  <a:pt x="114226" y="99603"/>
                </a:lnTo>
                <a:lnTo>
                  <a:pt x="111302" y="83883"/>
                </a:lnTo>
                <a:lnTo>
                  <a:pt x="114158" y="67813"/>
                </a:lnTo>
                <a:lnTo>
                  <a:pt x="122062" y="55267"/>
                </a:lnTo>
                <a:lnTo>
                  <a:pt x="134019" y="47107"/>
                </a:lnTo>
                <a:lnTo>
                  <a:pt x="149034" y="44196"/>
                </a:lnTo>
                <a:lnTo>
                  <a:pt x="192812" y="44196"/>
                </a:lnTo>
                <a:lnTo>
                  <a:pt x="191050" y="41581"/>
                </a:lnTo>
                <a:lnTo>
                  <a:pt x="172384" y="29807"/>
                </a:lnTo>
                <a:lnTo>
                  <a:pt x="149034" y="25654"/>
                </a:lnTo>
                <a:close/>
              </a:path>
              <a:path w="1136014" h="142240">
                <a:moveTo>
                  <a:pt x="192812" y="44196"/>
                </a:moveTo>
                <a:lnTo>
                  <a:pt x="149034" y="44196"/>
                </a:lnTo>
                <a:lnTo>
                  <a:pt x="163942" y="47107"/>
                </a:lnTo>
                <a:lnTo>
                  <a:pt x="175975" y="55267"/>
                </a:lnTo>
                <a:lnTo>
                  <a:pt x="184015" y="67813"/>
                </a:lnTo>
                <a:lnTo>
                  <a:pt x="186944" y="83883"/>
                </a:lnTo>
                <a:lnTo>
                  <a:pt x="184354" y="99469"/>
                </a:lnTo>
                <a:lnTo>
                  <a:pt x="176880" y="112064"/>
                </a:lnTo>
                <a:lnTo>
                  <a:pt x="164960" y="120488"/>
                </a:lnTo>
                <a:lnTo>
                  <a:pt x="149034" y="123558"/>
                </a:lnTo>
                <a:lnTo>
                  <a:pt x="192482" y="123558"/>
                </a:lnTo>
                <a:lnTo>
                  <a:pt x="203428" y="107263"/>
                </a:lnTo>
                <a:lnTo>
                  <a:pt x="207911" y="83883"/>
                </a:lnTo>
                <a:lnTo>
                  <a:pt x="203428" y="59949"/>
                </a:lnTo>
                <a:lnTo>
                  <a:pt x="192812" y="44196"/>
                </a:lnTo>
                <a:close/>
              </a:path>
              <a:path w="1136014" h="142240">
                <a:moveTo>
                  <a:pt x="32105" y="27101"/>
                </a:moveTo>
                <a:lnTo>
                  <a:pt x="0" y="27419"/>
                </a:lnTo>
                <a:lnTo>
                  <a:pt x="0" y="140322"/>
                </a:lnTo>
                <a:lnTo>
                  <a:pt x="19837" y="140322"/>
                </a:lnTo>
                <a:lnTo>
                  <a:pt x="19837" y="99517"/>
                </a:lnTo>
                <a:lnTo>
                  <a:pt x="37437" y="99517"/>
                </a:lnTo>
                <a:lnTo>
                  <a:pt x="52333" y="96989"/>
                </a:lnTo>
                <a:lnTo>
                  <a:pt x="65263" y="88900"/>
                </a:lnTo>
                <a:lnTo>
                  <a:pt x="70279" y="81457"/>
                </a:lnTo>
                <a:lnTo>
                  <a:pt x="29362" y="81457"/>
                </a:lnTo>
                <a:lnTo>
                  <a:pt x="24511" y="81140"/>
                </a:lnTo>
                <a:lnTo>
                  <a:pt x="19837" y="80645"/>
                </a:lnTo>
                <a:lnTo>
                  <a:pt x="19837" y="45974"/>
                </a:lnTo>
                <a:lnTo>
                  <a:pt x="29997" y="45656"/>
                </a:lnTo>
                <a:lnTo>
                  <a:pt x="71004" y="45656"/>
                </a:lnTo>
                <a:lnTo>
                  <a:pt x="66409" y="38290"/>
                </a:lnTo>
                <a:lnTo>
                  <a:pt x="52944" y="30163"/>
                </a:lnTo>
                <a:lnTo>
                  <a:pt x="32105" y="27101"/>
                </a:lnTo>
                <a:close/>
              </a:path>
              <a:path w="1136014" h="142240">
                <a:moveTo>
                  <a:pt x="37437" y="99517"/>
                </a:moveTo>
                <a:lnTo>
                  <a:pt x="19837" y="99517"/>
                </a:lnTo>
                <a:lnTo>
                  <a:pt x="24676" y="100012"/>
                </a:lnTo>
                <a:lnTo>
                  <a:pt x="34518" y="100012"/>
                </a:lnTo>
                <a:lnTo>
                  <a:pt x="37437" y="99517"/>
                </a:lnTo>
                <a:close/>
              </a:path>
              <a:path w="1136014" h="142240">
                <a:moveTo>
                  <a:pt x="71004" y="45656"/>
                </a:moveTo>
                <a:lnTo>
                  <a:pt x="34036" y="45656"/>
                </a:lnTo>
                <a:lnTo>
                  <a:pt x="43003" y="46747"/>
                </a:lnTo>
                <a:lnTo>
                  <a:pt x="49518" y="50030"/>
                </a:lnTo>
                <a:lnTo>
                  <a:pt x="53493" y="55520"/>
                </a:lnTo>
                <a:lnTo>
                  <a:pt x="54838" y="63233"/>
                </a:lnTo>
                <a:lnTo>
                  <a:pt x="53217" y="71390"/>
                </a:lnTo>
                <a:lnTo>
                  <a:pt x="48769" y="77065"/>
                </a:lnTo>
                <a:lnTo>
                  <a:pt x="42113" y="80380"/>
                </a:lnTo>
                <a:lnTo>
                  <a:pt x="33870" y="81457"/>
                </a:lnTo>
                <a:lnTo>
                  <a:pt x="70279" y="81457"/>
                </a:lnTo>
                <a:lnTo>
                  <a:pt x="73143" y="77209"/>
                </a:lnTo>
                <a:lnTo>
                  <a:pt x="75806" y="63385"/>
                </a:lnTo>
                <a:lnTo>
                  <a:pt x="73648" y="49893"/>
                </a:lnTo>
                <a:lnTo>
                  <a:pt x="71004" y="4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804568" y="6129679"/>
            <a:ext cx="1301011" cy="128983"/>
          </a:xfrm>
          <a:custGeom>
            <a:avLst/>
            <a:gdLst/>
            <a:ahLst/>
            <a:cxnLst/>
            <a:rect l="l" t="t" r="r" b="b"/>
            <a:pathLst>
              <a:path w="1141095" h="142240">
                <a:moveTo>
                  <a:pt x="8547" y="113715"/>
                </a:moveTo>
                <a:lnTo>
                  <a:pt x="0" y="130340"/>
                </a:lnTo>
                <a:lnTo>
                  <a:pt x="7061" y="135027"/>
                </a:lnTo>
                <a:lnTo>
                  <a:pt x="16054" y="138753"/>
                </a:lnTo>
                <a:lnTo>
                  <a:pt x="26497" y="141212"/>
                </a:lnTo>
                <a:lnTo>
                  <a:pt x="37909" y="142100"/>
                </a:lnTo>
                <a:lnTo>
                  <a:pt x="62370" y="137944"/>
                </a:lnTo>
                <a:lnTo>
                  <a:pt x="80968" y="126153"/>
                </a:lnTo>
                <a:lnTo>
                  <a:pt x="82635" y="123558"/>
                </a:lnTo>
                <a:lnTo>
                  <a:pt x="37591" y="123558"/>
                </a:lnTo>
                <a:lnTo>
                  <a:pt x="29080" y="122791"/>
                </a:lnTo>
                <a:lnTo>
                  <a:pt x="21312" y="120694"/>
                </a:lnTo>
                <a:lnTo>
                  <a:pt x="14423" y="117568"/>
                </a:lnTo>
                <a:lnTo>
                  <a:pt x="8547" y="113715"/>
                </a:lnTo>
                <a:close/>
              </a:path>
              <a:path w="1141095" h="142240">
                <a:moveTo>
                  <a:pt x="82740" y="44196"/>
                </a:moveTo>
                <a:lnTo>
                  <a:pt x="35483" y="44196"/>
                </a:lnTo>
                <a:lnTo>
                  <a:pt x="50276" y="46129"/>
                </a:lnTo>
                <a:lnTo>
                  <a:pt x="62344" y="51800"/>
                </a:lnTo>
                <a:lnTo>
                  <a:pt x="71145" y="61008"/>
                </a:lnTo>
                <a:lnTo>
                  <a:pt x="76136" y="73558"/>
                </a:lnTo>
                <a:lnTo>
                  <a:pt x="25806" y="73558"/>
                </a:lnTo>
                <a:lnTo>
                  <a:pt x="25806" y="92113"/>
                </a:lnTo>
                <a:lnTo>
                  <a:pt x="76619" y="92113"/>
                </a:lnTo>
                <a:lnTo>
                  <a:pt x="71812" y="105802"/>
                </a:lnTo>
                <a:lnTo>
                  <a:pt x="63092" y="115636"/>
                </a:lnTo>
                <a:lnTo>
                  <a:pt x="51378" y="121570"/>
                </a:lnTo>
                <a:lnTo>
                  <a:pt x="37591" y="123558"/>
                </a:lnTo>
                <a:lnTo>
                  <a:pt x="82635" y="123558"/>
                </a:lnTo>
                <a:lnTo>
                  <a:pt x="92794" y="107740"/>
                </a:lnTo>
                <a:lnTo>
                  <a:pt x="96939" y="83718"/>
                </a:lnTo>
                <a:lnTo>
                  <a:pt x="92740" y="59810"/>
                </a:lnTo>
                <a:lnTo>
                  <a:pt x="82740" y="44196"/>
                </a:lnTo>
                <a:close/>
              </a:path>
              <a:path w="1141095" h="142240">
                <a:moveTo>
                  <a:pt x="40170" y="25654"/>
                </a:moveTo>
                <a:lnTo>
                  <a:pt x="27925" y="26641"/>
                </a:lnTo>
                <a:lnTo>
                  <a:pt x="17222" y="29321"/>
                </a:lnTo>
                <a:lnTo>
                  <a:pt x="8275" y="33272"/>
                </a:lnTo>
                <a:lnTo>
                  <a:pt x="1295" y="38074"/>
                </a:lnTo>
                <a:lnTo>
                  <a:pt x="9029" y="52908"/>
                </a:lnTo>
                <a:lnTo>
                  <a:pt x="15231" y="49028"/>
                </a:lnTo>
                <a:lnTo>
                  <a:pt x="21837" y="46313"/>
                </a:lnTo>
                <a:lnTo>
                  <a:pt x="28653" y="44717"/>
                </a:lnTo>
                <a:lnTo>
                  <a:pt x="35483" y="44196"/>
                </a:lnTo>
                <a:lnTo>
                  <a:pt x="82740" y="44196"/>
                </a:lnTo>
                <a:lnTo>
                  <a:pt x="81013" y="41498"/>
                </a:lnTo>
                <a:lnTo>
                  <a:pt x="63056" y="29781"/>
                </a:lnTo>
                <a:lnTo>
                  <a:pt x="40170" y="25654"/>
                </a:lnTo>
                <a:close/>
              </a:path>
              <a:path w="1141095" h="142240">
                <a:moveTo>
                  <a:pt x="139674" y="27419"/>
                </a:moveTo>
                <a:lnTo>
                  <a:pt x="119837" y="27419"/>
                </a:lnTo>
                <a:lnTo>
                  <a:pt x="119837" y="140335"/>
                </a:lnTo>
                <a:lnTo>
                  <a:pt x="139674" y="140335"/>
                </a:lnTo>
                <a:lnTo>
                  <a:pt x="139674" y="82105"/>
                </a:lnTo>
                <a:lnTo>
                  <a:pt x="163334" y="82105"/>
                </a:lnTo>
                <a:lnTo>
                  <a:pt x="162409" y="80975"/>
                </a:lnTo>
                <a:lnTo>
                  <a:pt x="139674" y="80975"/>
                </a:lnTo>
                <a:lnTo>
                  <a:pt x="139674" y="27419"/>
                </a:lnTo>
                <a:close/>
              </a:path>
              <a:path w="1141095" h="142240">
                <a:moveTo>
                  <a:pt x="163334" y="82105"/>
                </a:moveTo>
                <a:lnTo>
                  <a:pt x="139674" y="82105"/>
                </a:lnTo>
                <a:lnTo>
                  <a:pt x="185813" y="140335"/>
                </a:lnTo>
                <a:lnTo>
                  <a:pt x="210972" y="140335"/>
                </a:lnTo>
                <a:lnTo>
                  <a:pt x="163334" y="82105"/>
                </a:lnTo>
                <a:close/>
              </a:path>
              <a:path w="1141095" h="142240">
                <a:moveTo>
                  <a:pt x="208064" y="27419"/>
                </a:moveTo>
                <a:lnTo>
                  <a:pt x="184200" y="27419"/>
                </a:lnTo>
                <a:lnTo>
                  <a:pt x="139674" y="80975"/>
                </a:lnTo>
                <a:lnTo>
                  <a:pt x="162409" y="80975"/>
                </a:lnTo>
                <a:lnTo>
                  <a:pt x="161620" y="80010"/>
                </a:lnTo>
                <a:lnTo>
                  <a:pt x="208064" y="27419"/>
                </a:lnTo>
                <a:close/>
              </a:path>
              <a:path w="1141095" h="142240">
                <a:moveTo>
                  <a:pt x="277583" y="25654"/>
                </a:moveTo>
                <a:lnTo>
                  <a:pt x="252843" y="30192"/>
                </a:lnTo>
                <a:lnTo>
                  <a:pt x="234743" y="42610"/>
                </a:lnTo>
                <a:lnTo>
                  <a:pt x="223630" y="61106"/>
                </a:lnTo>
                <a:lnTo>
                  <a:pt x="219849" y="83883"/>
                </a:lnTo>
                <a:lnTo>
                  <a:pt x="224091" y="107810"/>
                </a:lnTo>
                <a:lnTo>
                  <a:pt x="236013" y="126174"/>
                </a:lnTo>
                <a:lnTo>
                  <a:pt x="254407" y="137947"/>
                </a:lnTo>
                <a:lnTo>
                  <a:pt x="278066" y="142100"/>
                </a:lnTo>
                <a:lnTo>
                  <a:pt x="288909" y="141176"/>
                </a:lnTo>
                <a:lnTo>
                  <a:pt x="298980" y="138574"/>
                </a:lnTo>
                <a:lnTo>
                  <a:pt x="307627" y="134551"/>
                </a:lnTo>
                <a:lnTo>
                  <a:pt x="314197" y="129362"/>
                </a:lnTo>
                <a:lnTo>
                  <a:pt x="311233" y="123558"/>
                </a:lnTo>
                <a:lnTo>
                  <a:pt x="279844" y="123558"/>
                </a:lnTo>
                <a:lnTo>
                  <a:pt x="264014" y="120670"/>
                </a:lnTo>
                <a:lnTo>
                  <a:pt x="251675" y="112550"/>
                </a:lnTo>
                <a:lnTo>
                  <a:pt x="243661" y="100016"/>
                </a:lnTo>
                <a:lnTo>
                  <a:pt x="240804" y="83883"/>
                </a:lnTo>
                <a:lnTo>
                  <a:pt x="243602" y="67336"/>
                </a:lnTo>
                <a:lnTo>
                  <a:pt x="251331" y="54843"/>
                </a:lnTo>
                <a:lnTo>
                  <a:pt x="262991" y="46948"/>
                </a:lnTo>
                <a:lnTo>
                  <a:pt x="277583" y="44196"/>
                </a:lnTo>
                <a:lnTo>
                  <a:pt x="307658" y="44196"/>
                </a:lnTo>
                <a:lnTo>
                  <a:pt x="311937" y="37109"/>
                </a:lnTo>
                <a:lnTo>
                  <a:pt x="305505" y="32458"/>
                </a:lnTo>
                <a:lnTo>
                  <a:pt x="297484" y="28838"/>
                </a:lnTo>
                <a:lnTo>
                  <a:pt x="288102" y="26490"/>
                </a:lnTo>
                <a:lnTo>
                  <a:pt x="277583" y="25654"/>
                </a:lnTo>
                <a:close/>
              </a:path>
              <a:path w="1141095" h="142240">
                <a:moveTo>
                  <a:pt x="306616" y="114515"/>
                </a:moveTo>
                <a:lnTo>
                  <a:pt x="300507" y="118446"/>
                </a:lnTo>
                <a:lnTo>
                  <a:pt x="293897" y="121275"/>
                </a:lnTo>
                <a:lnTo>
                  <a:pt x="286952" y="122984"/>
                </a:lnTo>
                <a:lnTo>
                  <a:pt x="279844" y="123558"/>
                </a:lnTo>
                <a:lnTo>
                  <a:pt x="311233" y="123558"/>
                </a:lnTo>
                <a:lnTo>
                  <a:pt x="306616" y="114515"/>
                </a:lnTo>
                <a:close/>
              </a:path>
              <a:path w="1141095" h="142240">
                <a:moveTo>
                  <a:pt x="307658" y="44196"/>
                </a:moveTo>
                <a:lnTo>
                  <a:pt x="277583" y="44196"/>
                </a:lnTo>
                <a:lnTo>
                  <a:pt x="285377" y="44746"/>
                </a:lnTo>
                <a:lnTo>
                  <a:pt x="292023" y="46297"/>
                </a:lnTo>
                <a:lnTo>
                  <a:pt x="297822" y="48696"/>
                </a:lnTo>
                <a:lnTo>
                  <a:pt x="303072" y="51790"/>
                </a:lnTo>
                <a:lnTo>
                  <a:pt x="307658" y="44196"/>
                </a:lnTo>
                <a:close/>
              </a:path>
              <a:path w="1141095" h="142240">
                <a:moveTo>
                  <a:pt x="423875" y="27419"/>
                </a:moveTo>
                <a:lnTo>
                  <a:pt x="333882" y="27419"/>
                </a:lnTo>
                <a:lnTo>
                  <a:pt x="333882" y="140335"/>
                </a:lnTo>
                <a:lnTo>
                  <a:pt x="353720" y="140335"/>
                </a:lnTo>
                <a:lnTo>
                  <a:pt x="353720" y="45974"/>
                </a:lnTo>
                <a:lnTo>
                  <a:pt x="423875" y="45974"/>
                </a:lnTo>
                <a:lnTo>
                  <a:pt x="423875" y="27419"/>
                </a:lnTo>
                <a:close/>
              </a:path>
              <a:path w="1141095" h="142240">
                <a:moveTo>
                  <a:pt x="423875" y="45974"/>
                </a:moveTo>
                <a:lnTo>
                  <a:pt x="404037" y="45974"/>
                </a:lnTo>
                <a:lnTo>
                  <a:pt x="404037" y="140335"/>
                </a:lnTo>
                <a:lnTo>
                  <a:pt x="423875" y="140335"/>
                </a:lnTo>
                <a:lnTo>
                  <a:pt x="423875" y="45974"/>
                </a:lnTo>
                <a:close/>
              </a:path>
              <a:path w="1141095" h="142240">
                <a:moveTo>
                  <a:pt x="505498" y="25654"/>
                </a:moveTo>
                <a:lnTo>
                  <a:pt x="481692" y="30148"/>
                </a:lnTo>
                <a:lnTo>
                  <a:pt x="463135" y="42491"/>
                </a:lnTo>
                <a:lnTo>
                  <a:pt x="451082" y="60972"/>
                </a:lnTo>
                <a:lnTo>
                  <a:pt x="446785" y="83883"/>
                </a:lnTo>
                <a:lnTo>
                  <a:pt x="451241" y="107810"/>
                </a:lnTo>
                <a:lnTo>
                  <a:pt x="463559" y="126174"/>
                </a:lnTo>
                <a:lnTo>
                  <a:pt x="482168" y="137947"/>
                </a:lnTo>
                <a:lnTo>
                  <a:pt x="505498" y="142100"/>
                </a:lnTo>
                <a:lnTo>
                  <a:pt x="528853" y="137767"/>
                </a:lnTo>
                <a:lnTo>
                  <a:pt x="547519" y="125693"/>
                </a:lnTo>
                <a:lnTo>
                  <a:pt x="548953" y="123558"/>
                </a:lnTo>
                <a:lnTo>
                  <a:pt x="505498" y="123558"/>
                </a:lnTo>
                <a:lnTo>
                  <a:pt x="490685" y="120532"/>
                </a:lnTo>
                <a:lnTo>
                  <a:pt x="478701" y="112183"/>
                </a:lnTo>
                <a:lnTo>
                  <a:pt x="470679" y="99603"/>
                </a:lnTo>
                <a:lnTo>
                  <a:pt x="467753" y="83883"/>
                </a:lnTo>
                <a:lnTo>
                  <a:pt x="470611" y="67813"/>
                </a:lnTo>
                <a:lnTo>
                  <a:pt x="478520" y="55267"/>
                </a:lnTo>
                <a:lnTo>
                  <a:pt x="490481" y="47107"/>
                </a:lnTo>
                <a:lnTo>
                  <a:pt x="505498" y="44196"/>
                </a:lnTo>
                <a:lnTo>
                  <a:pt x="549280" y="44196"/>
                </a:lnTo>
                <a:lnTo>
                  <a:pt x="547519" y="41581"/>
                </a:lnTo>
                <a:lnTo>
                  <a:pt x="528853" y="29807"/>
                </a:lnTo>
                <a:lnTo>
                  <a:pt x="505498" y="25654"/>
                </a:lnTo>
                <a:close/>
              </a:path>
              <a:path w="1141095" h="142240">
                <a:moveTo>
                  <a:pt x="549280" y="44196"/>
                </a:moveTo>
                <a:lnTo>
                  <a:pt x="505498" y="44196"/>
                </a:lnTo>
                <a:lnTo>
                  <a:pt x="520399" y="47107"/>
                </a:lnTo>
                <a:lnTo>
                  <a:pt x="532428" y="55267"/>
                </a:lnTo>
                <a:lnTo>
                  <a:pt x="540466" y="67813"/>
                </a:lnTo>
                <a:lnTo>
                  <a:pt x="543394" y="83883"/>
                </a:lnTo>
                <a:lnTo>
                  <a:pt x="540806" y="99474"/>
                </a:lnTo>
                <a:lnTo>
                  <a:pt x="533333" y="112069"/>
                </a:lnTo>
                <a:lnTo>
                  <a:pt x="521417" y="120489"/>
                </a:lnTo>
                <a:lnTo>
                  <a:pt x="505498" y="123558"/>
                </a:lnTo>
                <a:lnTo>
                  <a:pt x="548953" y="123558"/>
                </a:lnTo>
                <a:lnTo>
                  <a:pt x="559894" y="107269"/>
                </a:lnTo>
                <a:lnTo>
                  <a:pt x="564375" y="83883"/>
                </a:lnTo>
                <a:lnTo>
                  <a:pt x="559894" y="59949"/>
                </a:lnTo>
                <a:lnTo>
                  <a:pt x="549280" y="44196"/>
                </a:lnTo>
                <a:close/>
              </a:path>
              <a:path w="1141095" h="142240">
                <a:moveTo>
                  <a:pt x="619366" y="27101"/>
                </a:moveTo>
                <a:lnTo>
                  <a:pt x="587273" y="27419"/>
                </a:lnTo>
                <a:lnTo>
                  <a:pt x="587273" y="140335"/>
                </a:lnTo>
                <a:lnTo>
                  <a:pt x="607110" y="140335"/>
                </a:lnTo>
                <a:lnTo>
                  <a:pt x="607110" y="99529"/>
                </a:lnTo>
                <a:lnTo>
                  <a:pt x="624635" y="99529"/>
                </a:lnTo>
                <a:lnTo>
                  <a:pt x="639601" y="96990"/>
                </a:lnTo>
                <a:lnTo>
                  <a:pt x="652532" y="88901"/>
                </a:lnTo>
                <a:lnTo>
                  <a:pt x="657553" y="81457"/>
                </a:lnTo>
                <a:lnTo>
                  <a:pt x="616623" y="81457"/>
                </a:lnTo>
                <a:lnTo>
                  <a:pt x="611784" y="81140"/>
                </a:lnTo>
                <a:lnTo>
                  <a:pt x="607110" y="80657"/>
                </a:lnTo>
                <a:lnTo>
                  <a:pt x="607110" y="45974"/>
                </a:lnTo>
                <a:lnTo>
                  <a:pt x="617270" y="45656"/>
                </a:lnTo>
                <a:lnTo>
                  <a:pt x="658275" y="45656"/>
                </a:lnTo>
                <a:lnTo>
                  <a:pt x="653681" y="38292"/>
                </a:lnTo>
                <a:lnTo>
                  <a:pt x="640212" y="30163"/>
                </a:lnTo>
                <a:lnTo>
                  <a:pt x="619366" y="27101"/>
                </a:lnTo>
                <a:close/>
              </a:path>
              <a:path w="1141095" h="142240">
                <a:moveTo>
                  <a:pt x="624635" y="99529"/>
                </a:moveTo>
                <a:lnTo>
                  <a:pt x="607110" y="99529"/>
                </a:lnTo>
                <a:lnTo>
                  <a:pt x="611949" y="100012"/>
                </a:lnTo>
                <a:lnTo>
                  <a:pt x="621791" y="100012"/>
                </a:lnTo>
                <a:lnTo>
                  <a:pt x="624635" y="99529"/>
                </a:lnTo>
                <a:close/>
              </a:path>
              <a:path w="1141095" h="142240">
                <a:moveTo>
                  <a:pt x="658275" y="45656"/>
                </a:moveTo>
                <a:lnTo>
                  <a:pt x="621296" y="45656"/>
                </a:lnTo>
                <a:lnTo>
                  <a:pt x="630265" y="46747"/>
                </a:lnTo>
                <a:lnTo>
                  <a:pt x="636785" y="50030"/>
                </a:lnTo>
                <a:lnTo>
                  <a:pt x="640765" y="55520"/>
                </a:lnTo>
                <a:lnTo>
                  <a:pt x="642111" y="63233"/>
                </a:lnTo>
                <a:lnTo>
                  <a:pt x="640491" y="71390"/>
                </a:lnTo>
                <a:lnTo>
                  <a:pt x="636041" y="77065"/>
                </a:lnTo>
                <a:lnTo>
                  <a:pt x="629381" y="80380"/>
                </a:lnTo>
                <a:lnTo>
                  <a:pt x="621131" y="81457"/>
                </a:lnTo>
                <a:lnTo>
                  <a:pt x="657553" y="81457"/>
                </a:lnTo>
                <a:lnTo>
                  <a:pt x="660414" y="77215"/>
                </a:lnTo>
                <a:lnTo>
                  <a:pt x="663079" y="63398"/>
                </a:lnTo>
                <a:lnTo>
                  <a:pt x="660921" y="49899"/>
                </a:lnTo>
                <a:lnTo>
                  <a:pt x="658275" y="45656"/>
                </a:lnTo>
                <a:close/>
              </a:path>
              <a:path w="1141095" h="142240">
                <a:moveTo>
                  <a:pt x="728395" y="45974"/>
                </a:moveTo>
                <a:lnTo>
                  <a:pt x="708558" y="45974"/>
                </a:lnTo>
                <a:lnTo>
                  <a:pt x="708558" y="140335"/>
                </a:lnTo>
                <a:lnTo>
                  <a:pt x="728395" y="140335"/>
                </a:lnTo>
                <a:lnTo>
                  <a:pt x="728395" y="45974"/>
                </a:lnTo>
                <a:close/>
              </a:path>
              <a:path w="1141095" h="142240">
                <a:moveTo>
                  <a:pt x="765022" y="27419"/>
                </a:moveTo>
                <a:lnTo>
                  <a:pt x="671957" y="27419"/>
                </a:lnTo>
                <a:lnTo>
                  <a:pt x="671957" y="45974"/>
                </a:lnTo>
                <a:lnTo>
                  <a:pt x="765022" y="45974"/>
                </a:lnTo>
                <a:lnTo>
                  <a:pt x="765022" y="27419"/>
                </a:lnTo>
                <a:close/>
              </a:path>
              <a:path w="1141095" h="142240">
                <a:moveTo>
                  <a:pt x="802106" y="27419"/>
                </a:moveTo>
                <a:lnTo>
                  <a:pt x="782269" y="27419"/>
                </a:lnTo>
                <a:lnTo>
                  <a:pt x="782269" y="140335"/>
                </a:lnTo>
                <a:lnTo>
                  <a:pt x="802106" y="140335"/>
                </a:lnTo>
                <a:lnTo>
                  <a:pt x="802106" y="92113"/>
                </a:lnTo>
                <a:lnTo>
                  <a:pt x="873404" y="92113"/>
                </a:lnTo>
                <a:lnTo>
                  <a:pt x="873404" y="73558"/>
                </a:lnTo>
                <a:lnTo>
                  <a:pt x="802106" y="73558"/>
                </a:lnTo>
                <a:lnTo>
                  <a:pt x="802106" y="27419"/>
                </a:lnTo>
                <a:close/>
              </a:path>
              <a:path w="1141095" h="142240">
                <a:moveTo>
                  <a:pt x="873404" y="92113"/>
                </a:moveTo>
                <a:lnTo>
                  <a:pt x="853732" y="92113"/>
                </a:lnTo>
                <a:lnTo>
                  <a:pt x="853732" y="140335"/>
                </a:lnTo>
                <a:lnTo>
                  <a:pt x="873404" y="140335"/>
                </a:lnTo>
                <a:lnTo>
                  <a:pt x="873404" y="92113"/>
                </a:lnTo>
                <a:close/>
              </a:path>
              <a:path w="1141095" h="142240">
                <a:moveTo>
                  <a:pt x="873404" y="27419"/>
                </a:moveTo>
                <a:lnTo>
                  <a:pt x="853732" y="27419"/>
                </a:lnTo>
                <a:lnTo>
                  <a:pt x="853732" y="73558"/>
                </a:lnTo>
                <a:lnTo>
                  <a:pt x="873404" y="73558"/>
                </a:lnTo>
                <a:lnTo>
                  <a:pt x="873404" y="27419"/>
                </a:lnTo>
                <a:close/>
              </a:path>
              <a:path w="1141095" h="142240">
                <a:moveTo>
                  <a:pt x="924534" y="27419"/>
                </a:moveTo>
                <a:lnTo>
                  <a:pt x="904697" y="27419"/>
                </a:lnTo>
                <a:lnTo>
                  <a:pt x="904697" y="140335"/>
                </a:lnTo>
                <a:lnTo>
                  <a:pt x="932764" y="140652"/>
                </a:lnTo>
                <a:lnTo>
                  <a:pt x="952074" y="137935"/>
                </a:lnTo>
                <a:lnTo>
                  <a:pt x="966411" y="130168"/>
                </a:lnTo>
                <a:lnTo>
                  <a:pt x="972284" y="122110"/>
                </a:lnTo>
                <a:lnTo>
                  <a:pt x="931303" y="122110"/>
                </a:lnTo>
                <a:lnTo>
                  <a:pt x="928090" y="121780"/>
                </a:lnTo>
                <a:lnTo>
                  <a:pt x="924534" y="121615"/>
                </a:lnTo>
                <a:lnTo>
                  <a:pt x="924534" y="84683"/>
                </a:lnTo>
                <a:lnTo>
                  <a:pt x="929043" y="84201"/>
                </a:lnTo>
                <a:lnTo>
                  <a:pt x="932434" y="83883"/>
                </a:lnTo>
                <a:lnTo>
                  <a:pt x="973964" y="83883"/>
                </a:lnTo>
                <a:lnTo>
                  <a:pt x="968225" y="75266"/>
                </a:lnTo>
                <a:lnTo>
                  <a:pt x="955337" y="67916"/>
                </a:lnTo>
                <a:lnTo>
                  <a:pt x="942744" y="66128"/>
                </a:lnTo>
                <a:lnTo>
                  <a:pt x="924534" y="66128"/>
                </a:lnTo>
                <a:lnTo>
                  <a:pt x="924534" y="27419"/>
                </a:lnTo>
                <a:close/>
              </a:path>
              <a:path w="1141095" h="142240">
                <a:moveTo>
                  <a:pt x="973964" y="83883"/>
                </a:moveTo>
                <a:lnTo>
                  <a:pt x="935507" y="83883"/>
                </a:lnTo>
                <a:lnTo>
                  <a:pt x="944785" y="85054"/>
                </a:lnTo>
                <a:lnTo>
                  <a:pt x="951674" y="88538"/>
                </a:lnTo>
                <a:lnTo>
                  <a:pt x="955963" y="94288"/>
                </a:lnTo>
                <a:lnTo>
                  <a:pt x="957440" y="102260"/>
                </a:lnTo>
                <a:lnTo>
                  <a:pt x="956003" y="110944"/>
                </a:lnTo>
                <a:lnTo>
                  <a:pt x="951752" y="117147"/>
                </a:lnTo>
                <a:lnTo>
                  <a:pt x="944779" y="120869"/>
                </a:lnTo>
                <a:lnTo>
                  <a:pt x="935177" y="122110"/>
                </a:lnTo>
                <a:lnTo>
                  <a:pt x="972284" y="122110"/>
                </a:lnTo>
                <a:lnTo>
                  <a:pt x="975335" y="117924"/>
                </a:lnTo>
                <a:lnTo>
                  <a:pt x="978407" y="101777"/>
                </a:lnTo>
                <a:lnTo>
                  <a:pt x="975880" y="86760"/>
                </a:lnTo>
                <a:lnTo>
                  <a:pt x="973964" y="83883"/>
                </a:lnTo>
                <a:close/>
              </a:path>
              <a:path w="1141095" h="142240">
                <a:moveTo>
                  <a:pt x="937107" y="65328"/>
                </a:moveTo>
                <a:lnTo>
                  <a:pt x="933881" y="65328"/>
                </a:lnTo>
                <a:lnTo>
                  <a:pt x="929538" y="65493"/>
                </a:lnTo>
                <a:lnTo>
                  <a:pt x="924534" y="66128"/>
                </a:lnTo>
                <a:lnTo>
                  <a:pt x="942744" y="66128"/>
                </a:lnTo>
                <a:lnTo>
                  <a:pt x="937107" y="65328"/>
                </a:lnTo>
                <a:close/>
              </a:path>
              <a:path w="1141095" h="142240">
                <a:moveTo>
                  <a:pt x="1012774" y="27419"/>
                </a:moveTo>
                <a:lnTo>
                  <a:pt x="993089" y="27419"/>
                </a:lnTo>
                <a:lnTo>
                  <a:pt x="993089" y="140335"/>
                </a:lnTo>
                <a:lnTo>
                  <a:pt x="1012774" y="140335"/>
                </a:lnTo>
                <a:lnTo>
                  <a:pt x="1012774" y="27419"/>
                </a:lnTo>
                <a:close/>
              </a:path>
              <a:path w="1141095" h="142240">
                <a:moveTo>
                  <a:pt x="1080503" y="0"/>
                </a:moveTo>
                <a:lnTo>
                  <a:pt x="1061961" y="0"/>
                </a:lnTo>
                <a:lnTo>
                  <a:pt x="1064741" y="9359"/>
                </a:lnTo>
                <a:lnTo>
                  <a:pt x="1071251" y="16681"/>
                </a:lnTo>
                <a:lnTo>
                  <a:pt x="1081170" y="21399"/>
                </a:lnTo>
                <a:lnTo>
                  <a:pt x="1094219" y="23075"/>
                </a:lnTo>
                <a:lnTo>
                  <a:pt x="1106549" y="21420"/>
                </a:lnTo>
                <a:lnTo>
                  <a:pt x="1116414" y="16738"/>
                </a:lnTo>
                <a:lnTo>
                  <a:pt x="1123042" y="9456"/>
                </a:lnTo>
                <a:lnTo>
                  <a:pt x="1086154" y="9359"/>
                </a:lnTo>
                <a:lnTo>
                  <a:pt x="1081798" y="6299"/>
                </a:lnTo>
                <a:lnTo>
                  <a:pt x="1080503" y="0"/>
                </a:lnTo>
                <a:close/>
              </a:path>
              <a:path w="1141095" h="142240">
                <a:moveTo>
                  <a:pt x="1125664" y="0"/>
                </a:moveTo>
                <a:lnTo>
                  <a:pt x="1107122" y="0"/>
                </a:lnTo>
                <a:lnTo>
                  <a:pt x="1106474" y="6946"/>
                </a:lnTo>
                <a:lnTo>
                  <a:pt x="1101470" y="9359"/>
                </a:lnTo>
                <a:lnTo>
                  <a:pt x="1123069" y="9359"/>
                </a:lnTo>
                <a:lnTo>
                  <a:pt x="1125664" y="0"/>
                </a:lnTo>
                <a:close/>
              </a:path>
              <a:path w="1141095" h="142240">
                <a:moveTo>
                  <a:pt x="1063891" y="27419"/>
                </a:moveTo>
                <a:lnTo>
                  <a:pt x="1044054" y="27419"/>
                </a:lnTo>
                <a:lnTo>
                  <a:pt x="1044054" y="140335"/>
                </a:lnTo>
                <a:lnTo>
                  <a:pt x="1061478" y="140335"/>
                </a:lnTo>
                <a:lnTo>
                  <a:pt x="1085539" y="107746"/>
                </a:lnTo>
                <a:lnTo>
                  <a:pt x="1063891" y="107746"/>
                </a:lnTo>
                <a:lnTo>
                  <a:pt x="1063891" y="27419"/>
                </a:lnTo>
                <a:close/>
              </a:path>
              <a:path w="1141095" h="142240">
                <a:moveTo>
                  <a:pt x="1140510" y="60159"/>
                </a:moveTo>
                <a:lnTo>
                  <a:pt x="1120673" y="60159"/>
                </a:lnTo>
                <a:lnTo>
                  <a:pt x="1120673" y="140335"/>
                </a:lnTo>
                <a:lnTo>
                  <a:pt x="1140510" y="140335"/>
                </a:lnTo>
                <a:lnTo>
                  <a:pt x="1140510" y="60159"/>
                </a:lnTo>
                <a:close/>
              </a:path>
              <a:path w="1141095" h="142240">
                <a:moveTo>
                  <a:pt x="1140510" y="27419"/>
                </a:moveTo>
                <a:lnTo>
                  <a:pt x="1123086" y="27419"/>
                </a:lnTo>
                <a:lnTo>
                  <a:pt x="1063891" y="107746"/>
                </a:lnTo>
                <a:lnTo>
                  <a:pt x="1085539" y="107746"/>
                </a:lnTo>
                <a:lnTo>
                  <a:pt x="1120673" y="60159"/>
                </a:lnTo>
                <a:lnTo>
                  <a:pt x="1140510" y="60159"/>
                </a:lnTo>
                <a:lnTo>
                  <a:pt x="114051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205693" y="6154255"/>
            <a:ext cx="583535" cy="121498"/>
          </a:xfrm>
          <a:custGeom>
            <a:avLst/>
            <a:gdLst/>
            <a:ahLst/>
            <a:cxnLst/>
            <a:rect l="l" t="t" r="r" b="b"/>
            <a:pathLst>
              <a:path w="511810" h="133984">
                <a:moveTo>
                  <a:pt x="19850" y="317"/>
                </a:moveTo>
                <a:lnTo>
                  <a:pt x="0" y="317"/>
                </a:lnTo>
                <a:lnTo>
                  <a:pt x="0" y="113233"/>
                </a:lnTo>
                <a:lnTo>
                  <a:pt x="85979" y="113233"/>
                </a:lnTo>
                <a:lnTo>
                  <a:pt x="85979" y="133388"/>
                </a:lnTo>
                <a:lnTo>
                  <a:pt x="104521" y="133388"/>
                </a:lnTo>
                <a:lnTo>
                  <a:pt x="104521" y="94691"/>
                </a:lnTo>
                <a:lnTo>
                  <a:pt x="19850" y="94691"/>
                </a:lnTo>
                <a:lnTo>
                  <a:pt x="19850" y="317"/>
                </a:lnTo>
                <a:close/>
              </a:path>
              <a:path w="511810" h="133984">
                <a:moveTo>
                  <a:pt x="89192" y="317"/>
                </a:moveTo>
                <a:lnTo>
                  <a:pt x="69367" y="317"/>
                </a:lnTo>
                <a:lnTo>
                  <a:pt x="69367" y="94691"/>
                </a:lnTo>
                <a:lnTo>
                  <a:pt x="89192" y="94691"/>
                </a:lnTo>
                <a:lnTo>
                  <a:pt x="89192" y="317"/>
                </a:lnTo>
                <a:close/>
              </a:path>
              <a:path w="511810" h="133984">
                <a:moveTo>
                  <a:pt x="189522" y="317"/>
                </a:moveTo>
                <a:lnTo>
                  <a:pt x="124193" y="317"/>
                </a:lnTo>
                <a:lnTo>
                  <a:pt x="124193" y="113233"/>
                </a:lnTo>
                <a:lnTo>
                  <a:pt x="191135" y="113233"/>
                </a:lnTo>
                <a:lnTo>
                  <a:pt x="191135" y="94691"/>
                </a:lnTo>
                <a:lnTo>
                  <a:pt x="144043" y="94691"/>
                </a:lnTo>
                <a:lnTo>
                  <a:pt x="144043" y="65481"/>
                </a:lnTo>
                <a:lnTo>
                  <a:pt x="184683" y="65481"/>
                </a:lnTo>
                <a:lnTo>
                  <a:pt x="184683" y="46939"/>
                </a:lnTo>
                <a:lnTo>
                  <a:pt x="144043" y="46939"/>
                </a:lnTo>
                <a:lnTo>
                  <a:pt x="144043" y="18872"/>
                </a:lnTo>
                <a:lnTo>
                  <a:pt x="189522" y="18872"/>
                </a:lnTo>
                <a:lnTo>
                  <a:pt x="189522" y="317"/>
                </a:lnTo>
                <a:close/>
              </a:path>
              <a:path w="511810" h="133984">
                <a:moveTo>
                  <a:pt x="236778" y="317"/>
                </a:moveTo>
                <a:lnTo>
                  <a:pt x="216941" y="317"/>
                </a:lnTo>
                <a:lnTo>
                  <a:pt x="216941" y="113233"/>
                </a:lnTo>
                <a:lnTo>
                  <a:pt x="236778" y="113233"/>
                </a:lnTo>
                <a:lnTo>
                  <a:pt x="236778" y="65011"/>
                </a:lnTo>
                <a:lnTo>
                  <a:pt x="308076" y="65011"/>
                </a:lnTo>
                <a:lnTo>
                  <a:pt x="308076" y="46456"/>
                </a:lnTo>
                <a:lnTo>
                  <a:pt x="236778" y="46456"/>
                </a:lnTo>
                <a:lnTo>
                  <a:pt x="236778" y="317"/>
                </a:lnTo>
                <a:close/>
              </a:path>
              <a:path w="511810" h="133984">
                <a:moveTo>
                  <a:pt x="308076" y="65011"/>
                </a:moveTo>
                <a:lnTo>
                  <a:pt x="288391" y="65011"/>
                </a:lnTo>
                <a:lnTo>
                  <a:pt x="288391" y="113233"/>
                </a:lnTo>
                <a:lnTo>
                  <a:pt x="308076" y="113233"/>
                </a:lnTo>
                <a:lnTo>
                  <a:pt x="308076" y="65011"/>
                </a:lnTo>
                <a:close/>
              </a:path>
              <a:path w="511810" h="133984">
                <a:moveTo>
                  <a:pt x="308076" y="317"/>
                </a:moveTo>
                <a:lnTo>
                  <a:pt x="288391" y="317"/>
                </a:lnTo>
                <a:lnTo>
                  <a:pt x="288391" y="46456"/>
                </a:lnTo>
                <a:lnTo>
                  <a:pt x="308076" y="46456"/>
                </a:lnTo>
                <a:lnTo>
                  <a:pt x="308076" y="317"/>
                </a:lnTo>
                <a:close/>
              </a:path>
              <a:path w="511810" h="133984">
                <a:moveTo>
                  <a:pt x="381787" y="18872"/>
                </a:moveTo>
                <a:lnTo>
                  <a:pt x="361950" y="18872"/>
                </a:lnTo>
                <a:lnTo>
                  <a:pt x="361950" y="113233"/>
                </a:lnTo>
                <a:lnTo>
                  <a:pt x="381787" y="113233"/>
                </a:lnTo>
                <a:lnTo>
                  <a:pt x="381787" y="18872"/>
                </a:lnTo>
                <a:close/>
              </a:path>
              <a:path w="511810" h="133984">
                <a:moveTo>
                  <a:pt x="418401" y="317"/>
                </a:moveTo>
                <a:lnTo>
                  <a:pt x="325323" y="317"/>
                </a:lnTo>
                <a:lnTo>
                  <a:pt x="325323" y="18872"/>
                </a:lnTo>
                <a:lnTo>
                  <a:pt x="418401" y="18872"/>
                </a:lnTo>
                <a:lnTo>
                  <a:pt x="418401" y="317"/>
                </a:lnTo>
                <a:close/>
              </a:path>
              <a:path w="511810" h="133984">
                <a:moveTo>
                  <a:pt x="467753" y="0"/>
                </a:moveTo>
                <a:lnTo>
                  <a:pt x="435660" y="317"/>
                </a:lnTo>
                <a:lnTo>
                  <a:pt x="435660" y="113233"/>
                </a:lnTo>
                <a:lnTo>
                  <a:pt x="455485" y="113233"/>
                </a:lnTo>
                <a:lnTo>
                  <a:pt x="455485" y="72428"/>
                </a:lnTo>
                <a:lnTo>
                  <a:pt x="473011" y="72428"/>
                </a:lnTo>
                <a:lnTo>
                  <a:pt x="487983" y="69888"/>
                </a:lnTo>
                <a:lnTo>
                  <a:pt x="500918" y="61799"/>
                </a:lnTo>
                <a:lnTo>
                  <a:pt x="505939" y="54355"/>
                </a:lnTo>
                <a:lnTo>
                  <a:pt x="465010" y="54355"/>
                </a:lnTo>
                <a:lnTo>
                  <a:pt x="460171" y="54025"/>
                </a:lnTo>
                <a:lnTo>
                  <a:pt x="455485" y="53555"/>
                </a:lnTo>
                <a:lnTo>
                  <a:pt x="455485" y="18872"/>
                </a:lnTo>
                <a:lnTo>
                  <a:pt x="465658" y="18554"/>
                </a:lnTo>
                <a:lnTo>
                  <a:pt x="506662" y="18554"/>
                </a:lnTo>
                <a:lnTo>
                  <a:pt x="502069" y="11190"/>
                </a:lnTo>
                <a:lnTo>
                  <a:pt x="488599" y="3062"/>
                </a:lnTo>
                <a:lnTo>
                  <a:pt x="467753" y="0"/>
                </a:lnTo>
                <a:close/>
              </a:path>
              <a:path w="511810" h="133984">
                <a:moveTo>
                  <a:pt x="473011" y="72428"/>
                </a:moveTo>
                <a:lnTo>
                  <a:pt x="455485" y="72428"/>
                </a:lnTo>
                <a:lnTo>
                  <a:pt x="460336" y="72910"/>
                </a:lnTo>
                <a:lnTo>
                  <a:pt x="470166" y="72910"/>
                </a:lnTo>
                <a:lnTo>
                  <a:pt x="473011" y="72428"/>
                </a:lnTo>
                <a:close/>
              </a:path>
              <a:path w="511810" h="133984">
                <a:moveTo>
                  <a:pt x="506662" y="18554"/>
                </a:moveTo>
                <a:lnTo>
                  <a:pt x="469684" y="18554"/>
                </a:lnTo>
                <a:lnTo>
                  <a:pt x="478653" y="19645"/>
                </a:lnTo>
                <a:lnTo>
                  <a:pt x="485173" y="22928"/>
                </a:lnTo>
                <a:lnTo>
                  <a:pt x="489152" y="28418"/>
                </a:lnTo>
                <a:lnTo>
                  <a:pt x="490499" y="36131"/>
                </a:lnTo>
                <a:lnTo>
                  <a:pt x="488878" y="44283"/>
                </a:lnTo>
                <a:lnTo>
                  <a:pt x="484428" y="49958"/>
                </a:lnTo>
                <a:lnTo>
                  <a:pt x="477769" y="53276"/>
                </a:lnTo>
                <a:lnTo>
                  <a:pt x="469519" y="54355"/>
                </a:lnTo>
                <a:lnTo>
                  <a:pt x="505939" y="54355"/>
                </a:lnTo>
                <a:lnTo>
                  <a:pt x="508801" y="50113"/>
                </a:lnTo>
                <a:lnTo>
                  <a:pt x="511467" y="36296"/>
                </a:lnTo>
                <a:lnTo>
                  <a:pt x="509308" y="22797"/>
                </a:lnTo>
                <a:lnTo>
                  <a:pt x="506662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57671" y="5871355"/>
            <a:ext cx="72399" cy="18426"/>
          </a:xfrm>
          <a:custGeom>
            <a:avLst/>
            <a:gdLst/>
            <a:ahLst/>
            <a:cxnLst/>
            <a:rect l="l" t="t" r="r" b="b"/>
            <a:pathLst>
              <a:path w="63500" h="20320">
                <a:moveTo>
                  <a:pt x="0" y="0"/>
                </a:moveTo>
                <a:lnTo>
                  <a:pt x="9613" y="20066"/>
                </a:lnTo>
                <a:lnTo>
                  <a:pt x="6336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16168" y="5871349"/>
            <a:ext cx="52851" cy="33973"/>
          </a:xfrm>
          <a:custGeom>
            <a:avLst/>
            <a:gdLst/>
            <a:ahLst/>
            <a:cxnLst/>
            <a:rect l="l" t="t" r="r" b="b"/>
            <a:pathLst>
              <a:path w="46355" h="37465">
                <a:moveTo>
                  <a:pt x="36398" y="0"/>
                </a:moveTo>
                <a:lnTo>
                  <a:pt x="0" y="37122"/>
                </a:lnTo>
                <a:lnTo>
                  <a:pt x="46012" y="20078"/>
                </a:lnTo>
                <a:lnTo>
                  <a:pt x="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77095" y="5875633"/>
            <a:ext cx="188962" cy="56430"/>
          </a:xfrm>
          <a:custGeom>
            <a:avLst/>
            <a:gdLst/>
            <a:ahLst/>
            <a:cxnLst/>
            <a:rect l="l" t="t" r="r" b="b"/>
            <a:pathLst>
              <a:path w="165734" h="62229">
                <a:moveTo>
                  <a:pt x="121500" y="0"/>
                </a:moveTo>
                <a:lnTo>
                  <a:pt x="0" y="46786"/>
                </a:lnTo>
                <a:lnTo>
                  <a:pt x="165582" y="61709"/>
                </a:lnTo>
                <a:lnTo>
                  <a:pt x="12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510105" y="5871389"/>
            <a:ext cx="115838" cy="23608"/>
          </a:xfrm>
          <a:custGeom>
            <a:avLst/>
            <a:gdLst/>
            <a:ahLst/>
            <a:cxnLst/>
            <a:rect l="l" t="t" r="r" b="b"/>
            <a:pathLst>
              <a:path w="101600" h="26035">
                <a:moveTo>
                  <a:pt x="100990" y="0"/>
                </a:moveTo>
                <a:lnTo>
                  <a:pt x="0" y="0"/>
                </a:lnTo>
                <a:lnTo>
                  <a:pt x="35204" y="25907"/>
                </a:lnTo>
                <a:lnTo>
                  <a:pt x="10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81610" y="5966053"/>
            <a:ext cx="134547" cy="127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550239" y="5871390"/>
            <a:ext cx="76743" cy="50095"/>
          </a:xfrm>
          <a:custGeom>
            <a:avLst/>
            <a:gdLst/>
            <a:ahLst/>
            <a:cxnLst/>
            <a:rect l="l" t="t" r="r" b="b"/>
            <a:pathLst>
              <a:path w="67309" h="55245">
                <a:moveTo>
                  <a:pt x="66802" y="0"/>
                </a:moveTo>
                <a:lnTo>
                  <a:pt x="65786" y="0"/>
                </a:lnTo>
                <a:lnTo>
                  <a:pt x="0" y="25907"/>
                </a:lnTo>
                <a:lnTo>
                  <a:pt x="39979" y="55168"/>
                </a:lnTo>
                <a:lnTo>
                  <a:pt x="66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615672" y="6138544"/>
            <a:ext cx="118325" cy="121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335106" y="5983282"/>
            <a:ext cx="176654" cy="102496"/>
          </a:xfrm>
          <a:custGeom>
            <a:avLst/>
            <a:gdLst/>
            <a:ahLst/>
            <a:cxnLst/>
            <a:rect l="l" t="t" r="r" b="b"/>
            <a:pathLst>
              <a:path w="154940" h="113029">
                <a:moveTo>
                  <a:pt x="61734" y="0"/>
                </a:moveTo>
                <a:lnTo>
                  <a:pt x="0" y="96380"/>
                </a:lnTo>
                <a:lnTo>
                  <a:pt x="154571" y="112712"/>
                </a:lnTo>
                <a:lnTo>
                  <a:pt x="6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254426" y="6070688"/>
            <a:ext cx="257017" cy="100192"/>
          </a:xfrm>
          <a:custGeom>
            <a:avLst/>
            <a:gdLst/>
            <a:ahLst/>
            <a:cxnLst/>
            <a:rect l="l" t="t" r="r" b="b"/>
            <a:pathLst>
              <a:path w="225425" h="110490">
                <a:moveTo>
                  <a:pt x="70751" y="0"/>
                </a:moveTo>
                <a:lnTo>
                  <a:pt x="0" y="110261"/>
                </a:lnTo>
                <a:lnTo>
                  <a:pt x="225310" y="16344"/>
                </a:lnTo>
                <a:lnTo>
                  <a:pt x="7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80609" y="6162799"/>
            <a:ext cx="248328" cy="127832"/>
          </a:xfrm>
          <a:custGeom>
            <a:avLst/>
            <a:gdLst/>
            <a:ahLst/>
            <a:cxnLst/>
            <a:rect l="l" t="t" r="r" b="b"/>
            <a:pathLst>
              <a:path w="217805" h="140970">
                <a:moveTo>
                  <a:pt x="0" y="0"/>
                </a:moveTo>
                <a:lnTo>
                  <a:pt x="0" y="140538"/>
                </a:lnTo>
                <a:lnTo>
                  <a:pt x="217792" y="49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172802" y="6244889"/>
            <a:ext cx="259979" cy="118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053453" y="5988495"/>
            <a:ext cx="186066" cy="60461"/>
          </a:xfrm>
          <a:custGeom>
            <a:avLst/>
            <a:gdLst/>
            <a:ahLst/>
            <a:cxnLst/>
            <a:rect l="l" t="t" r="r" b="b"/>
            <a:pathLst>
              <a:path w="163194" h="66675">
                <a:moveTo>
                  <a:pt x="128054" y="0"/>
                </a:moveTo>
                <a:lnTo>
                  <a:pt x="0" y="49999"/>
                </a:lnTo>
                <a:lnTo>
                  <a:pt x="163195" y="66662"/>
                </a:lnTo>
                <a:lnTo>
                  <a:pt x="128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053453" y="6033835"/>
            <a:ext cx="186066" cy="67371"/>
          </a:xfrm>
          <a:custGeom>
            <a:avLst/>
            <a:gdLst/>
            <a:ahLst/>
            <a:cxnLst/>
            <a:rect l="l" t="t" r="r" b="b"/>
            <a:pathLst>
              <a:path w="163194" h="74295">
                <a:moveTo>
                  <a:pt x="0" y="0"/>
                </a:moveTo>
                <a:lnTo>
                  <a:pt x="20281" y="74282"/>
                </a:lnTo>
                <a:lnTo>
                  <a:pt x="163195" y="16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9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16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53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6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0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2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97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9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71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9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0216A119-C727-BF4F-9B38-5D2378989C16}" type="datetimeFigureOut">
              <a:rPr lang="ru-RU" smtClean="0">
                <a:solidFill>
                  <a:prstClr val="black"/>
                </a:solidFill>
              </a:rPr>
              <a:pPr/>
              <a:t>17.11.2019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5030F7A4-69AC-5148-BF12-4D3DA86F2F6E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3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3139959" y="2088024"/>
            <a:ext cx="9052036" cy="476997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08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3139959" y="2088024"/>
            <a:ext cx="9052036" cy="476997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4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3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3139959" y="2088024"/>
            <a:ext cx="9052036" cy="476997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08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3139959" y="2088024"/>
            <a:ext cx="9052036" cy="476997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25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3139959" y="2088024"/>
            <a:ext cx="9052036" cy="476997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97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flipH="1">
            <a:off x="3139959" y="2088024"/>
            <a:ext cx="9052036" cy="476997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68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0520279" y="564477"/>
            <a:ext cx="1222924" cy="831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73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 userDrawn="1"/>
        </p:nvSpPr>
        <p:spPr>
          <a:xfrm rot="10800000" flipH="1">
            <a:off x="0" y="-1"/>
            <a:ext cx="5851405" cy="27328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 userDrawn="1"/>
        </p:nvSpPr>
        <p:spPr>
          <a:xfrm flipH="1">
            <a:off x="5211703" y="3370443"/>
            <a:ext cx="6980296" cy="348755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39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0296519" y="6572651"/>
            <a:ext cx="232999" cy="245227"/>
          </a:xfrm>
          <a:prstGeom prst="rect">
            <a:avLst/>
          </a:prstGeom>
        </p:spPr>
        <p:txBody>
          <a:bodyPr lIns="80126" tIns="80126" rIns="80126" bIns="80126" anchor="ctr"/>
          <a:lstStyle>
            <a:lvl1pPr algn="r" defTabSz="521424">
              <a:defRPr sz="1100">
                <a:solidFill>
                  <a:srgbClr val="92A0C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26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t="17290" r="68717"/>
          <a:stretch>
            <a:fillRect/>
          </a:stretch>
        </p:blipFill>
        <p:spPr>
          <a:xfrm>
            <a:off x="100287" y="121171"/>
            <a:ext cx="2446339" cy="753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2.jpg" descr="04.jpg"/>
          <p:cNvPicPr>
            <a:picLocks noChangeAspect="1"/>
          </p:cNvPicPr>
          <p:nvPr/>
        </p:nvPicPr>
        <p:blipFill>
          <a:blip r:embed="rId2">
            <a:extLst/>
          </a:blip>
          <a:srcRect l="41537" t="17290"/>
          <a:stretch>
            <a:fillRect/>
          </a:stretch>
        </p:blipFill>
        <p:spPr>
          <a:xfrm>
            <a:off x="6096001" y="-170165"/>
            <a:ext cx="6097948" cy="10047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586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3755"/>
            <a:ext cx="12190407" cy="67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985477" y="5879369"/>
            <a:ext cx="39095" cy="428985"/>
          </a:xfrm>
          <a:custGeom>
            <a:avLst/>
            <a:gdLst/>
            <a:ahLst/>
            <a:cxnLst/>
            <a:rect l="l" t="t" r="r" b="b"/>
            <a:pathLst>
              <a:path w="34289" h="473075">
                <a:moveTo>
                  <a:pt x="33667" y="472909"/>
                </a:moveTo>
                <a:lnTo>
                  <a:pt x="33667" y="250482"/>
                </a:lnTo>
                <a:lnTo>
                  <a:pt x="0" y="222783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208420" y="5950776"/>
            <a:ext cx="233747" cy="10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289116" y="6163025"/>
            <a:ext cx="153050" cy="100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541938" y="5955181"/>
            <a:ext cx="547003" cy="95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208420" y="6163026"/>
            <a:ext cx="231677" cy="47216"/>
          </a:xfrm>
          <a:custGeom>
            <a:avLst/>
            <a:gdLst/>
            <a:ahLst/>
            <a:cxnLst/>
            <a:rect l="l" t="t" r="r" b="b"/>
            <a:pathLst>
              <a:path w="203200" h="52070">
                <a:moveTo>
                  <a:pt x="203009" y="0"/>
                </a:moveTo>
                <a:lnTo>
                  <a:pt x="0" y="0"/>
                </a:lnTo>
                <a:lnTo>
                  <a:pt x="70789" y="52031"/>
                </a:lnTo>
                <a:lnTo>
                  <a:pt x="203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57232" y="6170380"/>
            <a:ext cx="1414677" cy="89828"/>
          </a:xfrm>
          <a:custGeom>
            <a:avLst/>
            <a:gdLst/>
            <a:ahLst/>
            <a:cxnLst/>
            <a:rect l="l" t="t" r="r" b="b"/>
            <a:pathLst>
              <a:path w="1240789" h="99059">
                <a:moveTo>
                  <a:pt x="27292" y="1219"/>
                </a:moveTo>
                <a:lnTo>
                  <a:pt x="0" y="1511"/>
                </a:lnTo>
                <a:lnTo>
                  <a:pt x="0" y="97510"/>
                </a:lnTo>
                <a:lnTo>
                  <a:pt x="16865" y="97510"/>
                </a:lnTo>
                <a:lnTo>
                  <a:pt x="16865" y="62865"/>
                </a:lnTo>
                <a:lnTo>
                  <a:pt x="31583" y="62865"/>
                </a:lnTo>
                <a:lnTo>
                  <a:pt x="44495" y="60675"/>
                </a:lnTo>
                <a:lnTo>
                  <a:pt x="55505" y="53795"/>
                </a:lnTo>
                <a:lnTo>
                  <a:pt x="59768" y="47485"/>
                </a:lnTo>
                <a:lnTo>
                  <a:pt x="24980" y="47485"/>
                </a:lnTo>
                <a:lnTo>
                  <a:pt x="20840" y="47205"/>
                </a:lnTo>
                <a:lnTo>
                  <a:pt x="16865" y="46736"/>
                </a:lnTo>
                <a:lnTo>
                  <a:pt x="16865" y="17233"/>
                </a:lnTo>
                <a:lnTo>
                  <a:pt x="21412" y="17170"/>
                </a:lnTo>
                <a:lnTo>
                  <a:pt x="25501" y="16992"/>
                </a:lnTo>
                <a:lnTo>
                  <a:pt x="60391" y="16992"/>
                </a:lnTo>
                <a:lnTo>
                  <a:pt x="56488" y="10737"/>
                </a:lnTo>
                <a:lnTo>
                  <a:pt x="45025" y="3823"/>
                </a:lnTo>
                <a:lnTo>
                  <a:pt x="27292" y="1219"/>
                </a:lnTo>
                <a:close/>
              </a:path>
              <a:path w="1240789" h="99059">
                <a:moveTo>
                  <a:pt x="31583" y="62865"/>
                </a:moveTo>
                <a:lnTo>
                  <a:pt x="16865" y="62865"/>
                </a:lnTo>
                <a:lnTo>
                  <a:pt x="21005" y="63246"/>
                </a:lnTo>
                <a:lnTo>
                  <a:pt x="29336" y="63246"/>
                </a:lnTo>
                <a:lnTo>
                  <a:pt x="31583" y="62865"/>
                </a:lnTo>
                <a:close/>
              </a:path>
              <a:path w="1240789" h="99059">
                <a:moveTo>
                  <a:pt x="60391" y="16992"/>
                </a:moveTo>
                <a:lnTo>
                  <a:pt x="40462" y="16992"/>
                </a:lnTo>
                <a:lnTo>
                  <a:pt x="46647" y="21971"/>
                </a:lnTo>
                <a:lnTo>
                  <a:pt x="46647" y="42608"/>
                </a:lnTo>
                <a:lnTo>
                  <a:pt x="38798" y="47485"/>
                </a:lnTo>
                <a:lnTo>
                  <a:pt x="59768" y="47485"/>
                </a:lnTo>
                <a:lnTo>
                  <a:pt x="62219" y="43856"/>
                </a:lnTo>
                <a:lnTo>
                  <a:pt x="64490" y="32105"/>
                </a:lnTo>
                <a:lnTo>
                  <a:pt x="62652" y="20614"/>
                </a:lnTo>
                <a:lnTo>
                  <a:pt x="60391" y="16992"/>
                </a:lnTo>
                <a:close/>
              </a:path>
              <a:path w="1240789" h="99059">
                <a:moveTo>
                  <a:pt x="134264" y="0"/>
                </a:moveTo>
                <a:lnTo>
                  <a:pt x="114032" y="3821"/>
                </a:lnTo>
                <a:lnTo>
                  <a:pt x="98261" y="14316"/>
                </a:lnTo>
                <a:lnTo>
                  <a:pt x="88017" y="30025"/>
                </a:lnTo>
                <a:lnTo>
                  <a:pt x="84366" y="49491"/>
                </a:lnTo>
                <a:lnTo>
                  <a:pt x="88155" y="69857"/>
                </a:lnTo>
                <a:lnTo>
                  <a:pt x="98628" y="85490"/>
                </a:lnTo>
                <a:lnTo>
                  <a:pt x="114444" y="95511"/>
                </a:lnTo>
                <a:lnTo>
                  <a:pt x="134264" y="99047"/>
                </a:lnTo>
                <a:lnTo>
                  <a:pt x="154123" y="95354"/>
                </a:lnTo>
                <a:lnTo>
                  <a:pt x="169991" y="85070"/>
                </a:lnTo>
                <a:lnTo>
                  <a:pt x="171213" y="83248"/>
                </a:lnTo>
                <a:lnTo>
                  <a:pt x="134264" y="83248"/>
                </a:lnTo>
                <a:lnTo>
                  <a:pt x="121679" y="80676"/>
                </a:lnTo>
                <a:lnTo>
                  <a:pt x="111502" y="73575"/>
                </a:lnTo>
                <a:lnTo>
                  <a:pt x="104692" y="62872"/>
                </a:lnTo>
                <a:lnTo>
                  <a:pt x="102209" y="49491"/>
                </a:lnTo>
                <a:lnTo>
                  <a:pt x="104635" y="35833"/>
                </a:lnTo>
                <a:lnTo>
                  <a:pt x="111350" y="25174"/>
                </a:lnTo>
                <a:lnTo>
                  <a:pt x="121508" y="18245"/>
                </a:lnTo>
                <a:lnTo>
                  <a:pt x="134264" y="15773"/>
                </a:lnTo>
                <a:lnTo>
                  <a:pt x="171498" y="15773"/>
                </a:lnTo>
                <a:lnTo>
                  <a:pt x="169991" y="13535"/>
                </a:lnTo>
                <a:lnTo>
                  <a:pt x="154123" y="3529"/>
                </a:lnTo>
                <a:lnTo>
                  <a:pt x="134264" y="0"/>
                </a:lnTo>
                <a:close/>
              </a:path>
              <a:path w="1240789" h="99059">
                <a:moveTo>
                  <a:pt x="171498" y="15773"/>
                </a:moveTo>
                <a:lnTo>
                  <a:pt x="134264" y="15773"/>
                </a:lnTo>
                <a:lnTo>
                  <a:pt x="146931" y="18245"/>
                </a:lnTo>
                <a:lnTo>
                  <a:pt x="157154" y="25174"/>
                </a:lnTo>
                <a:lnTo>
                  <a:pt x="163984" y="35833"/>
                </a:lnTo>
                <a:lnTo>
                  <a:pt x="166471" y="49491"/>
                </a:lnTo>
                <a:lnTo>
                  <a:pt x="164275" y="62749"/>
                </a:lnTo>
                <a:lnTo>
                  <a:pt x="157930" y="73466"/>
                </a:lnTo>
                <a:lnTo>
                  <a:pt x="147804" y="80635"/>
                </a:lnTo>
                <a:lnTo>
                  <a:pt x="134264" y="83248"/>
                </a:lnTo>
                <a:lnTo>
                  <a:pt x="171213" y="83248"/>
                </a:lnTo>
                <a:lnTo>
                  <a:pt x="180507" y="69386"/>
                </a:lnTo>
                <a:lnTo>
                  <a:pt x="184315" y="49491"/>
                </a:lnTo>
                <a:lnTo>
                  <a:pt x="180507" y="29146"/>
                </a:lnTo>
                <a:lnTo>
                  <a:pt x="171498" y="15773"/>
                </a:lnTo>
                <a:close/>
              </a:path>
              <a:path w="1240789" h="99059">
                <a:moveTo>
                  <a:pt x="253987" y="0"/>
                </a:moveTo>
                <a:lnTo>
                  <a:pt x="232955" y="3862"/>
                </a:lnTo>
                <a:lnTo>
                  <a:pt x="217566" y="14425"/>
                </a:lnTo>
                <a:lnTo>
                  <a:pt x="208117" y="30148"/>
                </a:lnTo>
                <a:lnTo>
                  <a:pt x="204901" y="49491"/>
                </a:lnTo>
                <a:lnTo>
                  <a:pt x="208504" y="69857"/>
                </a:lnTo>
                <a:lnTo>
                  <a:pt x="218635" y="85490"/>
                </a:lnTo>
                <a:lnTo>
                  <a:pt x="234278" y="95511"/>
                </a:lnTo>
                <a:lnTo>
                  <a:pt x="254419" y="99047"/>
                </a:lnTo>
                <a:lnTo>
                  <a:pt x="263630" y="98257"/>
                </a:lnTo>
                <a:lnTo>
                  <a:pt x="272186" y="96037"/>
                </a:lnTo>
                <a:lnTo>
                  <a:pt x="279532" y="92607"/>
                </a:lnTo>
                <a:lnTo>
                  <a:pt x="285114" y="88188"/>
                </a:lnTo>
                <a:lnTo>
                  <a:pt x="282595" y="83248"/>
                </a:lnTo>
                <a:lnTo>
                  <a:pt x="256006" y="83248"/>
                </a:lnTo>
                <a:lnTo>
                  <a:pt x="242484" y="80795"/>
                </a:lnTo>
                <a:lnTo>
                  <a:pt x="231967" y="73894"/>
                </a:lnTo>
                <a:lnTo>
                  <a:pt x="225147" y="63231"/>
                </a:lnTo>
                <a:lnTo>
                  <a:pt x="222719" y="49491"/>
                </a:lnTo>
                <a:lnTo>
                  <a:pt x="225097" y="35436"/>
                </a:lnTo>
                <a:lnTo>
                  <a:pt x="231667" y="24822"/>
                </a:lnTo>
                <a:lnTo>
                  <a:pt x="241579" y="18112"/>
                </a:lnTo>
                <a:lnTo>
                  <a:pt x="253987" y="15773"/>
                </a:lnTo>
                <a:lnTo>
                  <a:pt x="279573" y="15773"/>
                </a:lnTo>
                <a:lnTo>
                  <a:pt x="283184" y="9715"/>
                </a:lnTo>
                <a:lnTo>
                  <a:pt x="277715" y="5781"/>
                </a:lnTo>
                <a:lnTo>
                  <a:pt x="270900" y="2709"/>
                </a:lnTo>
                <a:lnTo>
                  <a:pt x="262928" y="712"/>
                </a:lnTo>
                <a:lnTo>
                  <a:pt x="253987" y="0"/>
                </a:lnTo>
                <a:close/>
              </a:path>
              <a:path w="1240789" h="99059">
                <a:moveTo>
                  <a:pt x="278663" y="75539"/>
                </a:moveTo>
                <a:lnTo>
                  <a:pt x="272122" y="80670"/>
                </a:lnTo>
                <a:lnTo>
                  <a:pt x="264020" y="83248"/>
                </a:lnTo>
                <a:lnTo>
                  <a:pt x="282595" y="83248"/>
                </a:lnTo>
                <a:lnTo>
                  <a:pt x="278663" y="75539"/>
                </a:lnTo>
                <a:close/>
              </a:path>
              <a:path w="1240789" h="99059">
                <a:moveTo>
                  <a:pt x="279573" y="15773"/>
                </a:moveTo>
                <a:lnTo>
                  <a:pt x="263613" y="15773"/>
                </a:lnTo>
                <a:lnTo>
                  <a:pt x="269913" y="18389"/>
                </a:lnTo>
                <a:lnTo>
                  <a:pt x="275704" y="22263"/>
                </a:lnTo>
                <a:lnTo>
                  <a:pt x="279573" y="15773"/>
                </a:lnTo>
                <a:close/>
              </a:path>
              <a:path w="1240789" h="99059">
                <a:moveTo>
                  <a:pt x="307187" y="74853"/>
                </a:moveTo>
                <a:lnTo>
                  <a:pt x="299935" y="89027"/>
                </a:lnTo>
                <a:lnTo>
                  <a:pt x="305942" y="93025"/>
                </a:lnTo>
                <a:lnTo>
                  <a:pt x="313591" y="96199"/>
                </a:lnTo>
                <a:lnTo>
                  <a:pt x="322474" y="98292"/>
                </a:lnTo>
                <a:lnTo>
                  <a:pt x="332181" y="99047"/>
                </a:lnTo>
                <a:lnTo>
                  <a:pt x="352971" y="95510"/>
                </a:lnTo>
                <a:lnTo>
                  <a:pt x="368781" y="85475"/>
                </a:lnTo>
                <a:lnTo>
                  <a:pt x="370210" y="83248"/>
                </a:lnTo>
                <a:lnTo>
                  <a:pt x="331965" y="83248"/>
                </a:lnTo>
                <a:lnTo>
                  <a:pt x="324682" y="82599"/>
                </a:lnTo>
                <a:lnTo>
                  <a:pt x="318061" y="80818"/>
                </a:lnTo>
                <a:lnTo>
                  <a:pt x="312198" y="78153"/>
                </a:lnTo>
                <a:lnTo>
                  <a:pt x="307187" y="74853"/>
                </a:lnTo>
                <a:close/>
              </a:path>
              <a:path w="1240789" h="99059">
                <a:moveTo>
                  <a:pt x="370304" y="15773"/>
                </a:moveTo>
                <a:lnTo>
                  <a:pt x="330111" y="15773"/>
                </a:lnTo>
                <a:lnTo>
                  <a:pt x="342698" y="17416"/>
                </a:lnTo>
                <a:lnTo>
                  <a:pt x="352956" y="22234"/>
                </a:lnTo>
                <a:lnTo>
                  <a:pt x="360430" y="30057"/>
                </a:lnTo>
                <a:lnTo>
                  <a:pt x="364667" y="40716"/>
                </a:lnTo>
                <a:lnTo>
                  <a:pt x="321856" y="40716"/>
                </a:lnTo>
                <a:lnTo>
                  <a:pt x="321856" y="56476"/>
                </a:lnTo>
                <a:lnTo>
                  <a:pt x="365086" y="56476"/>
                </a:lnTo>
                <a:lnTo>
                  <a:pt x="361001" y="68144"/>
                </a:lnTo>
                <a:lnTo>
                  <a:pt x="353583" y="76515"/>
                </a:lnTo>
                <a:lnTo>
                  <a:pt x="343637" y="81560"/>
                </a:lnTo>
                <a:lnTo>
                  <a:pt x="331965" y="83248"/>
                </a:lnTo>
                <a:lnTo>
                  <a:pt x="370210" y="83248"/>
                </a:lnTo>
                <a:lnTo>
                  <a:pt x="378835" y="69809"/>
                </a:lnTo>
                <a:lnTo>
                  <a:pt x="382358" y="49377"/>
                </a:lnTo>
                <a:lnTo>
                  <a:pt x="378796" y="29055"/>
                </a:lnTo>
                <a:lnTo>
                  <a:pt x="370304" y="15773"/>
                </a:lnTo>
                <a:close/>
              </a:path>
              <a:path w="1240789" h="99059">
                <a:moveTo>
                  <a:pt x="334136" y="0"/>
                </a:moveTo>
                <a:lnTo>
                  <a:pt x="323715" y="839"/>
                </a:lnTo>
                <a:lnTo>
                  <a:pt x="314621" y="3117"/>
                </a:lnTo>
                <a:lnTo>
                  <a:pt x="307021" y="6472"/>
                </a:lnTo>
                <a:lnTo>
                  <a:pt x="301078" y="10541"/>
                </a:lnTo>
                <a:lnTo>
                  <a:pt x="307670" y="23190"/>
                </a:lnTo>
                <a:lnTo>
                  <a:pt x="314363" y="18097"/>
                </a:lnTo>
                <a:lnTo>
                  <a:pt x="322376" y="15773"/>
                </a:lnTo>
                <a:lnTo>
                  <a:pt x="370304" y="15773"/>
                </a:lnTo>
                <a:lnTo>
                  <a:pt x="368839" y="13482"/>
                </a:lnTo>
                <a:lnTo>
                  <a:pt x="353587" y="3512"/>
                </a:lnTo>
                <a:lnTo>
                  <a:pt x="334136" y="0"/>
                </a:lnTo>
                <a:close/>
              </a:path>
              <a:path w="1240789" h="99059">
                <a:moveTo>
                  <a:pt x="426948" y="1511"/>
                </a:moveTo>
                <a:lnTo>
                  <a:pt x="410095" y="1511"/>
                </a:lnTo>
                <a:lnTo>
                  <a:pt x="410095" y="97510"/>
                </a:lnTo>
                <a:lnTo>
                  <a:pt x="426948" y="97510"/>
                </a:lnTo>
                <a:lnTo>
                  <a:pt x="426948" y="47980"/>
                </a:lnTo>
                <a:lnTo>
                  <a:pt x="446994" y="47980"/>
                </a:lnTo>
                <a:lnTo>
                  <a:pt x="446215" y="47028"/>
                </a:lnTo>
                <a:lnTo>
                  <a:pt x="426948" y="47028"/>
                </a:lnTo>
                <a:lnTo>
                  <a:pt x="426948" y="1511"/>
                </a:lnTo>
                <a:close/>
              </a:path>
              <a:path w="1240789" h="99059">
                <a:moveTo>
                  <a:pt x="446994" y="47980"/>
                </a:moveTo>
                <a:lnTo>
                  <a:pt x="426948" y="47980"/>
                </a:lnTo>
                <a:lnTo>
                  <a:pt x="466216" y="97510"/>
                </a:lnTo>
                <a:lnTo>
                  <a:pt x="487514" y="97510"/>
                </a:lnTo>
                <a:lnTo>
                  <a:pt x="446994" y="47980"/>
                </a:lnTo>
                <a:close/>
              </a:path>
              <a:path w="1240789" h="99059">
                <a:moveTo>
                  <a:pt x="485076" y="1511"/>
                </a:moveTo>
                <a:lnTo>
                  <a:pt x="464794" y="1511"/>
                </a:lnTo>
                <a:lnTo>
                  <a:pt x="426948" y="47028"/>
                </a:lnTo>
                <a:lnTo>
                  <a:pt x="446215" y="47028"/>
                </a:lnTo>
                <a:lnTo>
                  <a:pt x="445592" y="46266"/>
                </a:lnTo>
                <a:lnTo>
                  <a:pt x="485076" y="1511"/>
                </a:lnTo>
                <a:close/>
              </a:path>
              <a:path w="1240789" h="99059">
                <a:moveTo>
                  <a:pt x="547077" y="0"/>
                </a:moveTo>
                <a:lnTo>
                  <a:pt x="526031" y="3862"/>
                </a:lnTo>
                <a:lnTo>
                  <a:pt x="510635" y="14425"/>
                </a:lnTo>
                <a:lnTo>
                  <a:pt x="501182" y="30148"/>
                </a:lnTo>
                <a:lnTo>
                  <a:pt x="497966" y="49491"/>
                </a:lnTo>
                <a:lnTo>
                  <a:pt x="501575" y="69857"/>
                </a:lnTo>
                <a:lnTo>
                  <a:pt x="511717" y="85490"/>
                </a:lnTo>
                <a:lnTo>
                  <a:pt x="527370" y="95511"/>
                </a:lnTo>
                <a:lnTo>
                  <a:pt x="547509" y="99047"/>
                </a:lnTo>
                <a:lnTo>
                  <a:pt x="556716" y="98257"/>
                </a:lnTo>
                <a:lnTo>
                  <a:pt x="565262" y="96037"/>
                </a:lnTo>
                <a:lnTo>
                  <a:pt x="572596" y="92607"/>
                </a:lnTo>
                <a:lnTo>
                  <a:pt x="578167" y="88188"/>
                </a:lnTo>
                <a:lnTo>
                  <a:pt x="575677" y="83248"/>
                </a:lnTo>
                <a:lnTo>
                  <a:pt x="548995" y="83248"/>
                </a:lnTo>
                <a:lnTo>
                  <a:pt x="535524" y="80795"/>
                </a:lnTo>
                <a:lnTo>
                  <a:pt x="525019" y="73894"/>
                </a:lnTo>
                <a:lnTo>
                  <a:pt x="518193" y="63231"/>
                </a:lnTo>
                <a:lnTo>
                  <a:pt x="515759" y="49491"/>
                </a:lnTo>
                <a:lnTo>
                  <a:pt x="518143" y="35436"/>
                </a:lnTo>
                <a:lnTo>
                  <a:pt x="524727" y="24822"/>
                </a:lnTo>
                <a:lnTo>
                  <a:pt x="534656" y="18112"/>
                </a:lnTo>
                <a:lnTo>
                  <a:pt x="547077" y="15773"/>
                </a:lnTo>
                <a:lnTo>
                  <a:pt x="572640" y="15773"/>
                </a:lnTo>
                <a:lnTo>
                  <a:pt x="576313" y="9715"/>
                </a:lnTo>
                <a:lnTo>
                  <a:pt x="570809" y="5781"/>
                </a:lnTo>
                <a:lnTo>
                  <a:pt x="563981" y="2709"/>
                </a:lnTo>
                <a:lnTo>
                  <a:pt x="556010" y="712"/>
                </a:lnTo>
                <a:lnTo>
                  <a:pt x="547077" y="0"/>
                </a:lnTo>
                <a:close/>
              </a:path>
              <a:path w="1240789" h="99059">
                <a:moveTo>
                  <a:pt x="571792" y="75539"/>
                </a:moveTo>
                <a:lnTo>
                  <a:pt x="565200" y="80670"/>
                </a:lnTo>
                <a:lnTo>
                  <a:pt x="557098" y="83248"/>
                </a:lnTo>
                <a:lnTo>
                  <a:pt x="575677" y="83248"/>
                </a:lnTo>
                <a:lnTo>
                  <a:pt x="571792" y="75539"/>
                </a:lnTo>
                <a:close/>
              </a:path>
              <a:path w="1240789" h="99059">
                <a:moveTo>
                  <a:pt x="572640" y="15773"/>
                </a:moveTo>
                <a:lnTo>
                  <a:pt x="556679" y="15773"/>
                </a:lnTo>
                <a:lnTo>
                  <a:pt x="562978" y="18389"/>
                </a:lnTo>
                <a:lnTo>
                  <a:pt x="568705" y="22263"/>
                </a:lnTo>
                <a:lnTo>
                  <a:pt x="572640" y="15773"/>
                </a:lnTo>
                <a:close/>
              </a:path>
              <a:path w="1240789" h="99059">
                <a:moveTo>
                  <a:pt x="620052" y="1511"/>
                </a:moveTo>
                <a:lnTo>
                  <a:pt x="603173" y="1511"/>
                </a:lnTo>
                <a:lnTo>
                  <a:pt x="603173" y="97510"/>
                </a:lnTo>
                <a:lnTo>
                  <a:pt x="618020" y="97510"/>
                </a:lnTo>
                <a:lnTo>
                  <a:pt x="638490" y="69773"/>
                </a:lnTo>
                <a:lnTo>
                  <a:pt x="620052" y="69773"/>
                </a:lnTo>
                <a:lnTo>
                  <a:pt x="620052" y="1511"/>
                </a:lnTo>
                <a:close/>
              </a:path>
              <a:path w="1240789" h="99059">
                <a:moveTo>
                  <a:pt x="685177" y="29349"/>
                </a:moveTo>
                <a:lnTo>
                  <a:pt x="668324" y="29349"/>
                </a:lnTo>
                <a:lnTo>
                  <a:pt x="668324" y="97510"/>
                </a:lnTo>
                <a:lnTo>
                  <a:pt x="685177" y="97510"/>
                </a:lnTo>
                <a:lnTo>
                  <a:pt x="685177" y="29349"/>
                </a:lnTo>
                <a:close/>
              </a:path>
              <a:path w="1240789" h="99059">
                <a:moveTo>
                  <a:pt x="685177" y="1511"/>
                </a:moveTo>
                <a:lnTo>
                  <a:pt x="670407" y="1511"/>
                </a:lnTo>
                <a:lnTo>
                  <a:pt x="620052" y="69773"/>
                </a:lnTo>
                <a:lnTo>
                  <a:pt x="638490" y="69773"/>
                </a:lnTo>
                <a:lnTo>
                  <a:pt x="668324" y="29349"/>
                </a:lnTo>
                <a:lnTo>
                  <a:pt x="685177" y="29349"/>
                </a:lnTo>
                <a:lnTo>
                  <a:pt x="685177" y="1511"/>
                </a:lnTo>
                <a:close/>
              </a:path>
              <a:path w="1240789" h="99059">
                <a:moveTo>
                  <a:pt x="736993" y="1511"/>
                </a:moveTo>
                <a:lnTo>
                  <a:pt x="720001" y="1511"/>
                </a:lnTo>
                <a:lnTo>
                  <a:pt x="720001" y="97510"/>
                </a:lnTo>
                <a:lnTo>
                  <a:pt x="736917" y="97510"/>
                </a:lnTo>
                <a:lnTo>
                  <a:pt x="736917" y="28524"/>
                </a:lnTo>
                <a:lnTo>
                  <a:pt x="756743" y="28524"/>
                </a:lnTo>
                <a:lnTo>
                  <a:pt x="736993" y="1511"/>
                </a:lnTo>
                <a:close/>
              </a:path>
              <a:path w="1240789" h="99059">
                <a:moveTo>
                  <a:pt x="816965" y="28130"/>
                </a:moveTo>
                <a:lnTo>
                  <a:pt x="800277" y="28130"/>
                </a:lnTo>
                <a:lnTo>
                  <a:pt x="800277" y="97510"/>
                </a:lnTo>
                <a:lnTo>
                  <a:pt x="816965" y="97510"/>
                </a:lnTo>
                <a:lnTo>
                  <a:pt x="816965" y="28130"/>
                </a:lnTo>
                <a:close/>
              </a:path>
              <a:path w="1240789" h="99059">
                <a:moveTo>
                  <a:pt x="756743" y="28524"/>
                </a:moveTo>
                <a:lnTo>
                  <a:pt x="736917" y="28524"/>
                </a:lnTo>
                <a:lnTo>
                  <a:pt x="767473" y="70739"/>
                </a:lnTo>
                <a:lnTo>
                  <a:pt x="769950" y="70739"/>
                </a:lnTo>
                <a:lnTo>
                  <a:pt x="787288" y="46380"/>
                </a:lnTo>
                <a:lnTo>
                  <a:pt x="769797" y="46380"/>
                </a:lnTo>
                <a:lnTo>
                  <a:pt x="756743" y="28524"/>
                </a:lnTo>
                <a:close/>
              </a:path>
              <a:path w="1240789" h="99059">
                <a:moveTo>
                  <a:pt x="816965" y="1511"/>
                </a:moveTo>
                <a:lnTo>
                  <a:pt x="801077" y="1511"/>
                </a:lnTo>
                <a:lnTo>
                  <a:pt x="769797" y="46380"/>
                </a:lnTo>
                <a:lnTo>
                  <a:pt x="787288" y="46380"/>
                </a:lnTo>
                <a:lnTo>
                  <a:pt x="800277" y="28130"/>
                </a:lnTo>
                <a:lnTo>
                  <a:pt x="816965" y="28130"/>
                </a:lnTo>
                <a:lnTo>
                  <a:pt x="816965" y="1511"/>
                </a:lnTo>
                <a:close/>
              </a:path>
              <a:path w="1240789" h="99059">
                <a:moveTo>
                  <a:pt x="907935" y="1511"/>
                </a:moveTo>
                <a:lnTo>
                  <a:pt x="851788" y="1511"/>
                </a:lnTo>
                <a:lnTo>
                  <a:pt x="851788" y="97510"/>
                </a:lnTo>
                <a:lnTo>
                  <a:pt x="857402" y="97510"/>
                </a:lnTo>
                <a:lnTo>
                  <a:pt x="865657" y="98082"/>
                </a:lnTo>
                <a:lnTo>
                  <a:pt x="876769" y="98082"/>
                </a:lnTo>
                <a:lnTo>
                  <a:pt x="892507" y="95981"/>
                </a:lnTo>
                <a:lnTo>
                  <a:pt x="904136" y="89876"/>
                </a:lnTo>
                <a:lnTo>
                  <a:pt x="909713" y="82283"/>
                </a:lnTo>
                <a:lnTo>
                  <a:pt x="875817" y="82283"/>
                </a:lnTo>
                <a:lnTo>
                  <a:pt x="868654" y="81737"/>
                </a:lnTo>
                <a:lnTo>
                  <a:pt x="868654" y="54444"/>
                </a:lnTo>
                <a:lnTo>
                  <a:pt x="872947" y="53860"/>
                </a:lnTo>
                <a:lnTo>
                  <a:pt x="877036" y="53644"/>
                </a:lnTo>
                <a:lnTo>
                  <a:pt x="910779" y="53644"/>
                </a:lnTo>
                <a:lnTo>
                  <a:pt x="905211" y="45688"/>
                </a:lnTo>
                <a:lnTo>
                  <a:pt x="895063" y="39897"/>
                </a:lnTo>
                <a:lnTo>
                  <a:pt x="886891" y="38671"/>
                </a:lnTo>
                <a:lnTo>
                  <a:pt x="868654" y="38671"/>
                </a:lnTo>
                <a:lnTo>
                  <a:pt x="868654" y="17233"/>
                </a:lnTo>
                <a:lnTo>
                  <a:pt x="907935" y="17233"/>
                </a:lnTo>
                <a:lnTo>
                  <a:pt x="907935" y="1511"/>
                </a:lnTo>
                <a:close/>
              </a:path>
              <a:path w="1240789" h="99059">
                <a:moveTo>
                  <a:pt x="910779" y="53644"/>
                </a:moveTo>
                <a:lnTo>
                  <a:pt x="891971" y="53644"/>
                </a:lnTo>
                <a:lnTo>
                  <a:pt x="897039" y="59817"/>
                </a:lnTo>
                <a:lnTo>
                  <a:pt x="897039" y="76517"/>
                </a:lnTo>
                <a:lnTo>
                  <a:pt x="891870" y="82283"/>
                </a:lnTo>
                <a:lnTo>
                  <a:pt x="909713" y="82283"/>
                </a:lnTo>
                <a:lnTo>
                  <a:pt x="911343" y="80063"/>
                </a:lnTo>
                <a:lnTo>
                  <a:pt x="913815" y="66840"/>
                </a:lnTo>
                <a:lnTo>
                  <a:pt x="911597" y="54812"/>
                </a:lnTo>
                <a:lnTo>
                  <a:pt x="910779" y="53644"/>
                </a:lnTo>
                <a:close/>
              </a:path>
              <a:path w="1240789" h="99059">
                <a:moveTo>
                  <a:pt x="881557" y="37871"/>
                </a:moveTo>
                <a:lnTo>
                  <a:pt x="878128" y="37871"/>
                </a:lnTo>
                <a:lnTo>
                  <a:pt x="872324" y="38125"/>
                </a:lnTo>
                <a:lnTo>
                  <a:pt x="868654" y="38671"/>
                </a:lnTo>
                <a:lnTo>
                  <a:pt x="886891" y="38671"/>
                </a:lnTo>
                <a:lnTo>
                  <a:pt x="881557" y="37871"/>
                </a:lnTo>
                <a:close/>
              </a:path>
              <a:path w="1240789" h="99059">
                <a:moveTo>
                  <a:pt x="987297" y="1219"/>
                </a:moveTo>
                <a:lnTo>
                  <a:pt x="972489" y="1219"/>
                </a:lnTo>
                <a:lnTo>
                  <a:pt x="931875" y="97510"/>
                </a:lnTo>
                <a:lnTo>
                  <a:pt x="948931" y="97510"/>
                </a:lnTo>
                <a:lnTo>
                  <a:pt x="958964" y="72961"/>
                </a:lnTo>
                <a:lnTo>
                  <a:pt x="1017558" y="72961"/>
                </a:lnTo>
                <a:lnTo>
                  <a:pt x="1010921" y="57226"/>
                </a:lnTo>
                <a:lnTo>
                  <a:pt x="965415" y="57226"/>
                </a:lnTo>
                <a:lnTo>
                  <a:pt x="979474" y="23037"/>
                </a:lnTo>
                <a:lnTo>
                  <a:pt x="996500" y="23037"/>
                </a:lnTo>
                <a:lnTo>
                  <a:pt x="987297" y="1219"/>
                </a:lnTo>
                <a:close/>
              </a:path>
              <a:path w="1240789" h="99059">
                <a:moveTo>
                  <a:pt x="1017558" y="72961"/>
                </a:moveTo>
                <a:lnTo>
                  <a:pt x="999909" y="72961"/>
                </a:lnTo>
                <a:lnTo>
                  <a:pt x="1009942" y="97510"/>
                </a:lnTo>
                <a:lnTo>
                  <a:pt x="1027912" y="97510"/>
                </a:lnTo>
                <a:lnTo>
                  <a:pt x="1017558" y="72961"/>
                </a:lnTo>
                <a:close/>
              </a:path>
              <a:path w="1240789" h="99059">
                <a:moveTo>
                  <a:pt x="996500" y="23037"/>
                </a:moveTo>
                <a:lnTo>
                  <a:pt x="979474" y="23037"/>
                </a:lnTo>
                <a:lnTo>
                  <a:pt x="993508" y="57226"/>
                </a:lnTo>
                <a:lnTo>
                  <a:pt x="1010921" y="57226"/>
                </a:lnTo>
                <a:lnTo>
                  <a:pt x="996500" y="23037"/>
                </a:lnTo>
                <a:close/>
              </a:path>
              <a:path w="1240789" h="99059">
                <a:moveTo>
                  <a:pt x="1067422" y="1511"/>
                </a:moveTo>
                <a:lnTo>
                  <a:pt x="1050505" y="1511"/>
                </a:lnTo>
                <a:lnTo>
                  <a:pt x="1050505" y="97510"/>
                </a:lnTo>
                <a:lnTo>
                  <a:pt x="1067422" y="97510"/>
                </a:lnTo>
                <a:lnTo>
                  <a:pt x="1067422" y="56476"/>
                </a:lnTo>
                <a:lnTo>
                  <a:pt x="1127975" y="56476"/>
                </a:lnTo>
                <a:lnTo>
                  <a:pt x="1127975" y="40716"/>
                </a:lnTo>
                <a:lnTo>
                  <a:pt x="1067422" y="40716"/>
                </a:lnTo>
                <a:lnTo>
                  <a:pt x="1067422" y="1511"/>
                </a:lnTo>
                <a:close/>
              </a:path>
              <a:path w="1240789" h="99059">
                <a:moveTo>
                  <a:pt x="1127975" y="56476"/>
                </a:moveTo>
                <a:lnTo>
                  <a:pt x="1111338" y="56476"/>
                </a:lnTo>
                <a:lnTo>
                  <a:pt x="1111338" y="97510"/>
                </a:lnTo>
                <a:lnTo>
                  <a:pt x="1127975" y="97510"/>
                </a:lnTo>
                <a:lnTo>
                  <a:pt x="1127975" y="56476"/>
                </a:lnTo>
                <a:close/>
              </a:path>
              <a:path w="1240789" h="99059">
                <a:moveTo>
                  <a:pt x="1127975" y="1511"/>
                </a:moveTo>
                <a:lnTo>
                  <a:pt x="1111338" y="1511"/>
                </a:lnTo>
                <a:lnTo>
                  <a:pt x="1111338" y="40716"/>
                </a:lnTo>
                <a:lnTo>
                  <a:pt x="1127975" y="40716"/>
                </a:lnTo>
                <a:lnTo>
                  <a:pt x="1127975" y="1511"/>
                </a:lnTo>
                <a:close/>
              </a:path>
              <a:path w="1240789" h="99059">
                <a:moveTo>
                  <a:pt x="1179715" y="1511"/>
                </a:moveTo>
                <a:lnTo>
                  <a:pt x="1162850" y="1511"/>
                </a:lnTo>
                <a:lnTo>
                  <a:pt x="1162850" y="97510"/>
                </a:lnTo>
                <a:lnTo>
                  <a:pt x="1179715" y="97510"/>
                </a:lnTo>
                <a:lnTo>
                  <a:pt x="1179715" y="47980"/>
                </a:lnTo>
                <a:lnTo>
                  <a:pt x="1199752" y="47980"/>
                </a:lnTo>
                <a:lnTo>
                  <a:pt x="1198971" y="47028"/>
                </a:lnTo>
                <a:lnTo>
                  <a:pt x="1179715" y="47028"/>
                </a:lnTo>
                <a:lnTo>
                  <a:pt x="1179715" y="1511"/>
                </a:lnTo>
                <a:close/>
              </a:path>
              <a:path w="1240789" h="99059">
                <a:moveTo>
                  <a:pt x="1199752" y="47980"/>
                </a:moveTo>
                <a:lnTo>
                  <a:pt x="1179715" y="47980"/>
                </a:lnTo>
                <a:lnTo>
                  <a:pt x="1218933" y="97510"/>
                </a:lnTo>
                <a:lnTo>
                  <a:pt x="1240358" y="97510"/>
                </a:lnTo>
                <a:lnTo>
                  <a:pt x="1199752" y="47980"/>
                </a:lnTo>
                <a:close/>
              </a:path>
              <a:path w="1240789" h="99059">
                <a:moveTo>
                  <a:pt x="1237856" y="1511"/>
                </a:moveTo>
                <a:lnTo>
                  <a:pt x="1217612" y="1511"/>
                </a:lnTo>
                <a:lnTo>
                  <a:pt x="1179715" y="47028"/>
                </a:lnTo>
                <a:lnTo>
                  <a:pt x="1198971" y="47028"/>
                </a:lnTo>
                <a:lnTo>
                  <a:pt x="1198346" y="46266"/>
                </a:lnTo>
                <a:lnTo>
                  <a:pt x="1237856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16823" y="5931549"/>
            <a:ext cx="1295219" cy="128983"/>
          </a:xfrm>
          <a:custGeom>
            <a:avLst/>
            <a:gdLst/>
            <a:ahLst/>
            <a:cxnLst/>
            <a:rect l="l" t="t" r="r" b="b"/>
            <a:pathLst>
              <a:path w="1136014" h="142240">
                <a:moveTo>
                  <a:pt x="1075829" y="0"/>
                </a:moveTo>
                <a:lnTo>
                  <a:pt x="1057275" y="0"/>
                </a:lnTo>
                <a:lnTo>
                  <a:pt x="1060064" y="9359"/>
                </a:lnTo>
                <a:lnTo>
                  <a:pt x="1066574" y="16670"/>
                </a:lnTo>
                <a:lnTo>
                  <a:pt x="1076491" y="21386"/>
                </a:lnTo>
                <a:lnTo>
                  <a:pt x="1089533" y="23063"/>
                </a:lnTo>
                <a:lnTo>
                  <a:pt x="1101865" y="21409"/>
                </a:lnTo>
                <a:lnTo>
                  <a:pt x="1111734" y="16732"/>
                </a:lnTo>
                <a:lnTo>
                  <a:pt x="1118366" y="9454"/>
                </a:lnTo>
                <a:lnTo>
                  <a:pt x="1081468" y="9359"/>
                </a:lnTo>
                <a:lnTo>
                  <a:pt x="1077112" y="6286"/>
                </a:lnTo>
                <a:lnTo>
                  <a:pt x="1075829" y="0"/>
                </a:lnTo>
                <a:close/>
              </a:path>
              <a:path w="1136014" h="142240">
                <a:moveTo>
                  <a:pt x="1120990" y="0"/>
                </a:moveTo>
                <a:lnTo>
                  <a:pt x="1102448" y="0"/>
                </a:lnTo>
                <a:lnTo>
                  <a:pt x="1101801" y="6934"/>
                </a:lnTo>
                <a:lnTo>
                  <a:pt x="1096797" y="9359"/>
                </a:lnTo>
                <a:lnTo>
                  <a:pt x="1118393" y="9359"/>
                </a:lnTo>
                <a:lnTo>
                  <a:pt x="1120990" y="0"/>
                </a:lnTo>
                <a:close/>
              </a:path>
              <a:path w="1136014" h="142240">
                <a:moveTo>
                  <a:pt x="1059218" y="27419"/>
                </a:moveTo>
                <a:lnTo>
                  <a:pt x="1039380" y="27419"/>
                </a:lnTo>
                <a:lnTo>
                  <a:pt x="1039380" y="140322"/>
                </a:lnTo>
                <a:lnTo>
                  <a:pt x="1056792" y="140322"/>
                </a:lnTo>
                <a:lnTo>
                  <a:pt x="1080847" y="107746"/>
                </a:lnTo>
                <a:lnTo>
                  <a:pt x="1059218" y="107746"/>
                </a:lnTo>
                <a:lnTo>
                  <a:pt x="1059218" y="27419"/>
                </a:lnTo>
                <a:close/>
              </a:path>
              <a:path w="1136014" h="142240">
                <a:moveTo>
                  <a:pt x="1135837" y="60159"/>
                </a:moveTo>
                <a:lnTo>
                  <a:pt x="1115987" y="60159"/>
                </a:lnTo>
                <a:lnTo>
                  <a:pt x="1115987" y="140322"/>
                </a:lnTo>
                <a:lnTo>
                  <a:pt x="1135837" y="140322"/>
                </a:lnTo>
                <a:lnTo>
                  <a:pt x="1135837" y="60159"/>
                </a:lnTo>
                <a:close/>
              </a:path>
              <a:path w="1136014" h="142240">
                <a:moveTo>
                  <a:pt x="1135837" y="27419"/>
                </a:moveTo>
                <a:lnTo>
                  <a:pt x="1118412" y="27419"/>
                </a:lnTo>
                <a:lnTo>
                  <a:pt x="1059218" y="107746"/>
                </a:lnTo>
                <a:lnTo>
                  <a:pt x="1080847" y="107746"/>
                </a:lnTo>
                <a:lnTo>
                  <a:pt x="1115987" y="60159"/>
                </a:lnTo>
                <a:lnTo>
                  <a:pt x="1135837" y="60159"/>
                </a:lnTo>
                <a:lnTo>
                  <a:pt x="1135837" y="27419"/>
                </a:lnTo>
                <a:close/>
              </a:path>
              <a:path w="1136014" h="142240">
                <a:moveTo>
                  <a:pt x="931468" y="27419"/>
                </a:moveTo>
                <a:lnTo>
                  <a:pt x="911631" y="27419"/>
                </a:lnTo>
                <a:lnTo>
                  <a:pt x="911631" y="140322"/>
                </a:lnTo>
                <a:lnTo>
                  <a:pt x="929043" y="140322"/>
                </a:lnTo>
                <a:lnTo>
                  <a:pt x="953103" y="107746"/>
                </a:lnTo>
                <a:lnTo>
                  <a:pt x="931468" y="107746"/>
                </a:lnTo>
                <a:lnTo>
                  <a:pt x="931468" y="27419"/>
                </a:lnTo>
                <a:close/>
              </a:path>
              <a:path w="1136014" h="142240">
                <a:moveTo>
                  <a:pt x="1008075" y="60159"/>
                </a:moveTo>
                <a:lnTo>
                  <a:pt x="988250" y="60159"/>
                </a:lnTo>
                <a:lnTo>
                  <a:pt x="988250" y="140322"/>
                </a:lnTo>
                <a:lnTo>
                  <a:pt x="1008075" y="140322"/>
                </a:lnTo>
                <a:lnTo>
                  <a:pt x="1008075" y="60159"/>
                </a:lnTo>
                <a:close/>
              </a:path>
              <a:path w="1136014" h="142240">
                <a:moveTo>
                  <a:pt x="1008075" y="27419"/>
                </a:moveTo>
                <a:lnTo>
                  <a:pt x="990663" y="27419"/>
                </a:lnTo>
                <a:lnTo>
                  <a:pt x="931468" y="107746"/>
                </a:lnTo>
                <a:lnTo>
                  <a:pt x="953103" y="107746"/>
                </a:lnTo>
                <a:lnTo>
                  <a:pt x="988250" y="60159"/>
                </a:lnTo>
                <a:lnTo>
                  <a:pt x="1008075" y="60159"/>
                </a:lnTo>
                <a:lnTo>
                  <a:pt x="1008075" y="27419"/>
                </a:lnTo>
                <a:close/>
              </a:path>
              <a:path w="1136014" h="142240">
                <a:moveTo>
                  <a:pt x="823074" y="27419"/>
                </a:moveTo>
                <a:lnTo>
                  <a:pt x="803236" y="27419"/>
                </a:lnTo>
                <a:lnTo>
                  <a:pt x="803236" y="140322"/>
                </a:lnTo>
                <a:lnTo>
                  <a:pt x="823074" y="140322"/>
                </a:lnTo>
                <a:lnTo>
                  <a:pt x="823074" y="82092"/>
                </a:lnTo>
                <a:lnTo>
                  <a:pt x="846724" y="82092"/>
                </a:lnTo>
                <a:lnTo>
                  <a:pt x="845809" y="80975"/>
                </a:lnTo>
                <a:lnTo>
                  <a:pt x="823074" y="80975"/>
                </a:lnTo>
                <a:lnTo>
                  <a:pt x="823074" y="27419"/>
                </a:lnTo>
                <a:close/>
              </a:path>
              <a:path w="1136014" h="142240">
                <a:moveTo>
                  <a:pt x="846724" y="82092"/>
                </a:moveTo>
                <a:lnTo>
                  <a:pt x="823074" y="82092"/>
                </a:lnTo>
                <a:lnTo>
                  <a:pt x="869213" y="140322"/>
                </a:lnTo>
                <a:lnTo>
                  <a:pt x="894372" y="140322"/>
                </a:lnTo>
                <a:lnTo>
                  <a:pt x="846724" y="82092"/>
                </a:lnTo>
                <a:close/>
              </a:path>
              <a:path w="1136014" h="142240">
                <a:moveTo>
                  <a:pt x="891463" y="27419"/>
                </a:moveTo>
                <a:lnTo>
                  <a:pt x="867600" y="27419"/>
                </a:lnTo>
                <a:lnTo>
                  <a:pt x="823074" y="80975"/>
                </a:lnTo>
                <a:lnTo>
                  <a:pt x="845809" y="80975"/>
                </a:lnTo>
                <a:lnTo>
                  <a:pt x="845019" y="80010"/>
                </a:lnTo>
                <a:lnTo>
                  <a:pt x="891463" y="27419"/>
                </a:lnTo>
                <a:close/>
              </a:path>
              <a:path w="1136014" h="142240">
                <a:moveTo>
                  <a:pt x="746950" y="25654"/>
                </a:moveTo>
                <a:lnTo>
                  <a:pt x="722207" y="30192"/>
                </a:lnTo>
                <a:lnTo>
                  <a:pt x="704103" y="42610"/>
                </a:lnTo>
                <a:lnTo>
                  <a:pt x="692986" y="61106"/>
                </a:lnTo>
                <a:lnTo>
                  <a:pt x="689203" y="83883"/>
                </a:lnTo>
                <a:lnTo>
                  <a:pt x="693447" y="107810"/>
                </a:lnTo>
                <a:lnTo>
                  <a:pt x="705373" y="126174"/>
                </a:lnTo>
                <a:lnTo>
                  <a:pt x="723772" y="137947"/>
                </a:lnTo>
                <a:lnTo>
                  <a:pt x="747433" y="142100"/>
                </a:lnTo>
                <a:lnTo>
                  <a:pt x="758273" y="141176"/>
                </a:lnTo>
                <a:lnTo>
                  <a:pt x="768342" y="138574"/>
                </a:lnTo>
                <a:lnTo>
                  <a:pt x="776988" y="134551"/>
                </a:lnTo>
                <a:lnTo>
                  <a:pt x="783564" y="129362"/>
                </a:lnTo>
                <a:lnTo>
                  <a:pt x="780600" y="123558"/>
                </a:lnTo>
                <a:lnTo>
                  <a:pt x="749198" y="123558"/>
                </a:lnTo>
                <a:lnTo>
                  <a:pt x="733375" y="120670"/>
                </a:lnTo>
                <a:lnTo>
                  <a:pt x="721040" y="112550"/>
                </a:lnTo>
                <a:lnTo>
                  <a:pt x="713027" y="100016"/>
                </a:lnTo>
                <a:lnTo>
                  <a:pt x="710171" y="83883"/>
                </a:lnTo>
                <a:lnTo>
                  <a:pt x="712969" y="67336"/>
                </a:lnTo>
                <a:lnTo>
                  <a:pt x="720698" y="54843"/>
                </a:lnTo>
                <a:lnTo>
                  <a:pt x="732358" y="46948"/>
                </a:lnTo>
                <a:lnTo>
                  <a:pt x="746950" y="44196"/>
                </a:lnTo>
                <a:lnTo>
                  <a:pt x="777017" y="44196"/>
                </a:lnTo>
                <a:lnTo>
                  <a:pt x="781304" y="37096"/>
                </a:lnTo>
                <a:lnTo>
                  <a:pt x="774871" y="32453"/>
                </a:lnTo>
                <a:lnTo>
                  <a:pt x="766851" y="28836"/>
                </a:lnTo>
                <a:lnTo>
                  <a:pt x="757468" y="26490"/>
                </a:lnTo>
                <a:lnTo>
                  <a:pt x="746950" y="25654"/>
                </a:lnTo>
                <a:close/>
              </a:path>
              <a:path w="1136014" h="142240">
                <a:moveTo>
                  <a:pt x="775982" y="114515"/>
                </a:moveTo>
                <a:lnTo>
                  <a:pt x="769868" y="118446"/>
                </a:lnTo>
                <a:lnTo>
                  <a:pt x="763257" y="121275"/>
                </a:lnTo>
                <a:lnTo>
                  <a:pt x="756312" y="122984"/>
                </a:lnTo>
                <a:lnTo>
                  <a:pt x="749198" y="123558"/>
                </a:lnTo>
                <a:lnTo>
                  <a:pt x="780600" y="123558"/>
                </a:lnTo>
                <a:lnTo>
                  <a:pt x="775982" y="114515"/>
                </a:lnTo>
                <a:close/>
              </a:path>
              <a:path w="1136014" h="142240">
                <a:moveTo>
                  <a:pt x="777017" y="44196"/>
                </a:moveTo>
                <a:lnTo>
                  <a:pt x="746950" y="44196"/>
                </a:lnTo>
                <a:lnTo>
                  <a:pt x="754742" y="44744"/>
                </a:lnTo>
                <a:lnTo>
                  <a:pt x="761385" y="46291"/>
                </a:lnTo>
                <a:lnTo>
                  <a:pt x="767183" y="48685"/>
                </a:lnTo>
                <a:lnTo>
                  <a:pt x="772439" y="51777"/>
                </a:lnTo>
                <a:lnTo>
                  <a:pt x="777017" y="44196"/>
                </a:lnTo>
                <a:close/>
              </a:path>
              <a:path w="1136014" h="142240">
                <a:moveTo>
                  <a:pt x="606298" y="0"/>
                </a:moveTo>
                <a:lnTo>
                  <a:pt x="587756" y="0"/>
                </a:lnTo>
                <a:lnTo>
                  <a:pt x="590544" y="9359"/>
                </a:lnTo>
                <a:lnTo>
                  <a:pt x="597050" y="16670"/>
                </a:lnTo>
                <a:lnTo>
                  <a:pt x="606967" y="21386"/>
                </a:lnTo>
                <a:lnTo>
                  <a:pt x="620014" y="23063"/>
                </a:lnTo>
                <a:lnTo>
                  <a:pt x="632344" y="21409"/>
                </a:lnTo>
                <a:lnTo>
                  <a:pt x="642208" y="16732"/>
                </a:lnTo>
                <a:lnTo>
                  <a:pt x="648837" y="9454"/>
                </a:lnTo>
                <a:lnTo>
                  <a:pt x="611949" y="9359"/>
                </a:lnTo>
                <a:lnTo>
                  <a:pt x="607593" y="6286"/>
                </a:lnTo>
                <a:lnTo>
                  <a:pt x="606298" y="0"/>
                </a:lnTo>
                <a:close/>
              </a:path>
              <a:path w="1136014" h="142240">
                <a:moveTo>
                  <a:pt x="651459" y="0"/>
                </a:moveTo>
                <a:lnTo>
                  <a:pt x="632917" y="0"/>
                </a:lnTo>
                <a:lnTo>
                  <a:pt x="632269" y="6934"/>
                </a:lnTo>
                <a:lnTo>
                  <a:pt x="627265" y="9359"/>
                </a:lnTo>
                <a:lnTo>
                  <a:pt x="648863" y="9359"/>
                </a:lnTo>
                <a:lnTo>
                  <a:pt x="651459" y="0"/>
                </a:lnTo>
                <a:close/>
              </a:path>
              <a:path w="1136014" h="142240">
                <a:moveTo>
                  <a:pt x="589686" y="27419"/>
                </a:moveTo>
                <a:lnTo>
                  <a:pt x="569849" y="27419"/>
                </a:lnTo>
                <a:lnTo>
                  <a:pt x="569849" y="140322"/>
                </a:lnTo>
                <a:lnTo>
                  <a:pt x="587273" y="140322"/>
                </a:lnTo>
                <a:lnTo>
                  <a:pt x="611328" y="107746"/>
                </a:lnTo>
                <a:lnTo>
                  <a:pt x="589686" y="107746"/>
                </a:lnTo>
                <a:lnTo>
                  <a:pt x="589686" y="27419"/>
                </a:lnTo>
                <a:close/>
              </a:path>
              <a:path w="1136014" h="142240">
                <a:moveTo>
                  <a:pt x="666305" y="60159"/>
                </a:moveTo>
                <a:lnTo>
                  <a:pt x="646468" y="60159"/>
                </a:lnTo>
                <a:lnTo>
                  <a:pt x="646468" y="140322"/>
                </a:lnTo>
                <a:lnTo>
                  <a:pt x="666305" y="140322"/>
                </a:lnTo>
                <a:lnTo>
                  <a:pt x="666305" y="60159"/>
                </a:lnTo>
                <a:close/>
              </a:path>
              <a:path w="1136014" h="142240">
                <a:moveTo>
                  <a:pt x="666305" y="27419"/>
                </a:moveTo>
                <a:lnTo>
                  <a:pt x="648881" y="27419"/>
                </a:lnTo>
                <a:lnTo>
                  <a:pt x="589686" y="107746"/>
                </a:lnTo>
                <a:lnTo>
                  <a:pt x="611328" y="107746"/>
                </a:lnTo>
                <a:lnTo>
                  <a:pt x="646468" y="60159"/>
                </a:lnTo>
                <a:lnTo>
                  <a:pt x="666305" y="60159"/>
                </a:lnTo>
                <a:lnTo>
                  <a:pt x="666305" y="27419"/>
                </a:lnTo>
                <a:close/>
              </a:path>
              <a:path w="1136014" h="142240">
                <a:moveTo>
                  <a:pt x="461949" y="27419"/>
                </a:moveTo>
                <a:lnTo>
                  <a:pt x="442099" y="27419"/>
                </a:lnTo>
                <a:lnTo>
                  <a:pt x="442099" y="140322"/>
                </a:lnTo>
                <a:lnTo>
                  <a:pt x="459524" y="140322"/>
                </a:lnTo>
                <a:lnTo>
                  <a:pt x="483578" y="107746"/>
                </a:lnTo>
                <a:lnTo>
                  <a:pt x="461949" y="107746"/>
                </a:lnTo>
                <a:lnTo>
                  <a:pt x="461949" y="27419"/>
                </a:lnTo>
                <a:close/>
              </a:path>
              <a:path w="1136014" h="142240">
                <a:moveTo>
                  <a:pt x="538556" y="60159"/>
                </a:moveTo>
                <a:lnTo>
                  <a:pt x="518718" y="60159"/>
                </a:lnTo>
                <a:lnTo>
                  <a:pt x="518718" y="140322"/>
                </a:lnTo>
                <a:lnTo>
                  <a:pt x="538556" y="140322"/>
                </a:lnTo>
                <a:lnTo>
                  <a:pt x="538556" y="60159"/>
                </a:lnTo>
                <a:close/>
              </a:path>
              <a:path w="1136014" h="142240">
                <a:moveTo>
                  <a:pt x="538556" y="27419"/>
                </a:moveTo>
                <a:lnTo>
                  <a:pt x="521144" y="27419"/>
                </a:lnTo>
                <a:lnTo>
                  <a:pt x="461949" y="107746"/>
                </a:lnTo>
                <a:lnTo>
                  <a:pt x="483578" y="107746"/>
                </a:lnTo>
                <a:lnTo>
                  <a:pt x="518718" y="60159"/>
                </a:lnTo>
                <a:lnTo>
                  <a:pt x="538556" y="60159"/>
                </a:lnTo>
                <a:lnTo>
                  <a:pt x="538556" y="27419"/>
                </a:lnTo>
                <a:close/>
              </a:path>
              <a:path w="1136014" h="142240">
                <a:moveTo>
                  <a:pt x="385813" y="25654"/>
                </a:moveTo>
                <a:lnTo>
                  <a:pt x="361070" y="30192"/>
                </a:lnTo>
                <a:lnTo>
                  <a:pt x="342966" y="42610"/>
                </a:lnTo>
                <a:lnTo>
                  <a:pt x="331849" y="61106"/>
                </a:lnTo>
                <a:lnTo>
                  <a:pt x="328066" y="83883"/>
                </a:lnTo>
                <a:lnTo>
                  <a:pt x="332310" y="107810"/>
                </a:lnTo>
                <a:lnTo>
                  <a:pt x="344236" y="126174"/>
                </a:lnTo>
                <a:lnTo>
                  <a:pt x="362635" y="137947"/>
                </a:lnTo>
                <a:lnTo>
                  <a:pt x="386295" y="142100"/>
                </a:lnTo>
                <a:lnTo>
                  <a:pt x="397136" y="141176"/>
                </a:lnTo>
                <a:lnTo>
                  <a:pt x="407204" y="138574"/>
                </a:lnTo>
                <a:lnTo>
                  <a:pt x="415851" y="134551"/>
                </a:lnTo>
                <a:lnTo>
                  <a:pt x="422427" y="129362"/>
                </a:lnTo>
                <a:lnTo>
                  <a:pt x="419463" y="123558"/>
                </a:lnTo>
                <a:lnTo>
                  <a:pt x="388073" y="123558"/>
                </a:lnTo>
                <a:lnTo>
                  <a:pt x="372238" y="120670"/>
                </a:lnTo>
                <a:lnTo>
                  <a:pt x="359900" y="112550"/>
                </a:lnTo>
                <a:lnTo>
                  <a:pt x="351889" y="100016"/>
                </a:lnTo>
                <a:lnTo>
                  <a:pt x="349034" y="83883"/>
                </a:lnTo>
                <a:lnTo>
                  <a:pt x="351832" y="67336"/>
                </a:lnTo>
                <a:lnTo>
                  <a:pt x="359560" y="54843"/>
                </a:lnTo>
                <a:lnTo>
                  <a:pt x="371220" y="46948"/>
                </a:lnTo>
                <a:lnTo>
                  <a:pt x="385813" y="44196"/>
                </a:lnTo>
                <a:lnTo>
                  <a:pt x="415874" y="44196"/>
                </a:lnTo>
                <a:lnTo>
                  <a:pt x="420166" y="37096"/>
                </a:lnTo>
                <a:lnTo>
                  <a:pt x="413734" y="32453"/>
                </a:lnTo>
                <a:lnTo>
                  <a:pt x="405714" y="28836"/>
                </a:lnTo>
                <a:lnTo>
                  <a:pt x="396331" y="26490"/>
                </a:lnTo>
                <a:lnTo>
                  <a:pt x="385813" y="25654"/>
                </a:lnTo>
                <a:close/>
              </a:path>
              <a:path w="1136014" h="142240">
                <a:moveTo>
                  <a:pt x="414845" y="114515"/>
                </a:moveTo>
                <a:lnTo>
                  <a:pt x="408731" y="118446"/>
                </a:lnTo>
                <a:lnTo>
                  <a:pt x="402121" y="121275"/>
                </a:lnTo>
                <a:lnTo>
                  <a:pt x="395180" y="122984"/>
                </a:lnTo>
                <a:lnTo>
                  <a:pt x="388073" y="123558"/>
                </a:lnTo>
                <a:lnTo>
                  <a:pt x="419463" y="123558"/>
                </a:lnTo>
                <a:lnTo>
                  <a:pt x="414845" y="114515"/>
                </a:lnTo>
                <a:close/>
              </a:path>
              <a:path w="1136014" h="142240">
                <a:moveTo>
                  <a:pt x="415874" y="44196"/>
                </a:moveTo>
                <a:lnTo>
                  <a:pt x="385813" y="44196"/>
                </a:lnTo>
                <a:lnTo>
                  <a:pt x="393605" y="44744"/>
                </a:lnTo>
                <a:lnTo>
                  <a:pt x="400246" y="46291"/>
                </a:lnTo>
                <a:lnTo>
                  <a:pt x="406040" y="48685"/>
                </a:lnTo>
                <a:lnTo>
                  <a:pt x="411289" y="51777"/>
                </a:lnTo>
                <a:lnTo>
                  <a:pt x="415874" y="44196"/>
                </a:lnTo>
                <a:close/>
              </a:path>
              <a:path w="1136014" h="142240">
                <a:moveTo>
                  <a:pt x="280162" y="25654"/>
                </a:moveTo>
                <a:lnTo>
                  <a:pt x="255421" y="30192"/>
                </a:lnTo>
                <a:lnTo>
                  <a:pt x="237321" y="42610"/>
                </a:lnTo>
                <a:lnTo>
                  <a:pt x="226208" y="61106"/>
                </a:lnTo>
                <a:lnTo>
                  <a:pt x="222427" y="83883"/>
                </a:lnTo>
                <a:lnTo>
                  <a:pt x="226671" y="107810"/>
                </a:lnTo>
                <a:lnTo>
                  <a:pt x="238596" y="126174"/>
                </a:lnTo>
                <a:lnTo>
                  <a:pt x="256991" y="137947"/>
                </a:lnTo>
                <a:lnTo>
                  <a:pt x="280644" y="142100"/>
                </a:lnTo>
                <a:lnTo>
                  <a:pt x="291487" y="141176"/>
                </a:lnTo>
                <a:lnTo>
                  <a:pt x="301558" y="138574"/>
                </a:lnTo>
                <a:lnTo>
                  <a:pt x="310205" y="134551"/>
                </a:lnTo>
                <a:lnTo>
                  <a:pt x="316776" y="129362"/>
                </a:lnTo>
                <a:lnTo>
                  <a:pt x="313817" y="123558"/>
                </a:lnTo>
                <a:lnTo>
                  <a:pt x="282422" y="123558"/>
                </a:lnTo>
                <a:lnTo>
                  <a:pt x="266594" y="120670"/>
                </a:lnTo>
                <a:lnTo>
                  <a:pt x="254260" y="112550"/>
                </a:lnTo>
                <a:lnTo>
                  <a:pt x="246250" y="100016"/>
                </a:lnTo>
                <a:lnTo>
                  <a:pt x="243395" y="83883"/>
                </a:lnTo>
                <a:lnTo>
                  <a:pt x="246191" y="67336"/>
                </a:lnTo>
                <a:lnTo>
                  <a:pt x="253915" y="54843"/>
                </a:lnTo>
                <a:lnTo>
                  <a:pt x="265571" y="46948"/>
                </a:lnTo>
                <a:lnTo>
                  <a:pt x="280162" y="44196"/>
                </a:lnTo>
                <a:lnTo>
                  <a:pt x="310228" y="44196"/>
                </a:lnTo>
                <a:lnTo>
                  <a:pt x="314515" y="37096"/>
                </a:lnTo>
                <a:lnTo>
                  <a:pt x="308088" y="32453"/>
                </a:lnTo>
                <a:lnTo>
                  <a:pt x="300067" y="28836"/>
                </a:lnTo>
                <a:lnTo>
                  <a:pt x="290682" y="26490"/>
                </a:lnTo>
                <a:lnTo>
                  <a:pt x="280162" y="25654"/>
                </a:lnTo>
                <a:close/>
              </a:path>
              <a:path w="1136014" h="142240">
                <a:moveTo>
                  <a:pt x="309206" y="114515"/>
                </a:moveTo>
                <a:lnTo>
                  <a:pt x="303091" y="118446"/>
                </a:lnTo>
                <a:lnTo>
                  <a:pt x="296476" y="121275"/>
                </a:lnTo>
                <a:lnTo>
                  <a:pt x="289531" y="122984"/>
                </a:lnTo>
                <a:lnTo>
                  <a:pt x="282422" y="123558"/>
                </a:lnTo>
                <a:lnTo>
                  <a:pt x="313817" y="123558"/>
                </a:lnTo>
                <a:lnTo>
                  <a:pt x="309206" y="114515"/>
                </a:lnTo>
                <a:close/>
              </a:path>
              <a:path w="1136014" h="142240">
                <a:moveTo>
                  <a:pt x="310228" y="44196"/>
                </a:moveTo>
                <a:lnTo>
                  <a:pt x="280162" y="44196"/>
                </a:lnTo>
                <a:lnTo>
                  <a:pt x="287955" y="44744"/>
                </a:lnTo>
                <a:lnTo>
                  <a:pt x="294601" y="46291"/>
                </a:lnTo>
                <a:lnTo>
                  <a:pt x="300400" y="48685"/>
                </a:lnTo>
                <a:lnTo>
                  <a:pt x="305650" y="51777"/>
                </a:lnTo>
                <a:lnTo>
                  <a:pt x="310228" y="44196"/>
                </a:lnTo>
                <a:close/>
              </a:path>
              <a:path w="1136014" h="142240">
                <a:moveTo>
                  <a:pt x="149034" y="25654"/>
                </a:moveTo>
                <a:lnTo>
                  <a:pt x="125228" y="30146"/>
                </a:lnTo>
                <a:lnTo>
                  <a:pt x="106672" y="42486"/>
                </a:lnTo>
                <a:lnTo>
                  <a:pt x="94618" y="60967"/>
                </a:lnTo>
                <a:lnTo>
                  <a:pt x="90322" y="83883"/>
                </a:lnTo>
                <a:lnTo>
                  <a:pt x="94777" y="107810"/>
                </a:lnTo>
                <a:lnTo>
                  <a:pt x="107095" y="126174"/>
                </a:lnTo>
                <a:lnTo>
                  <a:pt x="125705" y="137947"/>
                </a:lnTo>
                <a:lnTo>
                  <a:pt x="149034" y="142100"/>
                </a:lnTo>
                <a:lnTo>
                  <a:pt x="172384" y="137765"/>
                </a:lnTo>
                <a:lnTo>
                  <a:pt x="191050" y="125688"/>
                </a:lnTo>
                <a:lnTo>
                  <a:pt x="192482" y="123558"/>
                </a:lnTo>
                <a:lnTo>
                  <a:pt x="149034" y="123558"/>
                </a:lnTo>
                <a:lnTo>
                  <a:pt x="134223" y="120532"/>
                </a:lnTo>
                <a:lnTo>
                  <a:pt x="122243" y="112183"/>
                </a:lnTo>
                <a:lnTo>
                  <a:pt x="114226" y="99603"/>
                </a:lnTo>
                <a:lnTo>
                  <a:pt x="111302" y="83883"/>
                </a:lnTo>
                <a:lnTo>
                  <a:pt x="114158" y="67813"/>
                </a:lnTo>
                <a:lnTo>
                  <a:pt x="122062" y="55267"/>
                </a:lnTo>
                <a:lnTo>
                  <a:pt x="134019" y="47107"/>
                </a:lnTo>
                <a:lnTo>
                  <a:pt x="149034" y="44196"/>
                </a:lnTo>
                <a:lnTo>
                  <a:pt x="192812" y="44196"/>
                </a:lnTo>
                <a:lnTo>
                  <a:pt x="191050" y="41581"/>
                </a:lnTo>
                <a:lnTo>
                  <a:pt x="172384" y="29807"/>
                </a:lnTo>
                <a:lnTo>
                  <a:pt x="149034" y="25654"/>
                </a:lnTo>
                <a:close/>
              </a:path>
              <a:path w="1136014" h="142240">
                <a:moveTo>
                  <a:pt x="192812" y="44196"/>
                </a:moveTo>
                <a:lnTo>
                  <a:pt x="149034" y="44196"/>
                </a:lnTo>
                <a:lnTo>
                  <a:pt x="163942" y="47107"/>
                </a:lnTo>
                <a:lnTo>
                  <a:pt x="175975" y="55267"/>
                </a:lnTo>
                <a:lnTo>
                  <a:pt x="184015" y="67813"/>
                </a:lnTo>
                <a:lnTo>
                  <a:pt x="186944" y="83883"/>
                </a:lnTo>
                <a:lnTo>
                  <a:pt x="184354" y="99469"/>
                </a:lnTo>
                <a:lnTo>
                  <a:pt x="176880" y="112064"/>
                </a:lnTo>
                <a:lnTo>
                  <a:pt x="164960" y="120488"/>
                </a:lnTo>
                <a:lnTo>
                  <a:pt x="149034" y="123558"/>
                </a:lnTo>
                <a:lnTo>
                  <a:pt x="192482" y="123558"/>
                </a:lnTo>
                <a:lnTo>
                  <a:pt x="203428" y="107263"/>
                </a:lnTo>
                <a:lnTo>
                  <a:pt x="207911" y="83883"/>
                </a:lnTo>
                <a:lnTo>
                  <a:pt x="203428" y="59949"/>
                </a:lnTo>
                <a:lnTo>
                  <a:pt x="192812" y="44196"/>
                </a:lnTo>
                <a:close/>
              </a:path>
              <a:path w="1136014" h="142240">
                <a:moveTo>
                  <a:pt x="32105" y="27101"/>
                </a:moveTo>
                <a:lnTo>
                  <a:pt x="0" y="27419"/>
                </a:lnTo>
                <a:lnTo>
                  <a:pt x="0" y="140322"/>
                </a:lnTo>
                <a:lnTo>
                  <a:pt x="19837" y="140322"/>
                </a:lnTo>
                <a:lnTo>
                  <a:pt x="19837" y="99517"/>
                </a:lnTo>
                <a:lnTo>
                  <a:pt x="37437" y="99517"/>
                </a:lnTo>
                <a:lnTo>
                  <a:pt x="52333" y="96989"/>
                </a:lnTo>
                <a:lnTo>
                  <a:pt x="65263" y="88900"/>
                </a:lnTo>
                <a:lnTo>
                  <a:pt x="70279" y="81457"/>
                </a:lnTo>
                <a:lnTo>
                  <a:pt x="29362" y="81457"/>
                </a:lnTo>
                <a:lnTo>
                  <a:pt x="24511" y="81140"/>
                </a:lnTo>
                <a:lnTo>
                  <a:pt x="19837" y="80645"/>
                </a:lnTo>
                <a:lnTo>
                  <a:pt x="19837" y="45974"/>
                </a:lnTo>
                <a:lnTo>
                  <a:pt x="29997" y="45656"/>
                </a:lnTo>
                <a:lnTo>
                  <a:pt x="71004" y="45656"/>
                </a:lnTo>
                <a:lnTo>
                  <a:pt x="66409" y="38290"/>
                </a:lnTo>
                <a:lnTo>
                  <a:pt x="52944" y="30163"/>
                </a:lnTo>
                <a:lnTo>
                  <a:pt x="32105" y="27101"/>
                </a:lnTo>
                <a:close/>
              </a:path>
              <a:path w="1136014" h="142240">
                <a:moveTo>
                  <a:pt x="37437" y="99517"/>
                </a:moveTo>
                <a:lnTo>
                  <a:pt x="19837" y="99517"/>
                </a:lnTo>
                <a:lnTo>
                  <a:pt x="24676" y="100012"/>
                </a:lnTo>
                <a:lnTo>
                  <a:pt x="34518" y="100012"/>
                </a:lnTo>
                <a:lnTo>
                  <a:pt x="37437" y="99517"/>
                </a:lnTo>
                <a:close/>
              </a:path>
              <a:path w="1136014" h="142240">
                <a:moveTo>
                  <a:pt x="71004" y="45656"/>
                </a:moveTo>
                <a:lnTo>
                  <a:pt x="34036" y="45656"/>
                </a:lnTo>
                <a:lnTo>
                  <a:pt x="43003" y="46747"/>
                </a:lnTo>
                <a:lnTo>
                  <a:pt x="49518" y="50030"/>
                </a:lnTo>
                <a:lnTo>
                  <a:pt x="53493" y="55520"/>
                </a:lnTo>
                <a:lnTo>
                  <a:pt x="54838" y="63233"/>
                </a:lnTo>
                <a:lnTo>
                  <a:pt x="53217" y="71390"/>
                </a:lnTo>
                <a:lnTo>
                  <a:pt x="48769" y="77065"/>
                </a:lnTo>
                <a:lnTo>
                  <a:pt x="42113" y="80380"/>
                </a:lnTo>
                <a:lnTo>
                  <a:pt x="33870" y="81457"/>
                </a:lnTo>
                <a:lnTo>
                  <a:pt x="70279" y="81457"/>
                </a:lnTo>
                <a:lnTo>
                  <a:pt x="73143" y="77209"/>
                </a:lnTo>
                <a:lnTo>
                  <a:pt x="75806" y="63385"/>
                </a:lnTo>
                <a:lnTo>
                  <a:pt x="73648" y="49893"/>
                </a:lnTo>
                <a:lnTo>
                  <a:pt x="71004" y="4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804568" y="6129679"/>
            <a:ext cx="1301011" cy="128983"/>
          </a:xfrm>
          <a:custGeom>
            <a:avLst/>
            <a:gdLst/>
            <a:ahLst/>
            <a:cxnLst/>
            <a:rect l="l" t="t" r="r" b="b"/>
            <a:pathLst>
              <a:path w="1141095" h="142240">
                <a:moveTo>
                  <a:pt x="8547" y="113715"/>
                </a:moveTo>
                <a:lnTo>
                  <a:pt x="0" y="130340"/>
                </a:lnTo>
                <a:lnTo>
                  <a:pt x="7061" y="135027"/>
                </a:lnTo>
                <a:lnTo>
                  <a:pt x="16054" y="138753"/>
                </a:lnTo>
                <a:lnTo>
                  <a:pt x="26497" y="141212"/>
                </a:lnTo>
                <a:lnTo>
                  <a:pt x="37909" y="142100"/>
                </a:lnTo>
                <a:lnTo>
                  <a:pt x="62370" y="137944"/>
                </a:lnTo>
                <a:lnTo>
                  <a:pt x="80968" y="126153"/>
                </a:lnTo>
                <a:lnTo>
                  <a:pt x="82635" y="123558"/>
                </a:lnTo>
                <a:lnTo>
                  <a:pt x="37591" y="123558"/>
                </a:lnTo>
                <a:lnTo>
                  <a:pt x="29080" y="122791"/>
                </a:lnTo>
                <a:lnTo>
                  <a:pt x="21312" y="120694"/>
                </a:lnTo>
                <a:lnTo>
                  <a:pt x="14423" y="117568"/>
                </a:lnTo>
                <a:lnTo>
                  <a:pt x="8547" y="113715"/>
                </a:lnTo>
                <a:close/>
              </a:path>
              <a:path w="1141095" h="142240">
                <a:moveTo>
                  <a:pt x="82740" y="44196"/>
                </a:moveTo>
                <a:lnTo>
                  <a:pt x="35483" y="44196"/>
                </a:lnTo>
                <a:lnTo>
                  <a:pt x="50276" y="46129"/>
                </a:lnTo>
                <a:lnTo>
                  <a:pt x="62344" y="51800"/>
                </a:lnTo>
                <a:lnTo>
                  <a:pt x="71145" y="61008"/>
                </a:lnTo>
                <a:lnTo>
                  <a:pt x="76136" y="73558"/>
                </a:lnTo>
                <a:lnTo>
                  <a:pt x="25806" y="73558"/>
                </a:lnTo>
                <a:lnTo>
                  <a:pt x="25806" y="92113"/>
                </a:lnTo>
                <a:lnTo>
                  <a:pt x="76619" y="92113"/>
                </a:lnTo>
                <a:lnTo>
                  <a:pt x="71812" y="105802"/>
                </a:lnTo>
                <a:lnTo>
                  <a:pt x="63092" y="115636"/>
                </a:lnTo>
                <a:lnTo>
                  <a:pt x="51378" y="121570"/>
                </a:lnTo>
                <a:lnTo>
                  <a:pt x="37591" y="123558"/>
                </a:lnTo>
                <a:lnTo>
                  <a:pt x="82635" y="123558"/>
                </a:lnTo>
                <a:lnTo>
                  <a:pt x="92794" y="107740"/>
                </a:lnTo>
                <a:lnTo>
                  <a:pt x="96939" y="83718"/>
                </a:lnTo>
                <a:lnTo>
                  <a:pt x="92740" y="59810"/>
                </a:lnTo>
                <a:lnTo>
                  <a:pt x="82740" y="44196"/>
                </a:lnTo>
                <a:close/>
              </a:path>
              <a:path w="1141095" h="142240">
                <a:moveTo>
                  <a:pt x="40170" y="25654"/>
                </a:moveTo>
                <a:lnTo>
                  <a:pt x="27925" y="26641"/>
                </a:lnTo>
                <a:lnTo>
                  <a:pt x="17222" y="29321"/>
                </a:lnTo>
                <a:lnTo>
                  <a:pt x="8275" y="33272"/>
                </a:lnTo>
                <a:lnTo>
                  <a:pt x="1295" y="38074"/>
                </a:lnTo>
                <a:lnTo>
                  <a:pt x="9029" y="52908"/>
                </a:lnTo>
                <a:lnTo>
                  <a:pt x="15231" y="49028"/>
                </a:lnTo>
                <a:lnTo>
                  <a:pt x="21837" y="46313"/>
                </a:lnTo>
                <a:lnTo>
                  <a:pt x="28653" y="44717"/>
                </a:lnTo>
                <a:lnTo>
                  <a:pt x="35483" y="44196"/>
                </a:lnTo>
                <a:lnTo>
                  <a:pt x="82740" y="44196"/>
                </a:lnTo>
                <a:lnTo>
                  <a:pt x="81013" y="41498"/>
                </a:lnTo>
                <a:lnTo>
                  <a:pt x="63056" y="29781"/>
                </a:lnTo>
                <a:lnTo>
                  <a:pt x="40170" y="25654"/>
                </a:lnTo>
                <a:close/>
              </a:path>
              <a:path w="1141095" h="142240">
                <a:moveTo>
                  <a:pt x="139674" y="27419"/>
                </a:moveTo>
                <a:lnTo>
                  <a:pt x="119837" y="27419"/>
                </a:lnTo>
                <a:lnTo>
                  <a:pt x="119837" y="140335"/>
                </a:lnTo>
                <a:lnTo>
                  <a:pt x="139674" y="140335"/>
                </a:lnTo>
                <a:lnTo>
                  <a:pt x="139674" y="82105"/>
                </a:lnTo>
                <a:lnTo>
                  <a:pt x="163334" y="82105"/>
                </a:lnTo>
                <a:lnTo>
                  <a:pt x="162409" y="80975"/>
                </a:lnTo>
                <a:lnTo>
                  <a:pt x="139674" y="80975"/>
                </a:lnTo>
                <a:lnTo>
                  <a:pt x="139674" y="27419"/>
                </a:lnTo>
                <a:close/>
              </a:path>
              <a:path w="1141095" h="142240">
                <a:moveTo>
                  <a:pt x="163334" y="82105"/>
                </a:moveTo>
                <a:lnTo>
                  <a:pt x="139674" y="82105"/>
                </a:lnTo>
                <a:lnTo>
                  <a:pt x="185813" y="140335"/>
                </a:lnTo>
                <a:lnTo>
                  <a:pt x="210972" y="140335"/>
                </a:lnTo>
                <a:lnTo>
                  <a:pt x="163334" y="82105"/>
                </a:lnTo>
                <a:close/>
              </a:path>
              <a:path w="1141095" h="142240">
                <a:moveTo>
                  <a:pt x="208064" y="27419"/>
                </a:moveTo>
                <a:lnTo>
                  <a:pt x="184200" y="27419"/>
                </a:lnTo>
                <a:lnTo>
                  <a:pt x="139674" y="80975"/>
                </a:lnTo>
                <a:lnTo>
                  <a:pt x="162409" y="80975"/>
                </a:lnTo>
                <a:lnTo>
                  <a:pt x="161620" y="80010"/>
                </a:lnTo>
                <a:lnTo>
                  <a:pt x="208064" y="27419"/>
                </a:lnTo>
                <a:close/>
              </a:path>
              <a:path w="1141095" h="142240">
                <a:moveTo>
                  <a:pt x="277583" y="25654"/>
                </a:moveTo>
                <a:lnTo>
                  <a:pt x="252843" y="30192"/>
                </a:lnTo>
                <a:lnTo>
                  <a:pt x="234743" y="42610"/>
                </a:lnTo>
                <a:lnTo>
                  <a:pt x="223630" y="61106"/>
                </a:lnTo>
                <a:lnTo>
                  <a:pt x="219849" y="83883"/>
                </a:lnTo>
                <a:lnTo>
                  <a:pt x="224091" y="107810"/>
                </a:lnTo>
                <a:lnTo>
                  <a:pt x="236013" y="126174"/>
                </a:lnTo>
                <a:lnTo>
                  <a:pt x="254407" y="137947"/>
                </a:lnTo>
                <a:lnTo>
                  <a:pt x="278066" y="142100"/>
                </a:lnTo>
                <a:lnTo>
                  <a:pt x="288909" y="141176"/>
                </a:lnTo>
                <a:lnTo>
                  <a:pt x="298980" y="138574"/>
                </a:lnTo>
                <a:lnTo>
                  <a:pt x="307627" y="134551"/>
                </a:lnTo>
                <a:lnTo>
                  <a:pt x="314197" y="129362"/>
                </a:lnTo>
                <a:lnTo>
                  <a:pt x="311233" y="123558"/>
                </a:lnTo>
                <a:lnTo>
                  <a:pt x="279844" y="123558"/>
                </a:lnTo>
                <a:lnTo>
                  <a:pt x="264014" y="120670"/>
                </a:lnTo>
                <a:lnTo>
                  <a:pt x="251675" y="112550"/>
                </a:lnTo>
                <a:lnTo>
                  <a:pt x="243661" y="100016"/>
                </a:lnTo>
                <a:lnTo>
                  <a:pt x="240804" y="83883"/>
                </a:lnTo>
                <a:lnTo>
                  <a:pt x="243602" y="67336"/>
                </a:lnTo>
                <a:lnTo>
                  <a:pt x="251331" y="54843"/>
                </a:lnTo>
                <a:lnTo>
                  <a:pt x="262991" y="46948"/>
                </a:lnTo>
                <a:lnTo>
                  <a:pt x="277583" y="44196"/>
                </a:lnTo>
                <a:lnTo>
                  <a:pt x="307658" y="44196"/>
                </a:lnTo>
                <a:lnTo>
                  <a:pt x="311937" y="37109"/>
                </a:lnTo>
                <a:lnTo>
                  <a:pt x="305505" y="32458"/>
                </a:lnTo>
                <a:lnTo>
                  <a:pt x="297484" y="28838"/>
                </a:lnTo>
                <a:lnTo>
                  <a:pt x="288102" y="26490"/>
                </a:lnTo>
                <a:lnTo>
                  <a:pt x="277583" y="25654"/>
                </a:lnTo>
                <a:close/>
              </a:path>
              <a:path w="1141095" h="142240">
                <a:moveTo>
                  <a:pt x="306616" y="114515"/>
                </a:moveTo>
                <a:lnTo>
                  <a:pt x="300507" y="118446"/>
                </a:lnTo>
                <a:lnTo>
                  <a:pt x="293897" y="121275"/>
                </a:lnTo>
                <a:lnTo>
                  <a:pt x="286952" y="122984"/>
                </a:lnTo>
                <a:lnTo>
                  <a:pt x="279844" y="123558"/>
                </a:lnTo>
                <a:lnTo>
                  <a:pt x="311233" y="123558"/>
                </a:lnTo>
                <a:lnTo>
                  <a:pt x="306616" y="114515"/>
                </a:lnTo>
                <a:close/>
              </a:path>
              <a:path w="1141095" h="142240">
                <a:moveTo>
                  <a:pt x="307658" y="44196"/>
                </a:moveTo>
                <a:lnTo>
                  <a:pt x="277583" y="44196"/>
                </a:lnTo>
                <a:lnTo>
                  <a:pt x="285377" y="44746"/>
                </a:lnTo>
                <a:lnTo>
                  <a:pt x="292023" y="46297"/>
                </a:lnTo>
                <a:lnTo>
                  <a:pt x="297822" y="48696"/>
                </a:lnTo>
                <a:lnTo>
                  <a:pt x="303072" y="51790"/>
                </a:lnTo>
                <a:lnTo>
                  <a:pt x="307658" y="44196"/>
                </a:lnTo>
                <a:close/>
              </a:path>
              <a:path w="1141095" h="142240">
                <a:moveTo>
                  <a:pt x="423875" y="27419"/>
                </a:moveTo>
                <a:lnTo>
                  <a:pt x="333882" y="27419"/>
                </a:lnTo>
                <a:lnTo>
                  <a:pt x="333882" y="140335"/>
                </a:lnTo>
                <a:lnTo>
                  <a:pt x="353720" y="140335"/>
                </a:lnTo>
                <a:lnTo>
                  <a:pt x="353720" y="45974"/>
                </a:lnTo>
                <a:lnTo>
                  <a:pt x="423875" y="45974"/>
                </a:lnTo>
                <a:lnTo>
                  <a:pt x="423875" y="27419"/>
                </a:lnTo>
                <a:close/>
              </a:path>
              <a:path w="1141095" h="142240">
                <a:moveTo>
                  <a:pt x="423875" y="45974"/>
                </a:moveTo>
                <a:lnTo>
                  <a:pt x="404037" y="45974"/>
                </a:lnTo>
                <a:lnTo>
                  <a:pt x="404037" y="140335"/>
                </a:lnTo>
                <a:lnTo>
                  <a:pt x="423875" y="140335"/>
                </a:lnTo>
                <a:lnTo>
                  <a:pt x="423875" y="45974"/>
                </a:lnTo>
                <a:close/>
              </a:path>
              <a:path w="1141095" h="142240">
                <a:moveTo>
                  <a:pt x="505498" y="25654"/>
                </a:moveTo>
                <a:lnTo>
                  <a:pt x="481692" y="30148"/>
                </a:lnTo>
                <a:lnTo>
                  <a:pt x="463135" y="42491"/>
                </a:lnTo>
                <a:lnTo>
                  <a:pt x="451082" y="60972"/>
                </a:lnTo>
                <a:lnTo>
                  <a:pt x="446785" y="83883"/>
                </a:lnTo>
                <a:lnTo>
                  <a:pt x="451241" y="107810"/>
                </a:lnTo>
                <a:lnTo>
                  <a:pt x="463559" y="126174"/>
                </a:lnTo>
                <a:lnTo>
                  <a:pt x="482168" y="137947"/>
                </a:lnTo>
                <a:lnTo>
                  <a:pt x="505498" y="142100"/>
                </a:lnTo>
                <a:lnTo>
                  <a:pt x="528853" y="137767"/>
                </a:lnTo>
                <a:lnTo>
                  <a:pt x="547519" y="125693"/>
                </a:lnTo>
                <a:lnTo>
                  <a:pt x="548953" y="123558"/>
                </a:lnTo>
                <a:lnTo>
                  <a:pt x="505498" y="123558"/>
                </a:lnTo>
                <a:lnTo>
                  <a:pt x="490685" y="120532"/>
                </a:lnTo>
                <a:lnTo>
                  <a:pt x="478701" y="112183"/>
                </a:lnTo>
                <a:lnTo>
                  <a:pt x="470679" y="99603"/>
                </a:lnTo>
                <a:lnTo>
                  <a:pt x="467753" y="83883"/>
                </a:lnTo>
                <a:lnTo>
                  <a:pt x="470611" y="67813"/>
                </a:lnTo>
                <a:lnTo>
                  <a:pt x="478520" y="55267"/>
                </a:lnTo>
                <a:lnTo>
                  <a:pt x="490481" y="47107"/>
                </a:lnTo>
                <a:lnTo>
                  <a:pt x="505498" y="44196"/>
                </a:lnTo>
                <a:lnTo>
                  <a:pt x="549280" y="44196"/>
                </a:lnTo>
                <a:lnTo>
                  <a:pt x="547519" y="41581"/>
                </a:lnTo>
                <a:lnTo>
                  <a:pt x="528853" y="29807"/>
                </a:lnTo>
                <a:lnTo>
                  <a:pt x="505498" y="25654"/>
                </a:lnTo>
                <a:close/>
              </a:path>
              <a:path w="1141095" h="142240">
                <a:moveTo>
                  <a:pt x="549280" y="44196"/>
                </a:moveTo>
                <a:lnTo>
                  <a:pt x="505498" y="44196"/>
                </a:lnTo>
                <a:lnTo>
                  <a:pt x="520399" y="47107"/>
                </a:lnTo>
                <a:lnTo>
                  <a:pt x="532428" y="55267"/>
                </a:lnTo>
                <a:lnTo>
                  <a:pt x="540466" y="67813"/>
                </a:lnTo>
                <a:lnTo>
                  <a:pt x="543394" y="83883"/>
                </a:lnTo>
                <a:lnTo>
                  <a:pt x="540806" y="99474"/>
                </a:lnTo>
                <a:lnTo>
                  <a:pt x="533333" y="112069"/>
                </a:lnTo>
                <a:lnTo>
                  <a:pt x="521417" y="120489"/>
                </a:lnTo>
                <a:lnTo>
                  <a:pt x="505498" y="123558"/>
                </a:lnTo>
                <a:lnTo>
                  <a:pt x="548953" y="123558"/>
                </a:lnTo>
                <a:lnTo>
                  <a:pt x="559894" y="107269"/>
                </a:lnTo>
                <a:lnTo>
                  <a:pt x="564375" y="83883"/>
                </a:lnTo>
                <a:lnTo>
                  <a:pt x="559894" y="59949"/>
                </a:lnTo>
                <a:lnTo>
                  <a:pt x="549280" y="44196"/>
                </a:lnTo>
                <a:close/>
              </a:path>
              <a:path w="1141095" h="142240">
                <a:moveTo>
                  <a:pt x="619366" y="27101"/>
                </a:moveTo>
                <a:lnTo>
                  <a:pt x="587273" y="27419"/>
                </a:lnTo>
                <a:lnTo>
                  <a:pt x="587273" y="140335"/>
                </a:lnTo>
                <a:lnTo>
                  <a:pt x="607110" y="140335"/>
                </a:lnTo>
                <a:lnTo>
                  <a:pt x="607110" y="99529"/>
                </a:lnTo>
                <a:lnTo>
                  <a:pt x="624635" y="99529"/>
                </a:lnTo>
                <a:lnTo>
                  <a:pt x="639601" y="96990"/>
                </a:lnTo>
                <a:lnTo>
                  <a:pt x="652532" y="88901"/>
                </a:lnTo>
                <a:lnTo>
                  <a:pt x="657553" y="81457"/>
                </a:lnTo>
                <a:lnTo>
                  <a:pt x="616623" y="81457"/>
                </a:lnTo>
                <a:lnTo>
                  <a:pt x="611784" y="81140"/>
                </a:lnTo>
                <a:lnTo>
                  <a:pt x="607110" y="80657"/>
                </a:lnTo>
                <a:lnTo>
                  <a:pt x="607110" y="45974"/>
                </a:lnTo>
                <a:lnTo>
                  <a:pt x="617270" y="45656"/>
                </a:lnTo>
                <a:lnTo>
                  <a:pt x="658275" y="45656"/>
                </a:lnTo>
                <a:lnTo>
                  <a:pt x="653681" y="38292"/>
                </a:lnTo>
                <a:lnTo>
                  <a:pt x="640212" y="30163"/>
                </a:lnTo>
                <a:lnTo>
                  <a:pt x="619366" y="27101"/>
                </a:lnTo>
                <a:close/>
              </a:path>
              <a:path w="1141095" h="142240">
                <a:moveTo>
                  <a:pt x="624635" y="99529"/>
                </a:moveTo>
                <a:lnTo>
                  <a:pt x="607110" y="99529"/>
                </a:lnTo>
                <a:lnTo>
                  <a:pt x="611949" y="100012"/>
                </a:lnTo>
                <a:lnTo>
                  <a:pt x="621791" y="100012"/>
                </a:lnTo>
                <a:lnTo>
                  <a:pt x="624635" y="99529"/>
                </a:lnTo>
                <a:close/>
              </a:path>
              <a:path w="1141095" h="142240">
                <a:moveTo>
                  <a:pt x="658275" y="45656"/>
                </a:moveTo>
                <a:lnTo>
                  <a:pt x="621296" y="45656"/>
                </a:lnTo>
                <a:lnTo>
                  <a:pt x="630265" y="46747"/>
                </a:lnTo>
                <a:lnTo>
                  <a:pt x="636785" y="50030"/>
                </a:lnTo>
                <a:lnTo>
                  <a:pt x="640765" y="55520"/>
                </a:lnTo>
                <a:lnTo>
                  <a:pt x="642111" y="63233"/>
                </a:lnTo>
                <a:lnTo>
                  <a:pt x="640491" y="71390"/>
                </a:lnTo>
                <a:lnTo>
                  <a:pt x="636041" y="77065"/>
                </a:lnTo>
                <a:lnTo>
                  <a:pt x="629381" y="80380"/>
                </a:lnTo>
                <a:lnTo>
                  <a:pt x="621131" y="81457"/>
                </a:lnTo>
                <a:lnTo>
                  <a:pt x="657553" y="81457"/>
                </a:lnTo>
                <a:lnTo>
                  <a:pt x="660414" y="77215"/>
                </a:lnTo>
                <a:lnTo>
                  <a:pt x="663079" y="63398"/>
                </a:lnTo>
                <a:lnTo>
                  <a:pt x="660921" y="49899"/>
                </a:lnTo>
                <a:lnTo>
                  <a:pt x="658275" y="45656"/>
                </a:lnTo>
                <a:close/>
              </a:path>
              <a:path w="1141095" h="142240">
                <a:moveTo>
                  <a:pt x="728395" y="45974"/>
                </a:moveTo>
                <a:lnTo>
                  <a:pt x="708558" y="45974"/>
                </a:lnTo>
                <a:lnTo>
                  <a:pt x="708558" y="140335"/>
                </a:lnTo>
                <a:lnTo>
                  <a:pt x="728395" y="140335"/>
                </a:lnTo>
                <a:lnTo>
                  <a:pt x="728395" y="45974"/>
                </a:lnTo>
                <a:close/>
              </a:path>
              <a:path w="1141095" h="142240">
                <a:moveTo>
                  <a:pt x="765022" y="27419"/>
                </a:moveTo>
                <a:lnTo>
                  <a:pt x="671957" y="27419"/>
                </a:lnTo>
                <a:lnTo>
                  <a:pt x="671957" y="45974"/>
                </a:lnTo>
                <a:lnTo>
                  <a:pt x="765022" y="45974"/>
                </a:lnTo>
                <a:lnTo>
                  <a:pt x="765022" y="27419"/>
                </a:lnTo>
                <a:close/>
              </a:path>
              <a:path w="1141095" h="142240">
                <a:moveTo>
                  <a:pt x="802106" y="27419"/>
                </a:moveTo>
                <a:lnTo>
                  <a:pt x="782269" y="27419"/>
                </a:lnTo>
                <a:lnTo>
                  <a:pt x="782269" y="140335"/>
                </a:lnTo>
                <a:lnTo>
                  <a:pt x="802106" y="140335"/>
                </a:lnTo>
                <a:lnTo>
                  <a:pt x="802106" y="92113"/>
                </a:lnTo>
                <a:lnTo>
                  <a:pt x="873404" y="92113"/>
                </a:lnTo>
                <a:lnTo>
                  <a:pt x="873404" y="73558"/>
                </a:lnTo>
                <a:lnTo>
                  <a:pt x="802106" y="73558"/>
                </a:lnTo>
                <a:lnTo>
                  <a:pt x="802106" y="27419"/>
                </a:lnTo>
                <a:close/>
              </a:path>
              <a:path w="1141095" h="142240">
                <a:moveTo>
                  <a:pt x="873404" y="92113"/>
                </a:moveTo>
                <a:lnTo>
                  <a:pt x="853732" y="92113"/>
                </a:lnTo>
                <a:lnTo>
                  <a:pt x="853732" y="140335"/>
                </a:lnTo>
                <a:lnTo>
                  <a:pt x="873404" y="140335"/>
                </a:lnTo>
                <a:lnTo>
                  <a:pt x="873404" y="92113"/>
                </a:lnTo>
                <a:close/>
              </a:path>
              <a:path w="1141095" h="142240">
                <a:moveTo>
                  <a:pt x="873404" y="27419"/>
                </a:moveTo>
                <a:lnTo>
                  <a:pt x="853732" y="27419"/>
                </a:lnTo>
                <a:lnTo>
                  <a:pt x="853732" y="73558"/>
                </a:lnTo>
                <a:lnTo>
                  <a:pt x="873404" y="73558"/>
                </a:lnTo>
                <a:lnTo>
                  <a:pt x="873404" y="27419"/>
                </a:lnTo>
                <a:close/>
              </a:path>
              <a:path w="1141095" h="142240">
                <a:moveTo>
                  <a:pt x="924534" y="27419"/>
                </a:moveTo>
                <a:lnTo>
                  <a:pt x="904697" y="27419"/>
                </a:lnTo>
                <a:lnTo>
                  <a:pt x="904697" y="140335"/>
                </a:lnTo>
                <a:lnTo>
                  <a:pt x="932764" y="140652"/>
                </a:lnTo>
                <a:lnTo>
                  <a:pt x="952074" y="137935"/>
                </a:lnTo>
                <a:lnTo>
                  <a:pt x="966411" y="130168"/>
                </a:lnTo>
                <a:lnTo>
                  <a:pt x="972284" y="122110"/>
                </a:lnTo>
                <a:lnTo>
                  <a:pt x="931303" y="122110"/>
                </a:lnTo>
                <a:lnTo>
                  <a:pt x="928090" y="121780"/>
                </a:lnTo>
                <a:lnTo>
                  <a:pt x="924534" y="121615"/>
                </a:lnTo>
                <a:lnTo>
                  <a:pt x="924534" y="84683"/>
                </a:lnTo>
                <a:lnTo>
                  <a:pt x="929043" y="84201"/>
                </a:lnTo>
                <a:lnTo>
                  <a:pt x="932434" y="83883"/>
                </a:lnTo>
                <a:lnTo>
                  <a:pt x="973964" y="83883"/>
                </a:lnTo>
                <a:lnTo>
                  <a:pt x="968225" y="75266"/>
                </a:lnTo>
                <a:lnTo>
                  <a:pt x="955337" y="67916"/>
                </a:lnTo>
                <a:lnTo>
                  <a:pt x="942744" y="66128"/>
                </a:lnTo>
                <a:lnTo>
                  <a:pt x="924534" y="66128"/>
                </a:lnTo>
                <a:lnTo>
                  <a:pt x="924534" y="27419"/>
                </a:lnTo>
                <a:close/>
              </a:path>
              <a:path w="1141095" h="142240">
                <a:moveTo>
                  <a:pt x="973964" y="83883"/>
                </a:moveTo>
                <a:lnTo>
                  <a:pt x="935507" y="83883"/>
                </a:lnTo>
                <a:lnTo>
                  <a:pt x="944785" y="85054"/>
                </a:lnTo>
                <a:lnTo>
                  <a:pt x="951674" y="88538"/>
                </a:lnTo>
                <a:lnTo>
                  <a:pt x="955963" y="94288"/>
                </a:lnTo>
                <a:lnTo>
                  <a:pt x="957440" y="102260"/>
                </a:lnTo>
                <a:lnTo>
                  <a:pt x="956003" y="110944"/>
                </a:lnTo>
                <a:lnTo>
                  <a:pt x="951752" y="117147"/>
                </a:lnTo>
                <a:lnTo>
                  <a:pt x="944779" y="120869"/>
                </a:lnTo>
                <a:lnTo>
                  <a:pt x="935177" y="122110"/>
                </a:lnTo>
                <a:lnTo>
                  <a:pt x="972284" y="122110"/>
                </a:lnTo>
                <a:lnTo>
                  <a:pt x="975335" y="117924"/>
                </a:lnTo>
                <a:lnTo>
                  <a:pt x="978407" y="101777"/>
                </a:lnTo>
                <a:lnTo>
                  <a:pt x="975880" y="86760"/>
                </a:lnTo>
                <a:lnTo>
                  <a:pt x="973964" y="83883"/>
                </a:lnTo>
                <a:close/>
              </a:path>
              <a:path w="1141095" h="142240">
                <a:moveTo>
                  <a:pt x="937107" y="65328"/>
                </a:moveTo>
                <a:lnTo>
                  <a:pt x="933881" y="65328"/>
                </a:lnTo>
                <a:lnTo>
                  <a:pt x="929538" y="65493"/>
                </a:lnTo>
                <a:lnTo>
                  <a:pt x="924534" y="66128"/>
                </a:lnTo>
                <a:lnTo>
                  <a:pt x="942744" y="66128"/>
                </a:lnTo>
                <a:lnTo>
                  <a:pt x="937107" y="65328"/>
                </a:lnTo>
                <a:close/>
              </a:path>
              <a:path w="1141095" h="142240">
                <a:moveTo>
                  <a:pt x="1012774" y="27419"/>
                </a:moveTo>
                <a:lnTo>
                  <a:pt x="993089" y="27419"/>
                </a:lnTo>
                <a:lnTo>
                  <a:pt x="993089" y="140335"/>
                </a:lnTo>
                <a:lnTo>
                  <a:pt x="1012774" y="140335"/>
                </a:lnTo>
                <a:lnTo>
                  <a:pt x="1012774" y="27419"/>
                </a:lnTo>
                <a:close/>
              </a:path>
              <a:path w="1141095" h="142240">
                <a:moveTo>
                  <a:pt x="1080503" y="0"/>
                </a:moveTo>
                <a:lnTo>
                  <a:pt x="1061961" y="0"/>
                </a:lnTo>
                <a:lnTo>
                  <a:pt x="1064741" y="9359"/>
                </a:lnTo>
                <a:lnTo>
                  <a:pt x="1071251" y="16681"/>
                </a:lnTo>
                <a:lnTo>
                  <a:pt x="1081170" y="21399"/>
                </a:lnTo>
                <a:lnTo>
                  <a:pt x="1094219" y="23075"/>
                </a:lnTo>
                <a:lnTo>
                  <a:pt x="1106549" y="21420"/>
                </a:lnTo>
                <a:lnTo>
                  <a:pt x="1116414" y="16738"/>
                </a:lnTo>
                <a:lnTo>
                  <a:pt x="1123042" y="9456"/>
                </a:lnTo>
                <a:lnTo>
                  <a:pt x="1086154" y="9359"/>
                </a:lnTo>
                <a:lnTo>
                  <a:pt x="1081798" y="6299"/>
                </a:lnTo>
                <a:lnTo>
                  <a:pt x="1080503" y="0"/>
                </a:lnTo>
                <a:close/>
              </a:path>
              <a:path w="1141095" h="142240">
                <a:moveTo>
                  <a:pt x="1125664" y="0"/>
                </a:moveTo>
                <a:lnTo>
                  <a:pt x="1107122" y="0"/>
                </a:lnTo>
                <a:lnTo>
                  <a:pt x="1106474" y="6946"/>
                </a:lnTo>
                <a:lnTo>
                  <a:pt x="1101470" y="9359"/>
                </a:lnTo>
                <a:lnTo>
                  <a:pt x="1123069" y="9359"/>
                </a:lnTo>
                <a:lnTo>
                  <a:pt x="1125664" y="0"/>
                </a:lnTo>
                <a:close/>
              </a:path>
              <a:path w="1141095" h="142240">
                <a:moveTo>
                  <a:pt x="1063891" y="27419"/>
                </a:moveTo>
                <a:lnTo>
                  <a:pt x="1044054" y="27419"/>
                </a:lnTo>
                <a:lnTo>
                  <a:pt x="1044054" y="140335"/>
                </a:lnTo>
                <a:lnTo>
                  <a:pt x="1061478" y="140335"/>
                </a:lnTo>
                <a:lnTo>
                  <a:pt x="1085539" y="107746"/>
                </a:lnTo>
                <a:lnTo>
                  <a:pt x="1063891" y="107746"/>
                </a:lnTo>
                <a:lnTo>
                  <a:pt x="1063891" y="27419"/>
                </a:lnTo>
                <a:close/>
              </a:path>
              <a:path w="1141095" h="142240">
                <a:moveTo>
                  <a:pt x="1140510" y="60159"/>
                </a:moveTo>
                <a:lnTo>
                  <a:pt x="1120673" y="60159"/>
                </a:lnTo>
                <a:lnTo>
                  <a:pt x="1120673" y="140335"/>
                </a:lnTo>
                <a:lnTo>
                  <a:pt x="1140510" y="140335"/>
                </a:lnTo>
                <a:lnTo>
                  <a:pt x="1140510" y="60159"/>
                </a:lnTo>
                <a:close/>
              </a:path>
              <a:path w="1141095" h="142240">
                <a:moveTo>
                  <a:pt x="1140510" y="27419"/>
                </a:moveTo>
                <a:lnTo>
                  <a:pt x="1123086" y="27419"/>
                </a:lnTo>
                <a:lnTo>
                  <a:pt x="1063891" y="107746"/>
                </a:lnTo>
                <a:lnTo>
                  <a:pt x="1085539" y="107746"/>
                </a:lnTo>
                <a:lnTo>
                  <a:pt x="1120673" y="60159"/>
                </a:lnTo>
                <a:lnTo>
                  <a:pt x="1140510" y="60159"/>
                </a:lnTo>
                <a:lnTo>
                  <a:pt x="114051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205693" y="6154255"/>
            <a:ext cx="583535" cy="121498"/>
          </a:xfrm>
          <a:custGeom>
            <a:avLst/>
            <a:gdLst/>
            <a:ahLst/>
            <a:cxnLst/>
            <a:rect l="l" t="t" r="r" b="b"/>
            <a:pathLst>
              <a:path w="511810" h="133984">
                <a:moveTo>
                  <a:pt x="19850" y="317"/>
                </a:moveTo>
                <a:lnTo>
                  <a:pt x="0" y="317"/>
                </a:lnTo>
                <a:lnTo>
                  <a:pt x="0" y="113233"/>
                </a:lnTo>
                <a:lnTo>
                  <a:pt x="85979" y="113233"/>
                </a:lnTo>
                <a:lnTo>
                  <a:pt x="85979" y="133388"/>
                </a:lnTo>
                <a:lnTo>
                  <a:pt x="104521" y="133388"/>
                </a:lnTo>
                <a:lnTo>
                  <a:pt x="104521" y="94691"/>
                </a:lnTo>
                <a:lnTo>
                  <a:pt x="19850" y="94691"/>
                </a:lnTo>
                <a:lnTo>
                  <a:pt x="19850" y="317"/>
                </a:lnTo>
                <a:close/>
              </a:path>
              <a:path w="511810" h="133984">
                <a:moveTo>
                  <a:pt x="89192" y="317"/>
                </a:moveTo>
                <a:lnTo>
                  <a:pt x="69367" y="317"/>
                </a:lnTo>
                <a:lnTo>
                  <a:pt x="69367" y="94691"/>
                </a:lnTo>
                <a:lnTo>
                  <a:pt x="89192" y="94691"/>
                </a:lnTo>
                <a:lnTo>
                  <a:pt x="89192" y="317"/>
                </a:lnTo>
                <a:close/>
              </a:path>
              <a:path w="511810" h="133984">
                <a:moveTo>
                  <a:pt x="189522" y="317"/>
                </a:moveTo>
                <a:lnTo>
                  <a:pt x="124193" y="317"/>
                </a:lnTo>
                <a:lnTo>
                  <a:pt x="124193" y="113233"/>
                </a:lnTo>
                <a:lnTo>
                  <a:pt x="191135" y="113233"/>
                </a:lnTo>
                <a:lnTo>
                  <a:pt x="191135" y="94691"/>
                </a:lnTo>
                <a:lnTo>
                  <a:pt x="144043" y="94691"/>
                </a:lnTo>
                <a:lnTo>
                  <a:pt x="144043" y="65481"/>
                </a:lnTo>
                <a:lnTo>
                  <a:pt x="184683" y="65481"/>
                </a:lnTo>
                <a:lnTo>
                  <a:pt x="184683" y="46939"/>
                </a:lnTo>
                <a:lnTo>
                  <a:pt x="144043" y="46939"/>
                </a:lnTo>
                <a:lnTo>
                  <a:pt x="144043" y="18872"/>
                </a:lnTo>
                <a:lnTo>
                  <a:pt x="189522" y="18872"/>
                </a:lnTo>
                <a:lnTo>
                  <a:pt x="189522" y="317"/>
                </a:lnTo>
                <a:close/>
              </a:path>
              <a:path w="511810" h="133984">
                <a:moveTo>
                  <a:pt x="236778" y="317"/>
                </a:moveTo>
                <a:lnTo>
                  <a:pt x="216941" y="317"/>
                </a:lnTo>
                <a:lnTo>
                  <a:pt x="216941" y="113233"/>
                </a:lnTo>
                <a:lnTo>
                  <a:pt x="236778" y="113233"/>
                </a:lnTo>
                <a:lnTo>
                  <a:pt x="236778" y="65011"/>
                </a:lnTo>
                <a:lnTo>
                  <a:pt x="308076" y="65011"/>
                </a:lnTo>
                <a:lnTo>
                  <a:pt x="308076" y="46456"/>
                </a:lnTo>
                <a:lnTo>
                  <a:pt x="236778" y="46456"/>
                </a:lnTo>
                <a:lnTo>
                  <a:pt x="236778" y="317"/>
                </a:lnTo>
                <a:close/>
              </a:path>
              <a:path w="511810" h="133984">
                <a:moveTo>
                  <a:pt x="308076" y="65011"/>
                </a:moveTo>
                <a:lnTo>
                  <a:pt x="288391" y="65011"/>
                </a:lnTo>
                <a:lnTo>
                  <a:pt x="288391" y="113233"/>
                </a:lnTo>
                <a:lnTo>
                  <a:pt x="308076" y="113233"/>
                </a:lnTo>
                <a:lnTo>
                  <a:pt x="308076" y="65011"/>
                </a:lnTo>
                <a:close/>
              </a:path>
              <a:path w="511810" h="133984">
                <a:moveTo>
                  <a:pt x="308076" y="317"/>
                </a:moveTo>
                <a:lnTo>
                  <a:pt x="288391" y="317"/>
                </a:lnTo>
                <a:lnTo>
                  <a:pt x="288391" y="46456"/>
                </a:lnTo>
                <a:lnTo>
                  <a:pt x="308076" y="46456"/>
                </a:lnTo>
                <a:lnTo>
                  <a:pt x="308076" y="317"/>
                </a:lnTo>
                <a:close/>
              </a:path>
              <a:path w="511810" h="133984">
                <a:moveTo>
                  <a:pt x="381787" y="18872"/>
                </a:moveTo>
                <a:lnTo>
                  <a:pt x="361950" y="18872"/>
                </a:lnTo>
                <a:lnTo>
                  <a:pt x="361950" y="113233"/>
                </a:lnTo>
                <a:lnTo>
                  <a:pt x="381787" y="113233"/>
                </a:lnTo>
                <a:lnTo>
                  <a:pt x="381787" y="18872"/>
                </a:lnTo>
                <a:close/>
              </a:path>
              <a:path w="511810" h="133984">
                <a:moveTo>
                  <a:pt x="418401" y="317"/>
                </a:moveTo>
                <a:lnTo>
                  <a:pt x="325323" y="317"/>
                </a:lnTo>
                <a:lnTo>
                  <a:pt x="325323" y="18872"/>
                </a:lnTo>
                <a:lnTo>
                  <a:pt x="418401" y="18872"/>
                </a:lnTo>
                <a:lnTo>
                  <a:pt x="418401" y="317"/>
                </a:lnTo>
                <a:close/>
              </a:path>
              <a:path w="511810" h="133984">
                <a:moveTo>
                  <a:pt x="467753" y="0"/>
                </a:moveTo>
                <a:lnTo>
                  <a:pt x="435660" y="317"/>
                </a:lnTo>
                <a:lnTo>
                  <a:pt x="435660" y="113233"/>
                </a:lnTo>
                <a:lnTo>
                  <a:pt x="455485" y="113233"/>
                </a:lnTo>
                <a:lnTo>
                  <a:pt x="455485" y="72428"/>
                </a:lnTo>
                <a:lnTo>
                  <a:pt x="473011" y="72428"/>
                </a:lnTo>
                <a:lnTo>
                  <a:pt x="487983" y="69888"/>
                </a:lnTo>
                <a:lnTo>
                  <a:pt x="500918" y="61799"/>
                </a:lnTo>
                <a:lnTo>
                  <a:pt x="505939" y="54355"/>
                </a:lnTo>
                <a:lnTo>
                  <a:pt x="465010" y="54355"/>
                </a:lnTo>
                <a:lnTo>
                  <a:pt x="460171" y="54025"/>
                </a:lnTo>
                <a:lnTo>
                  <a:pt x="455485" y="53555"/>
                </a:lnTo>
                <a:lnTo>
                  <a:pt x="455485" y="18872"/>
                </a:lnTo>
                <a:lnTo>
                  <a:pt x="465658" y="18554"/>
                </a:lnTo>
                <a:lnTo>
                  <a:pt x="506662" y="18554"/>
                </a:lnTo>
                <a:lnTo>
                  <a:pt x="502069" y="11190"/>
                </a:lnTo>
                <a:lnTo>
                  <a:pt x="488599" y="3062"/>
                </a:lnTo>
                <a:lnTo>
                  <a:pt x="467753" y="0"/>
                </a:lnTo>
                <a:close/>
              </a:path>
              <a:path w="511810" h="133984">
                <a:moveTo>
                  <a:pt x="473011" y="72428"/>
                </a:moveTo>
                <a:lnTo>
                  <a:pt x="455485" y="72428"/>
                </a:lnTo>
                <a:lnTo>
                  <a:pt x="460336" y="72910"/>
                </a:lnTo>
                <a:lnTo>
                  <a:pt x="470166" y="72910"/>
                </a:lnTo>
                <a:lnTo>
                  <a:pt x="473011" y="72428"/>
                </a:lnTo>
                <a:close/>
              </a:path>
              <a:path w="511810" h="133984">
                <a:moveTo>
                  <a:pt x="506662" y="18554"/>
                </a:moveTo>
                <a:lnTo>
                  <a:pt x="469684" y="18554"/>
                </a:lnTo>
                <a:lnTo>
                  <a:pt x="478653" y="19645"/>
                </a:lnTo>
                <a:lnTo>
                  <a:pt x="485173" y="22928"/>
                </a:lnTo>
                <a:lnTo>
                  <a:pt x="489152" y="28418"/>
                </a:lnTo>
                <a:lnTo>
                  <a:pt x="490499" y="36131"/>
                </a:lnTo>
                <a:lnTo>
                  <a:pt x="488878" y="44283"/>
                </a:lnTo>
                <a:lnTo>
                  <a:pt x="484428" y="49958"/>
                </a:lnTo>
                <a:lnTo>
                  <a:pt x="477769" y="53276"/>
                </a:lnTo>
                <a:lnTo>
                  <a:pt x="469519" y="54355"/>
                </a:lnTo>
                <a:lnTo>
                  <a:pt x="505939" y="54355"/>
                </a:lnTo>
                <a:lnTo>
                  <a:pt x="508801" y="50113"/>
                </a:lnTo>
                <a:lnTo>
                  <a:pt x="511467" y="36296"/>
                </a:lnTo>
                <a:lnTo>
                  <a:pt x="509308" y="22797"/>
                </a:lnTo>
                <a:lnTo>
                  <a:pt x="506662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57671" y="5871355"/>
            <a:ext cx="72399" cy="18426"/>
          </a:xfrm>
          <a:custGeom>
            <a:avLst/>
            <a:gdLst/>
            <a:ahLst/>
            <a:cxnLst/>
            <a:rect l="l" t="t" r="r" b="b"/>
            <a:pathLst>
              <a:path w="63500" h="20320">
                <a:moveTo>
                  <a:pt x="0" y="0"/>
                </a:moveTo>
                <a:lnTo>
                  <a:pt x="9613" y="20066"/>
                </a:lnTo>
                <a:lnTo>
                  <a:pt x="6336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16168" y="5871349"/>
            <a:ext cx="52851" cy="33973"/>
          </a:xfrm>
          <a:custGeom>
            <a:avLst/>
            <a:gdLst/>
            <a:ahLst/>
            <a:cxnLst/>
            <a:rect l="l" t="t" r="r" b="b"/>
            <a:pathLst>
              <a:path w="46355" h="37465">
                <a:moveTo>
                  <a:pt x="36398" y="0"/>
                </a:moveTo>
                <a:lnTo>
                  <a:pt x="0" y="37122"/>
                </a:lnTo>
                <a:lnTo>
                  <a:pt x="46012" y="20078"/>
                </a:lnTo>
                <a:lnTo>
                  <a:pt x="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77095" y="5875633"/>
            <a:ext cx="188962" cy="56430"/>
          </a:xfrm>
          <a:custGeom>
            <a:avLst/>
            <a:gdLst/>
            <a:ahLst/>
            <a:cxnLst/>
            <a:rect l="l" t="t" r="r" b="b"/>
            <a:pathLst>
              <a:path w="165734" h="62229">
                <a:moveTo>
                  <a:pt x="121500" y="0"/>
                </a:moveTo>
                <a:lnTo>
                  <a:pt x="0" y="46786"/>
                </a:lnTo>
                <a:lnTo>
                  <a:pt x="165582" y="61709"/>
                </a:lnTo>
                <a:lnTo>
                  <a:pt x="12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510105" y="5871389"/>
            <a:ext cx="115838" cy="23608"/>
          </a:xfrm>
          <a:custGeom>
            <a:avLst/>
            <a:gdLst/>
            <a:ahLst/>
            <a:cxnLst/>
            <a:rect l="l" t="t" r="r" b="b"/>
            <a:pathLst>
              <a:path w="101600" h="26035">
                <a:moveTo>
                  <a:pt x="100990" y="0"/>
                </a:moveTo>
                <a:lnTo>
                  <a:pt x="0" y="0"/>
                </a:lnTo>
                <a:lnTo>
                  <a:pt x="35204" y="25907"/>
                </a:lnTo>
                <a:lnTo>
                  <a:pt x="10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81610" y="5966053"/>
            <a:ext cx="134547" cy="127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550239" y="5871390"/>
            <a:ext cx="76743" cy="50095"/>
          </a:xfrm>
          <a:custGeom>
            <a:avLst/>
            <a:gdLst/>
            <a:ahLst/>
            <a:cxnLst/>
            <a:rect l="l" t="t" r="r" b="b"/>
            <a:pathLst>
              <a:path w="67309" h="55245">
                <a:moveTo>
                  <a:pt x="66802" y="0"/>
                </a:moveTo>
                <a:lnTo>
                  <a:pt x="65786" y="0"/>
                </a:lnTo>
                <a:lnTo>
                  <a:pt x="0" y="25907"/>
                </a:lnTo>
                <a:lnTo>
                  <a:pt x="39979" y="55168"/>
                </a:lnTo>
                <a:lnTo>
                  <a:pt x="66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615672" y="6138544"/>
            <a:ext cx="118325" cy="121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335106" y="5983282"/>
            <a:ext cx="176654" cy="102496"/>
          </a:xfrm>
          <a:custGeom>
            <a:avLst/>
            <a:gdLst/>
            <a:ahLst/>
            <a:cxnLst/>
            <a:rect l="l" t="t" r="r" b="b"/>
            <a:pathLst>
              <a:path w="154940" h="113029">
                <a:moveTo>
                  <a:pt x="61734" y="0"/>
                </a:moveTo>
                <a:lnTo>
                  <a:pt x="0" y="96380"/>
                </a:lnTo>
                <a:lnTo>
                  <a:pt x="154571" y="112712"/>
                </a:lnTo>
                <a:lnTo>
                  <a:pt x="6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254426" y="6070688"/>
            <a:ext cx="257017" cy="100192"/>
          </a:xfrm>
          <a:custGeom>
            <a:avLst/>
            <a:gdLst/>
            <a:ahLst/>
            <a:cxnLst/>
            <a:rect l="l" t="t" r="r" b="b"/>
            <a:pathLst>
              <a:path w="225425" h="110490">
                <a:moveTo>
                  <a:pt x="70751" y="0"/>
                </a:moveTo>
                <a:lnTo>
                  <a:pt x="0" y="110261"/>
                </a:lnTo>
                <a:lnTo>
                  <a:pt x="225310" y="16344"/>
                </a:lnTo>
                <a:lnTo>
                  <a:pt x="7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80609" y="6162799"/>
            <a:ext cx="248328" cy="127832"/>
          </a:xfrm>
          <a:custGeom>
            <a:avLst/>
            <a:gdLst/>
            <a:ahLst/>
            <a:cxnLst/>
            <a:rect l="l" t="t" r="r" b="b"/>
            <a:pathLst>
              <a:path w="217805" h="140970">
                <a:moveTo>
                  <a:pt x="0" y="0"/>
                </a:moveTo>
                <a:lnTo>
                  <a:pt x="0" y="140538"/>
                </a:lnTo>
                <a:lnTo>
                  <a:pt x="217792" y="49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172802" y="6244889"/>
            <a:ext cx="259979" cy="118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053453" y="5988495"/>
            <a:ext cx="186066" cy="60461"/>
          </a:xfrm>
          <a:custGeom>
            <a:avLst/>
            <a:gdLst/>
            <a:ahLst/>
            <a:cxnLst/>
            <a:rect l="l" t="t" r="r" b="b"/>
            <a:pathLst>
              <a:path w="163194" h="66675">
                <a:moveTo>
                  <a:pt x="128054" y="0"/>
                </a:moveTo>
                <a:lnTo>
                  <a:pt x="0" y="49999"/>
                </a:lnTo>
                <a:lnTo>
                  <a:pt x="163195" y="66662"/>
                </a:lnTo>
                <a:lnTo>
                  <a:pt x="128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053453" y="6033835"/>
            <a:ext cx="186066" cy="67371"/>
          </a:xfrm>
          <a:custGeom>
            <a:avLst/>
            <a:gdLst/>
            <a:ahLst/>
            <a:cxnLst/>
            <a:rect l="l" t="t" r="r" b="b"/>
            <a:pathLst>
              <a:path w="163194" h="74295">
                <a:moveTo>
                  <a:pt x="0" y="0"/>
                </a:moveTo>
                <a:lnTo>
                  <a:pt x="20281" y="74282"/>
                </a:lnTo>
                <a:lnTo>
                  <a:pt x="163195" y="16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4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8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3755"/>
            <a:ext cx="12190407" cy="677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985477" y="5879369"/>
            <a:ext cx="39095" cy="428985"/>
          </a:xfrm>
          <a:custGeom>
            <a:avLst/>
            <a:gdLst/>
            <a:ahLst/>
            <a:cxnLst/>
            <a:rect l="l" t="t" r="r" b="b"/>
            <a:pathLst>
              <a:path w="34289" h="473075">
                <a:moveTo>
                  <a:pt x="33667" y="472909"/>
                </a:moveTo>
                <a:lnTo>
                  <a:pt x="33667" y="250482"/>
                </a:lnTo>
                <a:lnTo>
                  <a:pt x="0" y="222783"/>
                </a:lnTo>
                <a:lnTo>
                  <a:pt x="0" y="0"/>
                </a:lnTo>
              </a:path>
            </a:pathLst>
          </a:custGeom>
          <a:ln w="5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208420" y="5950776"/>
            <a:ext cx="233747" cy="100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289116" y="6163025"/>
            <a:ext cx="153050" cy="100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541938" y="5955181"/>
            <a:ext cx="547003" cy="95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4208420" y="6163026"/>
            <a:ext cx="231677" cy="47216"/>
          </a:xfrm>
          <a:custGeom>
            <a:avLst/>
            <a:gdLst/>
            <a:ahLst/>
            <a:cxnLst/>
            <a:rect l="l" t="t" r="r" b="b"/>
            <a:pathLst>
              <a:path w="203200" h="52070">
                <a:moveTo>
                  <a:pt x="203009" y="0"/>
                </a:moveTo>
                <a:lnTo>
                  <a:pt x="0" y="0"/>
                </a:lnTo>
                <a:lnTo>
                  <a:pt x="70789" y="52031"/>
                </a:lnTo>
                <a:lnTo>
                  <a:pt x="203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557232" y="6170380"/>
            <a:ext cx="1414677" cy="89828"/>
          </a:xfrm>
          <a:custGeom>
            <a:avLst/>
            <a:gdLst/>
            <a:ahLst/>
            <a:cxnLst/>
            <a:rect l="l" t="t" r="r" b="b"/>
            <a:pathLst>
              <a:path w="1240789" h="99059">
                <a:moveTo>
                  <a:pt x="27292" y="1219"/>
                </a:moveTo>
                <a:lnTo>
                  <a:pt x="0" y="1511"/>
                </a:lnTo>
                <a:lnTo>
                  <a:pt x="0" y="97510"/>
                </a:lnTo>
                <a:lnTo>
                  <a:pt x="16865" y="97510"/>
                </a:lnTo>
                <a:lnTo>
                  <a:pt x="16865" y="62865"/>
                </a:lnTo>
                <a:lnTo>
                  <a:pt x="31583" y="62865"/>
                </a:lnTo>
                <a:lnTo>
                  <a:pt x="44495" y="60675"/>
                </a:lnTo>
                <a:lnTo>
                  <a:pt x="55505" y="53795"/>
                </a:lnTo>
                <a:lnTo>
                  <a:pt x="59768" y="47485"/>
                </a:lnTo>
                <a:lnTo>
                  <a:pt x="24980" y="47485"/>
                </a:lnTo>
                <a:lnTo>
                  <a:pt x="20840" y="47205"/>
                </a:lnTo>
                <a:lnTo>
                  <a:pt x="16865" y="46736"/>
                </a:lnTo>
                <a:lnTo>
                  <a:pt x="16865" y="17233"/>
                </a:lnTo>
                <a:lnTo>
                  <a:pt x="21412" y="17170"/>
                </a:lnTo>
                <a:lnTo>
                  <a:pt x="25501" y="16992"/>
                </a:lnTo>
                <a:lnTo>
                  <a:pt x="60391" y="16992"/>
                </a:lnTo>
                <a:lnTo>
                  <a:pt x="56488" y="10737"/>
                </a:lnTo>
                <a:lnTo>
                  <a:pt x="45025" y="3823"/>
                </a:lnTo>
                <a:lnTo>
                  <a:pt x="27292" y="1219"/>
                </a:lnTo>
                <a:close/>
              </a:path>
              <a:path w="1240789" h="99059">
                <a:moveTo>
                  <a:pt x="31583" y="62865"/>
                </a:moveTo>
                <a:lnTo>
                  <a:pt x="16865" y="62865"/>
                </a:lnTo>
                <a:lnTo>
                  <a:pt x="21005" y="63246"/>
                </a:lnTo>
                <a:lnTo>
                  <a:pt x="29336" y="63246"/>
                </a:lnTo>
                <a:lnTo>
                  <a:pt x="31583" y="62865"/>
                </a:lnTo>
                <a:close/>
              </a:path>
              <a:path w="1240789" h="99059">
                <a:moveTo>
                  <a:pt x="60391" y="16992"/>
                </a:moveTo>
                <a:lnTo>
                  <a:pt x="40462" y="16992"/>
                </a:lnTo>
                <a:lnTo>
                  <a:pt x="46647" y="21971"/>
                </a:lnTo>
                <a:lnTo>
                  <a:pt x="46647" y="42608"/>
                </a:lnTo>
                <a:lnTo>
                  <a:pt x="38798" y="47485"/>
                </a:lnTo>
                <a:lnTo>
                  <a:pt x="59768" y="47485"/>
                </a:lnTo>
                <a:lnTo>
                  <a:pt x="62219" y="43856"/>
                </a:lnTo>
                <a:lnTo>
                  <a:pt x="64490" y="32105"/>
                </a:lnTo>
                <a:lnTo>
                  <a:pt x="62652" y="20614"/>
                </a:lnTo>
                <a:lnTo>
                  <a:pt x="60391" y="16992"/>
                </a:lnTo>
                <a:close/>
              </a:path>
              <a:path w="1240789" h="99059">
                <a:moveTo>
                  <a:pt x="134264" y="0"/>
                </a:moveTo>
                <a:lnTo>
                  <a:pt x="114032" y="3821"/>
                </a:lnTo>
                <a:lnTo>
                  <a:pt x="98261" y="14316"/>
                </a:lnTo>
                <a:lnTo>
                  <a:pt x="88017" y="30025"/>
                </a:lnTo>
                <a:lnTo>
                  <a:pt x="84366" y="49491"/>
                </a:lnTo>
                <a:lnTo>
                  <a:pt x="88155" y="69857"/>
                </a:lnTo>
                <a:lnTo>
                  <a:pt x="98628" y="85490"/>
                </a:lnTo>
                <a:lnTo>
                  <a:pt x="114444" y="95511"/>
                </a:lnTo>
                <a:lnTo>
                  <a:pt x="134264" y="99047"/>
                </a:lnTo>
                <a:lnTo>
                  <a:pt x="154123" y="95354"/>
                </a:lnTo>
                <a:lnTo>
                  <a:pt x="169991" y="85070"/>
                </a:lnTo>
                <a:lnTo>
                  <a:pt x="171213" y="83248"/>
                </a:lnTo>
                <a:lnTo>
                  <a:pt x="134264" y="83248"/>
                </a:lnTo>
                <a:lnTo>
                  <a:pt x="121679" y="80676"/>
                </a:lnTo>
                <a:lnTo>
                  <a:pt x="111502" y="73575"/>
                </a:lnTo>
                <a:lnTo>
                  <a:pt x="104692" y="62872"/>
                </a:lnTo>
                <a:lnTo>
                  <a:pt x="102209" y="49491"/>
                </a:lnTo>
                <a:lnTo>
                  <a:pt x="104635" y="35833"/>
                </a:lnTo>
                <a:lnTo>
                  <a:pt x="111350" y="25174"/>
                </a:lnTo>
                <a:lnTo>
                  <a:pt x="121508" y="18245"/>
                </a:lnTo>
                <a:lnTo>
                  <a:pt x="134264" y="15773"/>
                </a:lnTo>
                <a:lnTo>
                  <a:pt x="171498" y="15773"/>
                </a:lnTo>
                <a:lnTo>
                  <a:pt x="169991" y="13535"/>
                </a:lnTo>
                <a:lnTo>
                  <a:pt x="154123" y="3529"/>
                </a:lnTo>
                <a:lnTo>
                  <a:pt x="134264" y="0"/>
                </a:lnTo>
                <a:close/>
              </a:path>
              <a:path w="1240789" h="99059">
                <a:moveTo>
                  <a:pt x="171498" y="15773"/>
                </a:moveTo>
                <a:lnTo>
                  <a:pt x="134264" y="15773"/>
                </a:lnTo>
                <a:lnTo>
                  <a:pt x="146931" y="18245"/>
                </a:lnTo>
                <a:lnTo>
                  <a:pt x="157154" y="25174"/>
                </a:lnTo>
                <a:lnTo>
                  <a:pt x="163984" y="35833"/>
                </a:lnTo>
                <a:lnTo>
                  <a:pt x="166471" y="49491"/>
                </a:lnTo>
                <a:lnTo>
                  <a:pt x="164275" y="62749"/>
                </a:lnTo>
                <a:lnTo>
                  <a:pt x="157930" y="73466"/>
                </a:lnTo>
                <a:lnTo>
                  <a:pt x="147804" y="80635"/>
                </a:lnTo>
                <a:lnTo>
                  <a:pt x="134264" y="83248"/>
                </a:lnTo>
                <a:lnTo>
                  <a:pt x="171213" y="83248"/>
                </a:lnTo>
                <a:lnTo>
                  <a:pt x="180507" y="69386"/>
                </a:lnTo>
                <a:lnTo>
                  <a:pt x="184315" y="49491"/>
                </a:lnTo>
                <a:lnTo>
                  <a:pt x="180507" y="29146"/>
                </a:lnTo>
                <a:lnTo>
                  <a:pt x="171498" y="15773"/>
                </a:lnTo>
                <a:close/>
              </a:path>
              <a:path w="1240789" h="99059">
                <a:moveTo>
                  <a:pt x="253987" y="0"/>
                </a:moveTo>
                <a:lnTo>
                  <a:pt x="232955" y="3862"/>
                </a:lnTo>
                <a:lnTo>
                  <a:pt x="217566" y="14425"/>
                </a:lnTo>
                <a:lnTo>
                  <a:pt x="208117" y="30148"/>
                </a:lnTo>
                <a:lnTo>
                  <a:pt x="204901" y="49491"/>
                </a:lnTo>
                <a:lnTo>
                  <a:pt x="208504" y="69857"/>
                </a:lnTo>
                <a:lnTo>
                  <a:pt x="218635" y="85490"/>
                </a:lnTo>
                <a:lnTo>
                  <a:pt x="234278" y="95511"/>
                </a:lnTo>
                <a:lnTo>
                  <a:pt x="254419" y="99047"/>
                </a:lnTo>
                <a:lnTo>
                  <a:pt x="263630" y="98257"/>
                </a:lnTo>
                <a:lnTo>
                  <a:pt x="272186" y="96037"/>
                </a:lnTo>
                <a:lnTo>
                  <a:pt x="279532" y="92607"/>
                </a:lnTo>
                <a:lnTo>
                  <a:pt x="285114" y="88188"/>
                </a:lnTo>
                <a:lnTo>
                  <a:pt x="282595" y="83248"/>
                </a:lnTo>
                <a:lnTo>
                  <a:pt x="256006" y="83248"/>
                </a:lnTo>
                <a:lnTo>
                  <a:pt x="242484" y="80795"/>
                </a:lnTo>
                <a:lnTo>
                  <a:pt x="231967" y="73894"/>
                </a:lnTo>
                <a:lnTo>
                  <a:pt x="225147" y="63231"/>
                </a:lnTo>
                <a:lnTo>
                  <a:pt x="222719" y="49491"/>
                </a:lnTo>
                <a:lnTo>
                  <a:pt x="225097" y="35436"/>
                </a:lnTo>
                <a:lnTo>
                  <a:pt x="231667" y="24822"/>
                </a:lnTo>
                <a:lnTo>
                  <a:pt x="241579" y="18112"/>
                </a:lnTo>
                <a:lnTo>
                  <a:pt x="253987" y="15773"/>
                </a:lnTo>
                <a:lnTo>
                  <a:pt x="279573" y="15773"/>
                </a:lnTo>
                <a:lnTo>
                  <a:pt x="283184" y="9715"/>
                </a:lnTo>
                <a:lnTo>
                  <a:pt x="277715" y="5781"/>
                </a:lnTo>
                <a:lnTo>
                  <a:pt x="270900" y="2709"/>
                </a:lnTo>
                <a:lnTo>
                  <a:pt x="262928" y="712"/>
                </a:lnTo>
                <a:lnTo>
                  <a:pt x="253987" y="0"/>
                </a:lnTo>
                <a:close/>
              </a:path>
              <a:path w="1240789" h="99059">
                <a:moveTo>
                  <a:pt x="278663" y="75539"/>
                </a:moveTo>
                <a:lnTo>
                  <a:pt x="272122" y="80670"/>
                </a:lnTo>
                <a:lnTo>
                  <a:pt x="264020" y="83248"/>
                </a:lnTo>
                <a:lnTo>
                  <a:pt x="282595" y="83248"/>
                </a:lnTo>
                <a:lnTo>
                  <a:pt x="278663" y="75539"/>
                </a:lnTo>
                <a:close/>
              </a:path>
              <a:path w="1240789" h="99059">
                <a:moveTo>
                  <a:pt x="279573" y="15773"/>
                </a:moveTo>
                <a:lnTo>
                  <a:pt x="263613" y="15773"/>
                </a:lnTo>
                <a:lnTo>
                  <a:pt x="269913" y="18389"/>
                </a:lnTo>
                <a:lnTo>
                  <a:pt x="275704" y="22263"/>
                </a:lnTo>
                <a:lnTo>
                  <a:pt x="279573" y="15773"/>
                </a:lnTo>
                <a:close/>
              </a:path>
              <a:path w="1240789" h="99059">
                <a:moveTo>
                  <a:pt x="307187" y="74853"/>
                </a:moveTo>
                <a:lnTo>
                  <a:pt x="299935" y="89027"/>
                </a:lnTo>
                <a:lnTo>
                  <a:pt x="305942" y="93025"/>
                </a:lnTo>
                <a:lnTo>
                  <a:pt x="313591" y="96199"/>
                </a:lnTo>
                <a:lnTo>
                  <a:pt x="322474" y="98292"/>
                </a:lnTo>
                <a:lnTo>
                  <a:pt x="332181" y="99047"/>
                </a:lnTo>
                <a:lnTo>
                  <a:pt x="352971" y="95510"/>
                </a:lnTo>
                <a:lnTo>
                  <a:pt x="368781" y="85475"/>
                </a:lnTo>
                <a:lnTo>
                  <a:pt x="370210" y="83248"/>
                </a:lnTo>
                <a:lnTo>
                  <a:pt x="331965" y="83248"/>
                </a:lnTo>
                <a:lnTo>
                  <a:pt x="324682" y="82599"/>
                </a:lnTo>
                <a:lnTo>
                  <a:pt x="318061" y="80818"/>
                </a:lnTo>
                <a:lnTo>
                  <a:pt x="312198" y="78153"/>
                </a:lnTo>
                <a:lnTo>
                  <a:pt x="307187" y="74853"/>
                </a:lnTo>
                <a:close/>
              </a:path>
              <a:path w="1240789" h="99059">
                <a:moveTo>
                  <a:pt x="370304" y="15773"/>
                </a:moveTo>
                <a:lnTo>
                  <a:pt x="330111" y="15773"/>
                </a:lnTo>
                <a:lnTo>
                  <a:pt x="342698" y="17416"/>
                </a:lnTo>
                <a:lnTo>
                  <a:pt x="352956" y="22234"/>
                </a:lnTo>
                <a:lnTo>
                  <a:pt x="360430" y="30057"/>
                </a:lnTo>
                <a:lnTo>
                  <a:pt x="364667" y="40716"/>
                </a:lnTo>
                <a:lnTo>
                  <a:pt x="321856" y="40716"/>
                </a:lnTo>
                <a:lnTo>
                  <a:pt x="321856" y="56476"/>
                </a:lnTo>
                <a:lnTo>
                  <a:pt x="365086" y="56476"/>
                </a:lnTo>
                <a:lnTo>
                  <a:pt x="361001" y="68144"/>
                </a:lnTo>
                <a:lnTo>
                  <a:pt x="353583" y="76515"/>
                </a:lnTo>
                <a:lnTo>
                  <a:pt x="343637" y="81560"/>
                </a:lnTo>
                <a:lnTo>
                  <a:pt x="331965" y="83248"/>
                </a:lnTo>
                <a:lnTo>
                  <a:pt x="370210" y="83248"/>
                </a:lnTo>
                <a:lnTo>
                  <a:pt x="378835" y="69809"/>
                </a:lnTo>
                <a:lnTo>
                  <a:pt x="382358" y="49377"/>
                </a:lnTo>
                <a:lnTo>
                  <a:pt x="378796" y="29055"/>
                </a:lnTo>
                <a:lnTo>
                  <a:pt x="370304" y="15773"/>
                </a:lnTo>
                <a:close/>
              </a:path>
              <a:path w="1240789" h="99059">
                <a:moveTo>
                  <a:pt x="334136" y="0"/>
                </a:moveTo>
                <a:lnTo>
                  <a:pt x="323715" y="839"/>
                </a:lnTo>
                <a:lnTo>
                  <a:pt x="314621" y="3117"/>
                </a:lnTo>
                <a:lnTo>
                  <a:pt x="307021" y="6472"/>
                </a:lnTo>
                <a:lnTo>
                  <a:pt x="301078" y="10541"/>
                </a:lnTo>
                <a:lnTo>
                  <a:pt x="307670" y="23190"/>
                </a:lnTo>
                <a:lnTo>
                  <a:pt x="314363" y="18097"/>
                </a:lnTo>
                <a:lnTo>
                  <a:pt x="322376" y="15773"/>
                </a:lnTo>
                <a:lnTo>
                  <a:pt x="370304" y="15773"/>
                </a:lnTo>
                <a:lnTo>
                  <a:pt x="368839" y="13482"/>
                </a:lnTo>
                <a:lnTo>
                  <a:pt x="353587" y="3512"/>
                </a:lnTo>
                <a:lnTo>
                  <a:pt x="334136" y="0"/>
                </a:lnTo>
                <a:close/>
              </a:path>
              <a:path w="1240789" h="99059">
                <a:moveTo>
                  <a:pt x="426948" y="1511"/>
                </a:moveTo>
                <a:lnTo>
                  <a:pt x="410095" y="1511"/>
                </a:lnTo>
                <a:lnTo>
                  <a:pt x="410095" y="97510"/>
                </a:lnTo>
                <a:lnTo>
                  <a:pt x="426948" y="97510"/>
                </a:lnTo>
                <a:lnTo>
                  <a:pt x="426948" y="47980"/>
                </a:lnTo>
                <a:lnTo>
                  <a:pt x="446994" y="47980"/>
                </a:lnTo>
                <a:lnTo>
                  <a:pt x="446215" y="47028"/>
                </a:lnTo>
                <a:lnTo>
                  <a:pt x="426948" y="47028"/>
                </a:lnTo>
                <a:lnTo>
                  <a:pt x="426948" y="1511"/>
                </a:lnTo>
                <a:close/>
              </a:path>
              <a:path w="1240789" h="99059">
                <a:moveTo>
                  <a:pt x="446994" y="47980"/>
                </a:moveTo>
                <a:lnTo>
                  <a:pt x="426948" y="47980"/>
                </a:lnTo>
                <a:lnTo>
                  <a:pt x="466216" y="97510"/>
                </a:lnTo>
                <a:lnTo>
                  <a:pt x="487514" y="97510"/>
                </a:lnTo>
                <a:lnTo>
                  <a:pt x="446994" y="47980"/>
                </a:lnTo>
                <a:close/>
              </a:path>
              <a:path w="1240789" h="99059">
                <a:moveTo>
                  <a:pt x="485076" y="1511"/>
                </a:moveTo>
                <a:lnTo>
                  <a:pt x="464794" y="1511"/>
                </a:lnTo>
                <a:lnTo>
                  <a:pt x="426948" y="47028"/>
                </a:lnTo>
                <a:lnTo>
                  <a:pt x="446215" y="47028"/>
                </a:lnTo>
                <a:lnTo>
                  <a:pt x="445592" y="46266"/>
                </a:lnTo>
                <a:lnTo>
                  <a:pt x="485076" y="1511"/>
                </a:lnTo>
                <a:close/>
              </a:path>
              <a:path w="1240789" h="99059">
                <a:moveTo>
                  <a:pt x="547077" y="0"/>
                </a:moveTo>
                <a:lnTo>
                  <a:pt x="526031" y="3862"/>
                </a:lnTo>
                <a:lnTo>
                  <a:pt x="510635" y="14425"/>
                </a:lnTo>
                <a:lnTo>
                  <a:pt x="501182" y="30148"/>
                </a:lnTo>
                <a:lnTo>
                  <a:pt x="497966" y="49491"/>
                </a:lnTo>
                <a:lnTo>
                  <a:pt x="501575" y="69857"/>
                </a:lnTo>
                <a:lnTo>
                  <a:pt x="511717" y="85490"/>
                </a:lnTo>
                <a:lnTo>
                  <a:pt x="527370" y="95511"/>
                </a:lnTo>
                <a:lnTo>
                  <a:pt x="547509" y="99047"/>
                </a:lnTo>
                <a:lnTo>
                  <a:pt x="556716" y="98257"/>
                </a:lnTo>
                <a:lnTo>
                  <a:pt x="565262" y="96037"/>
                </a:lnTo>
                <a:lnTo>
                  <a:pt x="572596" y="92607"/>
                </a:lnTo>
                <a:lnTo>
                  <a:pt x="578167" y="88188"/>
                </a:lnTo>
                <a:lnTo>
                  <a:pt x="575677" y="83248"/>
                </a:lnTo>
                <a:lnTo>
                  <a:pt x="548995" y="83248"/>
                </a:lnTo>
                <a:lnTo>
                  <a:pt x="535524" y="80795"/>
                </a:lnTo>
                <a:lnTo>
                  <a:pt x="525019" y="73894"/>
                </a:lnTo>
                <a:lnTo>
                  <a:pt x="518193" y="63231"/>
                </a:lnTo>
                <a:lnTo>
                  <a:pt x="515759" y="49491"/>
                </a:lnTo>
                <a:lnTo>
                  <a:pt x="518143" y="35436"/>
                </a:lnTo>
                <a:lnTo>
                  <a:pt x="524727" y="24822"/>
                </a:lnTo>
                <a:lnTo>
                  <a:pt x="534656" y="18112"/>
                </a:lnTo>
                <a:lnTo>
                  <a:pt x="547077" y="15773"/>
                </a:lnTo>
                <a:lnTo>
                  <a:pt x="572640" y="15773"/>
                </a:lnTo>
                <a:lnTo>
                  <a:pt x="576313" y="9715"/>
                </a:lnTo>
                <a:lnTo>
                  <a:pt x="570809" y="5781"/>
                </a:lnTo>
                <a:lnTo>
                  <a:pt x="563981" y="2709"/>
                </a:lnTo>
                <a:lnTo>
                  <a:pt x="556010" y="712"/>
                </a:lnTo>
                <a:lnTo>
                  <a:pt x="547077" y="0"/>
                </a:lnTo>
                <a:close/>
              </a:path>
              <a:path w="1240789" h="99059">
                <a:moveTo>
                  <a:pt x="571792" y="75539"/>
                </a:moveTo>
                <a:lnTo>
                  <a:pt x="565200" y="80670"/>
                </a:lnTo>
                <a:lnTo>
                  <a:pt x="557098" y="83248"/>
                </a:lnTo>
                <a:lnTo>
                  <a:pt x="575677" y="83248"/>
                </a:lnTo>
                <a:lnTo>
                  <a:pt x="571792" y="75539"/>
                </a:lnTo>
                <a:close/>
              </a:path>
              <a:path w="1240789" h="99059">
                <a:moveTo>
                  <a:pt x="572640" y="15773"/>
                </a:moveTo>
                <a:lnTo>
                  <a:pt x="556679" y="15773"/>
                </a:lnTo>
                <a:lnTo>
                  <a:pt x="562978" y="18389"/>
                </a:lnTo>
                <a:lnTo>
                  <a:pt x="568705" y="22263"/>
                </a:lnTo>
                <a:lnTo>
                  <a:pt x="572640" y="15773"/>
                </a:lnTo>
                <a:close/>
              </a:path>
              <a:path w="1240789" h="99059">
                <a:moveTo>
                  <a:pt x="620052" y="1511"/>
                </a:moveTo>
                <a:lnTo>
                  <a:pt x="603173" y="1511"/>
                </a:lnTo>
                <a:lnTo>
                  <a:pt x="603173" y="97510"/>
                </a:lnTo>
                <a:lnTo>
                  <a:pt x="618020" y="97510"/>
                </a:lnTo>
                <a:lnTo>
                  <a:pt x="638490" y="69773"/>
                </a:lnTo>
                <a:lnTo>
                  <a:pt x="620052" y="69773"/>
                </a:lnTo>
                <a:lnTo>
                  <a:pt x="620052" y="1511"/>
                </a:lnTo>
                <a:close/>
              </a:path>
              <a:path w="1240789" h="99059">
                <a:moveTo>
                  <a:pt x="685177" y="29349"/>
                </a:moveTo>
                <a:lnTo>
                  <a:pt x="668324" y="29349"/>
                </a:lnTo>
                <a:lnTo>
                  <a:pt x="668324" y="97510"/>
                </a:lnTo>
                <a:lnTo>
                  <a:pt x="685177" y="97510"/>
                </a:lnTo>
                <a:lnTo>
                  <a:pt x="685177" y="29349"/>
                </a:lnTo>
                <a:close/>
              </a:path>
              <a:path w="1240789" h="99059">
                <a:moveTo>
                  <a:pt x="685177" y="1511"/>
                </a:moveTo>
                <a:lnTo>
                  <a:pt x="670407" y="1511"/>
                </a:lnTo>
                <a:lnTo>
                  <a:pt x="620052" y="69773"/>
                </a:lnTo>
                <a:lnTo>
                  <a:pt x="638490" y="69773"/>
                </a:lnTo>
                <a:lnTo>
                  <a:pt x="668324" y="29349"/>
                </a:lnTo>
                <a:lnTo>
                  <a:pt x="685177" y="29349"/>
                </a:lnTo>
                <a:lnTo>
                  <a:pt x="685177" y="1511"/>
                </a:lnTo>
                <a:close/>
              </a:path>
              <a:path w="1240789" h="99059">
                <a:moveTo>
                  <a:pt x="736993" y="1511"/>
                </a:moveTo>
                <a:lnTo>
                  <a:pt x="720001" y="1511"/>
                </a:lnTo>
                <a:lnTo>
                  <a:pt x="720001" y="97510"/>
                </a:lnTo>
                <a:lnTo>
                  <a:pt x="736917" y="97510"/>
                </a:lnTo>
                <a:lnTo>
                  <a:pt x="736917" y="28524"/>
                </a:lnTo>
                <a:lnTo>
                  <a:pt x="756743" y="28524"/>
                </a:lnTo>
                <a:lnTo>
                  <a:pt x="736993" y="1511"/>
                </a:lnTo>
                <a:close/>
              </a:path>
              <a:path w="1240789" h="99059">
                <a:moveTo>
                  <a:pt x="816965" y="28130"/>
                </a:moveTo>
                <a:lnTo>
                  <a:pt x="800277" y="28130"/>
                </a:lnTo>
                <a:lnTo>
                  <a:pt x="800277" y="97510"/>
                </a:lnTo>
                <a:lnTo>
                  <a:pt x="816965" y="97510"/>
                </a:lnTo>
                <a:lnTo>
                  <a:pt x="816965" y="28130"/>
                </a:lnTo>
                <a:close/>
              </a:path>
              <a:path w="1240789" h="99059">
                <a:moveTo>
                  <a:pt x="756743" y="28524"/>
                </a:moveTo>
                <a:lnTo>
                  <a:pt x="736917" y="28524"/>
                </a:lnTo>
                <a:lnTo>
                  <a:pt x="767473" y="70739"/>
                </a:lnTo>
                <a:lnTo>
                  <a:pt x="769950" y="70739"/>
                </a:lnTo>
                <a:lnTo>
                  <a:pt x="787288" y="46380"/>
                </a:lnTo>
                <a:lnTo>
                  <a:pt x="769797" y="46380"/>
                </a:lnTo>
                <a:lnTo>
                  <a:pt x="756743" y="28524"/>
                </a:lnTo>
                <a:close/>
              </a:path>
              <a:path w="1240789" h="99059">
                <a:moveTo>
                  <a:pt x="816965" y="1511"/>
                </a:moveTo>
                <a:lnTo>
                  <a:pt x="801077" y="1511"/>
                </a:lnTo>
                <a:lnTo>
                  <a:pt x="769797" y="46380"/>
                </a:lnTo>
                <a:lnTo>
                  <a:pt x="787288" y="46380"/>
                </a:lnTo>
                <a:lnTo>
                  <a:pt x="800277" y="28130"/>
                </a:lnTo>
                <a:lnTo>
                  <a:pt x="816965" y="28130"/>
                </a:lnTo>
                <a:lnTo>
                  <a:pt x="816965" y="1511"/>
                </a:lnTo>
                <a:close/>
              </a:path>
              <a:path w="1240789" h="99059">
                <a:moveTo>
                  <a:pt x="907935" y="1511"/>
                </a:moveTo>
                <a:lnTo>
                  <a:pt x="851788" y="1511"/>
                </a:lnTo>
                <a:lnTo>
                  <a:pt x="851788" y="97510"/>
                </a:lnTo>
                <a:lnTo>
                  <a:pt x="857402" y="97510"/>
                </a:lnTo>
                <a:lnTo>
                  <a:pt x="865657" y="98082"/>
                </a:lnTo>
                <a:lnTo>
                  <a:pt x="876769" y="98082"/>
                </a:lnTo>
                <a:lnTo>
                  <a:pt x="892507" y="95981"/>
                </a:lnTo>
                <a:lnTo>
                  <a:pt x="904136" y="89876"/>
                </a:lnTo>
                <a:lnTo>
                  <a:pt x="909713" y="82283"/>
                </a:lnTo>
                <a:lnTo>
                  <a:pt x="875817" y="82283"/>
                </a:lnTo>
                <a:lnTo>
                  <a:pt x="868654" y="81737"/>
                </a:lnTo>
                <a:lnTo>
                  <a:pt x="868654" y="54444"/>
                </a:lnTo>
                <a:lnTo>
                  <a:pt x="872947" y="53860"/>
                </a:lnTo>
                <a:lnTo>
                  <a:pt x="877036" y="53644"/>
                </a:lnTo>
                <a:lnTo>
                  <a:pt x="910779" y="53644"/>
                </a:lnTo>
                <a:lnTo>
                  <a:pt x="905211" y="45688"/>
                </a:lnTo>
                <a:lnTo>
                  <a:pt x="895063" y="39897"/>
                </a:lnTo>
                <a:lnTo>
                  <a:pt x="886891" y="38671"/>
                </a:lnTo>
                <a:lnTo>
                  <a:pt x="868654" y="38671"/>
                </a:lnTo>
                <a:lnTo>
                  <a:pt x="868654" y="17233"/>
                </a:lnTo>
                <a:lnTo>
                  <a:pt x="907935" y="17233"/>
                </a:lnTo>
                <a:lnTo>
                  <a:pt x="907935" y="1511"/>
                </a:lnTo>
                <a:close/>
              </a:path>
              <a:path w="1240789" h="99059">
                <a:moveTo>
                  <a:pt x="910779" y="53644"/>
                </a:moveTo>
                <a:lnTo>
                  <a:pt x="891971" y="53644"/>
                </a:lnTo>
                <a:lnTo>
                  <a:pt x="897039" y="59817"/>
                </a:lnTo>
                <a:lnTo>
                  <a:pt x="897039" y="76517"/>
                </a:lnTo>
                <a:lnTo>
                  <a:pt x="891870" y="82283"/>
                </a:lnTo>
                <a:lnTo>
                  <a:pt x="909713" y="82283"/>
                </a:lnTo>
                <a:lnTo>
                  <a:pt x="911343" y="80063"/>
                </a:lnTo>
                <a:lnTo>
                  <a:pt x="913815" y="66840"/>
                </a:lnTo>
                <a:lnTo>
                  <a:pt x="911597" y="54812"/>
                </a:lnTo>
                <a:lnTo>
                  <a:pt x="910779" y="53644"/>
                </a:lnTo>
                <a:close/>
              </a:path>
              <a:path w="1240789" h="99059">
                <a:moveTo>
                  <a:pt x="881557" y="37871"/>
                </a:moveTo>
                <a:lnTo>
                  <a:pt x="878128" y="37871"/>
                </a:lnTo>
                <a:lnTo>
                  <a:pt x="872324" y="38125"/>
                </a:lnTo>
                <a:lnTo>
                  <a:pt x="868654" y="38671"/>
                </a:lnTo>
                <a:lnTo>
                  <a:pt x="886891" y="38671"/>
                </a:lnTo>
                <a:lnTo>
                  <a:pt x="881557" y="37871"/>
                </a:lnTo>
                <a:close/>
              </a:path>
              <a:path w="1240789" h="99059">
                <a:moveTo>
                  <a:pt x="987297" y="1219"/>
                </a:moveTo>
                <a:lnTo>
                  <a:pt x="972489" y="1219"/>
                </a:lnTo>
                <a:lnTo>
                  <a:pt x="931875" y="97510"/>
                </a:lnTo>
                <a:lnTo>
                  <a:pt x="948931" y="97510"/>
                </a:lnTo>
                <a:lnTo>
                  <a:pt x="958964" y="72961"/>
                </a:lnTo>
                <a:lnTo>
                  <a:pt x="1017558" y="72961"/>
                </a:lnTo>
                <a:lnTo>
                  <a:pt x="1010921" y="57226"/>
                </a:lnTo>
                <a:lnTo>
                  <a:pt x="965415" y="57226"/>
                </a:lnTo>
                <a:lnTo>
                  <a:pt x="979474" y="23037"/>
                </a:lnTo>
                <a:lnTo>
                  <a:pt x="996500" y="23037"/>
                </a:lnTo>
                <a:lnTo>
                  <a:pt x="987297" y="1219"/>
                </a:lnTo>
                <a:close/>
              </a:path>
              <a:path w="1240789" h="99059">
                <a:moveTo>
                  <a:pt x="1017558" y="72961"/>
                </a:moveTo>
                <a:lnTo>
                  <a:pt x="999909" y="72961"/>
                </a:lnTo>
                <a:lnTo>
                  <a:pt x="1009942" y="97510"/>
                </a:lnTo>
                <a:lnTo>
                  <a:pt x="1027912" y="97510"/>
                </a:lnTo>
                <a:lnTo>
                  <a:pt x="1017558" y="72961"/>
                </a:lnTo>
                <a:close/>
              </a:path>
              <a:path w="1240789" h="99059">
                <a:moveTo>
                  <a:pt x="996500" y="23037"/>
                </a:moveTo>
                <a:lnTo>
                  <a:pt x="979474" y="23037"/>
                </a:lnTo>
                <a:lnTo>
                  <a:pt x="993508" y="57226"/>
                </a:lnTo>
                <a:lnTo>
                  <a:pt x="1010921" y="57226"/>
                </a:lnTo>
                <a:lnTo>
                  <a:pt x="996500" y="23037"/>
                </a:lnTo>
                <a:close/>
              </a:path>
              <a:path w="1240789" h="99059">
                <a:moveTo>
                  <a:pt x="1067422" y="1511"/>
                </a:moveTo>
                <a:lnTo>
                  <a:pt x="1050505" y="1511"/>
                </a:lnTo>
                <a:lnTo>
                  <a:pt x="1050505" y="97510"/>
                </a:lnTo>
                <a:lnTo>
                  <a:pt x="1067422" y="97510"/>
                </a:lnTo>
                <a:lnTo>
                  <a:pt x="1067422" y="56476"/>
                </a:lnTo>
                <a:lnTo>
                  <a:pt x="1127975" y="56476"/>
                </a:lnTo>
                <a:lnTo>
                  <a:pt x="1127975" y="40716"/>
                </a:lnTo>
                <a:lnTo>
                  <a:pt x="1067422" y="40716"/>
                </a:lnTo>
                <a:lnTo>
                  <a:pt x="1067422" y="1511"/>
                </a:lnTo>
                <a:close/>
              </a:path>
              <a:path w="1240789" h="99059">
                <a:moveTo>
                  <a:pt x="1127975" y="56476"/>
                </a:moveTo>
                <a:lnTo>
                  <a:pt x="1111338" y="56476"/>
                </a:lnTo>
                <a:lnTo>
                  <a:pt x="1111338" y="97510"/>
                </a:lnTo>
                <a:lnTo>
                  <a:pt x="1127975" y="97510"/>
                </a:lnTo>
                <a:lnTo>
                  <a:pt x="1127975" y="56476"/>
                </a:lnTo>
                <a:close/>
              </a:path>
              <a:path w="1240789" h="99059">
                <a:moveTo>
                  <a:pt x="1127975" y="1511"/>
                </a:moveTo>
                <a:lnTo>
                  <a:pt x="1111338" y="1511"/>
                </a:lnTo>
                <a:lnTo>
                  <a:pt x="1111338" y="40716"/>
                </a:lnTo>
                <a:lnTo>
                  <a:pt x="1127975" y="40716"/>
                </a:lnTo>
                <a:lnTo>
                  <a:pt x="1127975" y="1511"/>
                </a:lnTo>
                <a:close/>
              </a:path>
              <a:path w="1240789" h="99059">
                <a:moveTo>
                  <a:pt x="1179715" y="1511"/>
                </a:moveTo>
                <a:lnTo>
                  <a:pt x="1162850" y="1511"/>
                </a:lnTo>
                <a:lnTo>
                  <a:pt x="1162850" y="97510"/>
                </a:lnTo>
                <a:lnTo>
                  <a:pt x="1179715" y="97510"/>
                </a:lnTo>
                <a:lnTo>
                  <a:pt x="1179715" y="47980"/>
                </a:lnTo>
                <a:lnTo>
                  <a:pt x="1199752" y="47980"/>
                </a:lnTo>
                <a:lnTo>
                  <a:pt x="1198971" y="47028"/>
                </a:lnTo>
                <a:lnTo>
                  <a:pt x="1179715" y="47028"/>
                </a:lnTo>
                <a:lnTo>
                  <a:pt x="1179715" y="1511"/>
                </a:lnTo>
                <a:close/>
              </a:path>
              <a:path w="1240789" h="99059">
                <a:moveTo>
                  <a:pt x="1199752" y="47980"/>
                </a:moveTo>
                <a:lnTo>
                  <a:pt x="1179715" y="47980"/>
                </a:lnTo>
                <a:lnTo>
                  <a:pt x="1218933" y="97510"/>
                </a:lnTo>
                <a:lnTo>
                  <a:pt x="1240358" y="97510"/>
                </a:lnTo>
                <a:lnTo>
                  <a:pt x="1199752" y="47980"/>
                </a:lnTo>
                <a:close/>
              </a:path>
              <a:path w="1240789" h="99059">
                <a:moveTo>
                  <a:pt x="1237856" y="1511"/>
                </a:moveTo>
                <a:lnTo>
                  <a:pt x="1217612" y="1511"/>
                </a:lnTo>
                <a:lnTo>
                  <a:pt x="1179715" y="47028"/>
                </a:lnTo>
                <a:lnTo>
                  <a:pt x="1198971" y="47028"/>
                </a:lnTo>
                <a:lnTo>
                  <a:pt x="1198346" y="46266"/>
                </a:lnTo>
                <a:lnTo>
                  <a:pt x="1237856" y="1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816823" y="5931549"/>
            <a:ext cx="1295219" cy="128983"/>
          </a:xfrm>
          <a:custGeom>
            <a:avLst/>
            <a:gdLst/>
            <a:ahLst/>
            <a:cxnLst/>
            <a:rect l="l" t="t" r="r" b="b"/>
            <a:pathLst>
              <a:path w="1136014" h="142240">
                <a:moveTo>
                  <a:pt x="1075829" y="0"/>
                </a:moveTo>
                <a:lnTo>
                  <a:pt x="1057275" y="0"/>
                </a:lnTo>
                <a:lnTo>
                  <a:pt x="1060064" y="9359"/>
                </a:lnTo>
                <a:lnTo>
                  <a:pt x="1066574" y="16670"/>
                </a:lnTo>
                <a:lnTo>
                  <a:pt x="1076491" y="21386"/>
                </a:lnTo>
                <a:lnTo>
                  <a:pt x="1089533" y="23063"/>
                </a:lnTo>
                <a:lnTo>
                  <a:pt x="1101865" y="21409"/>
                </a:lnTo>
                <a:lnTo>
                  <a:pt x="1111734" y="16732"/>
                </a:lnTo>
                <a:lnTo>
                  <a:pt x="1118366" y="9454"/>
                </a:lnTo>
                <a:lnTo>
                  <a:pt x="1081468" y="9359"/>
                </a:lnTo>
                <a:lnTo>
                  <a:pt x="1077112" y="6286"/>
                </a:lnTo>
                <a:lnTo>
                  <a:pt x="1075829" y="0"/>
                </a:lnTo>
                <a:close/>
              </a:path>
              <a:path w="1136014" h="142240">
                <a:moveTo>
                  <a:pt x="1120990" y="0"/>
                </a:moveTo>
                <a:lnTo>
                  <a:pt x="1102448" y="0"/>
                </a:lnTo>
                <a:lnTo>
                  <a:pt x="1101801" y="6934"/>
                </a:lnTo>
                <a:lnTo>
                  <a:pt x="1096797" y="9359"/>
                </a:lnTo>
                <a:lnTo>
                  <a:pt x="1118393" y="9359"/>
                </a:lnTo>
                <a:lnTo>
                  <a:pt x="1120990" y="0"/>
                </a:lnTo>
                <a:close/>
              </a:path>
              <a:path w="1136014" h="142240">
                <a:moveTo>
                  <a:pt x="1059218" y="27419"/>
                </a:moveTo>
                <a:lnTo>
                  <a:pt x="1039380" y="27419"/>
                </a:lnTo>
                <a:lnTo>
                  <a:pt x="1039380" y="140322"/>
                </a:lnTo>
                <a:lnTo>
                  <a:pt x="1056792" y="140322"/>
                </a:lnTo>
                <a:lnTo>
                  <a:pt x="1080847" y="107746"/>
                </a:lnTo>
                <a:lnTo>
                  <a:pt x="1059218" y="107746"/>
                </a:lnTo>
                <a:lnTo>
                  <a:pt x="1059218" y="27419"/>
                </a:lnTo>
                <a:close/>
              </a:path>
              <a:path w="1136014" h="142240">
                <a:moveTo>
                  <a:pt x="1135837" y="60159"/>
                </a:moveTo>
                <a:lnTo>
                  <a:pt x="1115987" y="60159"/>
                </a:lnTo>
                <a:lnTo>
                  <a:pt x="1115987" y="140322"/>
                </a:lnTo>
                <a:lnTo>
                  <a:pt x="1135837" y="140322"/>
                </a:lnTo>
                <a:lnTo>
                  <a:pt x="1135837" y="60159"/>
                </a:lnTo>
                <a:close/>
              </a:path>
              <a:path w="1136014" h="142240">
                <a:moveTo>
                  <a:pt x="1135837" y="27419"/>
                </a:moveTo>
                <a:lnTo>
                  <a:pt x="1118412" y="27419"/>
                </a:lnTo>
                <a:lnTo>
                  <a:pt x="1059218" y="107746"/>
                </a:lnTo>
                <a:lnTo>
                  <a:pt x="1080847" y="107746"/>
                </a:lnTo>
                <a:lnTo>
                  <a:pt x="1115987" y="60159"/>
                </a:lnTo>
                <a:lnTo>
                  <a:pt x="1135837" y="60159"/>
                </a:lnTo>
                <a:lnTo>
                  <a:pt x="1135837" y="27419"/>
                </a:lnTo>
                <a:close/>
              </a:path>
              <a:path w="1136014" h="142240">
                <a:moveTo>
                  <a:pt x="931468" y="27419"/>
                </a:moveTo>
                <a:lnTo>
                  <a:pt x="911631" y="27419"/>
                </a:lnTo>
                <a:lnTo>
                  <a:pt x="911631" y="140322"/>
                </a:lnTo>
                <a:lnTo>
                  <a:pt x="929043" y="140322"/>
                </a:lnTo>
                <a:lnTo>
                  <a:pt x="953103" y="107746"/>
                </a:lnTo>
                <a:lnTo>
                  <a:pt x="931468" y="107746"/>
                </a:lnTo>
                <a:lnTo>
                  <a:pt x="931468" y="27419"/>
                </a:lnTo>
                <a:close/>
              </a:path>
              <a:path w="1136014" h="142240">
                <a:moveTo>
                  <a:pt x="1008075" y="60159"/>
                </a:moveTo>
                <a:lnTo>
                  <a:pt x="988250" y="60159"/>
                </a:lnTo>
                <a:lnTo>
                  <a:pt x="988250" y="140322"/>
                </a:lnTo>
                <a:lnTo>
                  <a:pt x="1008075" y="140322"/>
                </a:lnTo>
                <a:lnTo>
                  <a:pt x="1008075" y="60159"/>
                </a:lnTo>
                <a:close/>
              </a:path>
              <a:path w="1136014" h="142240">
                <a:moveTo>
                  <a:pt x="1008075" y="27419"/>
                </a:moveTo>
                <a:lnTo>
                  <a:pt x="990663" y="27419"/>
                </a:lnTo>
                <a:lnTo>
                  <a:pt x="931468" y="107746"/>
                </a:lnTo>
                <a:lnTo>
                  <a:pt x="953103" y="107746"/>
                </a:lnTo>
                <a:lnTo>
                  <a:pt x="988250" y="60159"/>
                </a:lnTo>
                <a:lnTo>
                  <a:pt x="1008075" y="60159"/>
                </a:lnTo>
                <a:lnTo>
                  <a:pt x="1008075" y="27419"/>
                </a:lnTo>
                <a:close/>
              </a:path>
              <a:path w="1136014" h="142240">
                <a:moveTo>
                  <a:pt x="823074" y="27419"/>
                </a:moveTo>
                <a:lnTo>
                  <a:pt x="803236" y="27419"/>
                </a:lnTo>
                <a:lnTo>
                  <a:pt x="803236" y="140322"/>
                </a:lnTo>
                <a:lnTo>
                  <a:pt x="823074" y="140322"/>
                </a:lnTo>
                <a:lnTo>
                  <a:pt x="823074" y="82092"/>
                </a:lnTo>
                <a:lnTo>
                  <a:pt x="846724" y="82092"/>
                </a:lnTo>
                <a:lnTo>
                  <a:pt x="845809" y="80975"/>
                </a:lnTo>
                <a:lnTo>
                  <a:pt x="823074" y="80975"/>
                </a:lnTo>
                <a:lnTo>
                  <a:pt x="823074" y="27419"/>
                </a:lnTo>
                <a:close/>
              </a:path>
              <a:path w="1136014" h="142240">
                <a:moveTo>
                  <a:pt x="846724" y="82092"/>
                </a:moveTo>
                <a:lnTo>
                  <a:pt x="823074" y="82092"/>
                </a:lnTo>
                <a:lnTo>
                  <a:pt x="869213" y="140322"/>
                </a:lnTo>
                <a:lnTo>
                  <a:pt x="894372" y="140322"/>
                </a:lnTo>
                <a:lnTo>
                  <a:pt x="846724" y="82092"/>
                </a:lnTo>
                <a:close/>
              </a:path>
              <a:path w="1136014" h="142240">
                <a:moveTo>
                  <a:pt x="891463" y="27419"/>
                </a:moveTo>
                <a:lnTo>
                  <a:pt x="867600" y="27419"/>
                </a:lnTo>
                <a:lnTo>
                  <a:pt x="823074" y="80975"/>
                </a:lnTo>
                <a:lnTo>
                  <a:pt x="845809" y="80975"/>
                </a:lnTo>
                <a:lnTo>
                  <a:pt x="845019" y="80010"/>
                </a:lnTo>
                <a:lnTo>
                  <a:pt x="891463" y="27419"/>
                </a:lnTo>
                <a:close/>
              </a:path>
              <a:path w="1136014" h="142240">
                <a:moveTo>
                  <a:pt x="746950" y="25654"/>
                </a:moveTo>
                <a:lnTo>
                  <a:pt x="722207" y="30192"/>
                </a:lnTo>
                <a:lnTo>
                  <a:pt x="704103" y="42610"/>
                </a:lnTo>
                <a:lnTo>
                  <a:pt x="692986" y="61106"/>
                </a:lnTo>
                <a:lnTo>
                  <a:pt x="689203" y="83883"/>
                </a:lnTo>
                <a:lnTo>
                  <a:pt x="693447" y="107810"/>
                </a:lnTo>
                <a:lnTo>
                  <a:pt x="705373" y="126174"/>
                </a:lnTo>
                <a:lnTo>
                  <a:pt x="723772" y="137947"/>
                </a:lnTo>
                <a:lnTo>
                  <a:pt x="747433" y="142100"/>
                </a:lnTo>
                <a:lnTo>
                  <a:pt x="758273" y="141176"/>
                </a:lnTo>
                <a:lnTo>
                  <a:pt x="768342" y="138574"/>
                </a:lnTo>
                <a:lnTo>
                  <a:pt x="776988" y="134551"/>
                </a:lnTo>
                <a:lnTo>
                  <a:pt x="783564" y="129362"/>
                </a:lnTo>
                <a:lnTo>
                  <a:pt x="780600" y="123558"/>
                </a:lnTo>
                <a:lnTo>
                  <a:pt x="749198" y="123558"/>
                </a:lnTo>
                <a:lnTo>
                  <a:pt x="733375" y="120670"/>
                </a:lnTo>
                <a:lnTo>
                  <a:pt x="721040" y="112550"/>
                </a:lnTo>
                <a:lnTo>
                  <a:pt x="713027" y="100016"/>
                </a:lnTo>
                <a:lnTo>
                  <a:pt x="710171" y="83883"/>
                </a:lnTo>
                <a:lnTo>
                  <a:pt x="712969" y="67336"/>
                </a:lnTo>
                <a:lnTo>
                  <a:pt x="720698" y="54843"/>
                </a:lnTo>
                <a:lnTo>
                  <a:pt x="732358" y="46948"/>
                </a:lnTo>
                <a:lnTo>
                  <a:pt x="746950" y="44196"/>
                </a:lnTo>
                <a:lnTo>
                  <a:pt x="777017" y="44196"/>
                </a:lnTo>
                <a:lnTo>
                  <a:pt x="781304" y="37096"/>
                </a:lnTo>
                <a:lnTo>
                  <a:pt x="774871" y="32453"/>
                </a:lnTo>
                <a:lnTo>
                  <a:pt x="766851" y="28836"/>
                </a:lnTo>
                <a:lnTo>
                  <a:pt x="757468" y="26490"/>
                </a:lnTo>
                <a:lnTo>
                  <a:pt x="746950" y="25654"/>
                </a:lnTo>
                <a:close/>
              </a:path>
              <a:path w="1136014" h="142240">
                <a:moveTo>
                  <a:pt x="775982" y="114515"/>
                </a:moveTo>
                <a:lnTo>
                  <a:pt x="769868" y="118446"/>
                </a:lnTo>
                <a:lnTo>
                  <a:pt x="763257" y="121275"/>
                </a:lnTo>
                <a:lnTo>
                  <a:pt x="756312" y="122984"/>
                </a:lnTo>
                <a:lnTo>
                  <a:pt x="749198" y="123558"/>
                </a:lnTo>
                <a:lnTo>
                  <a:pt x="780600" y="123558"/>
                </a:lnTo>
                <a:lnTo>
                  <a:pt x="775982" y="114515"/>
                </a:lnTo>
                <a:close/>
              </a:path>
              <a:path w="1136014" h="142240">
                <a:moveTo>
                  <a:pt x="777017" y="44196"/>
                </a:moveTo>
                <a:lnTo>
                  <a:pt x="746950" y="44196"/>
                </a:lnTo>
                <a:lnTo>
                  <a:pt x="754742" y="44744"/>
                </a:lnTo>
                <a:lnTo>
                  <a:pt x="761385" y="46291"/>
                </a:lnTo>
                <a:lnTo>
                  <a:pt x="767183" y="48685"/>
                </a:lnTo>
                <a:lnTo>
                  <a:pt x="772439" y="51777"/>
                </a:lnTo>
                <a:lnTo>
                  <a:pt x="777017" y="44196"/>
                </a:lnTo>
                <a:close/>
              </a:path>
              <a:path w="1136014" h="142240">
                <a:moveTo>
                  <a:pt x="606298" y="0"/>
                </a:moveTo>
                <a:lnTo>
                  <a:pt x="587756" y="0"/>
                </a:lnTo>
                <a:lnTo>
                  <a:pt x="590544" y="9359"/>
                </a:lnTo>
                <a:lnTo>
                  <a:pt x="597050" y="16670"/>
                </a:lnTo>
                <a:lnTo>
                  <a:pt x="606967" y="21386"/>
                </a:lnTo>
                <a:lnTo>
                  <a:pt x="620014" y="23063"/>
                </a:lnTo>
                <a:lnTo>
                  <a:pt x="632344" y="21409"/>
                </a:lnTo>
                <a:lnTo>
                  <a:pt x="642208" y="16732"/>
                </a:lnTo>
                <a:lnTo>
                  <a:pt x="648837" y="9454"/>
                </a:lnTo>
                <a:lnTo>
                  <a:pt x="611949" y="9359"/>
                </a:lnTo>
                <a:lnTo>
                  <a:pt x="607593" y="6286"/>
                </a:lnTo>
                <a:lnTo>
                  <a:pt x="606298" y="0"/>
                </a:lnTo>
                <a:close/>
              </a:path>
              <a:path w="1136014" h="142240">
                <a:moveTo>
                  <a:pt x="651459" y="0"/>
                </a:moveTo>
                <a:lnTo>
                  <a:pt x="632917" y="0"/>
                </a:lnTo>
                <a:lnTo>
                  <a:pt x="632269" y="6934"/>
                </a:lnTo>
                <a:lnTo>
                  <a:pt x="627265" y="9359"/>
                </a:lnTo>
                <a:lnTo>
                  <a:pt x="648863" y="9359"/>
                </a:lnTo>
                <a:lnTo>
                  <a:pt x="651459" y="0"/>
                </a:lnTo>
                <a:close/>
              </a:path>
              <a:path w="1136014" h="142240">
                <a:moveTo>
                  <a:pt x="589686" y="27419"/>
                </a:moveTo>
                <a:lnTo>
                  <a:pt x="569849" y="27419"/>
                </a:lnTo>
                <a:lnTo>
                  <a:pt x="569849" y="140322"/>
                </a:lnTo>
                <a:lnTo>
                  <a:pt x="587273" y="140322"/>
                </a:lnTo>
                <a:lnTo>
                  <a:pt x="611328" y="107746"/>
                </a:lnTo>
                <a:lnTo>
                  <a:pt x="589686" y="107746"/>
                </a:lnTo>
                <a:lnTo>
                  <a:pt x="589686" y="27419"/>
                </a:lnTo>
                <a:close/>
              </a:path>
              <a:path w="1136014" h="142240">
                <a:moveTo>
                  <a:pt x="666305" y="60159"/>
                </a:moveTo>
                <a:lnTo>
                  <a:pt x="646468" y="60159"/>
                </a:lnTo>
                <a:lnTo>
                  <a:pt x="646468" y="140322"/>
                </a:lnTo>
                <a:lnTo>
                  <a:pt x="666305" y="140322"/>
                </a:lnTo>
                <a:lnTo>
                  <a:pt x="666305" y="60159"/>
                </a:lnTo>
                <a:close/>
              </a:path>
              <a:path w="1136014" h="142240">
                <a:moveTo>
                  <a:pt x="666305" y="27419"/>
                </a:moveTo>
                <a:lnTo>
                  <a:pt x="648881" y="27419"/>
                </a:lnTo>
                <a:lnTo>
                  <a:pt x="589686" y="107746"/>
                </a:lnTo>
                <a:lnTo>
                  <a:pt x="611328" y="107746"/>
                </a:lnTo>
                <a:lnTo>
                  <a:pt x="646468" y="60159"/>
                </a:lnTo>
                <a:lnTo>
                  <a:pt x="666305" y="60159"/>
                </a:lnTo>
                <a:lnTo>
                  <a:pt x="666305" y="27419"/>
                </a:lnTo>
                <a:close/>
              </a:path>
              <a:path w="1136014" h="142240">
                <a:moveTo>
                  <a:pt x="461949" y="27419"/>
                </a:moveTo>
                <a:lnTo>
                  <a:pt x="442099" y="27419"/>
                </a:lnTo>
                <a:lnTo>
                  <a:pt x="442099" y="140322"/>
                </a:lnTo>
                <a:lnTo>
                  <a:pt x="459524" y="140322"/>
                </a:lnTo>
                <a:lnTo>
                  <a:pt x="483578" y="107746"/>
                </a:lnTo>
                <a:lnTo>
                  <a:pt x="461949" y="107746"/>
                </a:lnTo>
                <a:lnTo>
                  <a:pt x="461949" y="27419"/>
                </a:lnTo>
                <a:close/>
              </a:path>
              <a:path w="1136014" h="142240">
                <a:moveTo>
                  <a:pt x="538556" y="60159"/>
                </a:moveTo>
                <a:lnTo>
                  <a:pt x="518718" y="60159"/>
                </a:lnTo>
                <a:lnTo>
                  <a:pt x="518718" y="140322"/>
                </a:lnTo>
                <a:lnTo>
                  <a:pt x="538556" y="140322"/>
                </a:lnTo>
                <a:lnTo>
                  <a:pt x="538556" y="60159"/>
                </a:lnTo>
                <a:close/>
              </a:path>
              <a:path w="1136014" h="142240">
                <a:moveTo>
                  <a:pt x="538556" y="27419"/>
                </a:moveTo>
                <a:lnTo>
                  <a:pt x="521144" y="27419"/>
                </a:lnTo>
                <a:lnTo>
                  <a:pt x="461949" y="107746"/>
                </a:lnTo>
                <a:lnTo>
                  <a:pt x="483578" y="107746"/>
                </a:lnTo>
                <a:lnTo>
                  <a:pt x="518718" y="60159"/>
                </a:lnTo>
                <a:lnTo>
                  <a:pt x="538556" y="60159"/>
                </a:lnTo>
                <a:lnTo>
                  <a:pt x="538556" y="27419"/>
                </a:lnTo>
                <a:close/>
              </a:path>
              <a:path w="1136014" h="142240">
                <a:moveTo>
                  <a:pt x="385813" y="25654"/>
                </a:moveTo>
                <a:lnTo>
                  <a:pt x="361070" y="30192"/>
                </a:lnTo>
                <a:lnTo>
                  <a:pt x="342966" y="42610"/>
                </a:lnTo>
                <a:lnTo>
                  <a:pt x="331849" y="61106"/>
                </a:lnTo>
                <a:lnTo>
                  <a:pt x="328066" y="83883"/>
                </a:lnTo>
                <a:lnTo>
                  <a:pt x="332310" y="107810"/>
                </a:lnTo>
                <a:lnTo>
                  <a:pt x="344236" y="126174"/>
                </a:lnTo>
                <a:lnTo>
                  <a:pt x="362635" y="137947"/>
                </a:lnTo>
                <a:lnTo>
                  <a:pt x="386295" y="142100"/>
                </a:lnTo>
                <a:lnTo>
                  <a:pt x="397136" y="141176"/>
                </a:lnTo>
                <a:lnTo>
                  <a:pt x="407204" y="138574"/>
                </a:lnTo>
                <a:lnTo>
                  <a:pt x="415851" y="134551"/>
                </a:lnTo>
                <a:lnTo>
                  <a:pt x="422427" y="129362"/>
                </a:lnTo>
                <a:lnTo>
                  <a:pt x="419463" y="123558"/>
                </a:lnTo>
                <a:lnTo>
                  <a:pt x="388073" y="123558"/>
                </a:lnTo>
                <a:lnTo>
                  <a:pt x="372238" y="120670"/>
                </a:lnTo>
                <a:lnTo>
                  <a:pt x="359900" y="112550"/>
                </a:lnTo>
                <a:lnTo>
                  <a:pt x="351889" y="100016"/>
                </a:lnTo>
                <a:lnTo>
                  <a:pt x="349034" y="83883"/>
                </a:lnTo>
                <a:lnTo>
                  <a:pt x="351832" y="67336"/>
                </a:lnTo>
                <a:lnTo>
                  <a:pt x="359560" y="54843"/>
                </a:lnTo>
                <a:lnTo>
                  <a:pt x="371220" y="46948"/>
                </a:lnTo>
                <a:lnTo>
                  <a:pt x="385813" y="44196"/>
                </a:lnTo>
                <a:lnTo>
                  <a:pt x="415874" y="44196"/>
                </a:lnTo>
                <a:lnTo>
                  <a:pt x="420166" y="37096"/>
                </a:lnTo>
                <a:lnTo>
                  <a:pt x="413734" y="32453"/>
                </a:lnTo>
                <a:lnTo>
                  <a:pt x="405714" y="28836"/>
                </a:lnTo>
                <a:lnTo>
                  <a:pt x="396331" y="26490"/>
                </a:lnTo>
                <a:lnTo>
                  <a:pt x="385813" y="25654"/>
                </a:lnTo>
                <a:close/>
              </a:path>
              <a:path w="1136014" h="142240">
                <a:moveTo>
                  <a:pt x="414845" y="114515"/>
                </a:moveTo>
                <a:lnTo>
                  <a:pt x="408731" y="118446"/>
                </a:lnTo>
                <a:lnTo>
                  <a:pt x="402121" y="121275"/>
                </a:lnTo>
                <a:lnTo>
                  <a:pt x="395180" y="122984"/>
                </a:lnTo>
                <a:lnTo>
                  <a:pt x="388073" y="123558"/>
                </a:lnTo>
                <a:lnTo>
                  <a:pt x="419463" y="123558"/>
                </a:lnTo>
                <a:lnTo>
                  <a:pt x="414845" y="114515"/>
                </a:lnTo>
                <a:close/>
              </a:path>
              <a:path w="1136014" h="142240">
                <a:moveTo>
                  <a:pt x="415874" y="44196"/>
                </a:moveTo>
                <a:lnTo>
                  <a:pt x="385813" y="44196"/>
                </a:lnTo>
                <a:lnTo>
                  <a:pt x="393605" y="44744"/>
                </a:lnTo>
                <a:lnTo>
                  <a:pt x="400246" y="46291"/>
                </a:lnTo>
                <a:lnTo>
                  <a:pt x="406040" y="48685"/>
                </a:lnTo>
                <a:lnTo>
                  <a:pt x="411289" y="51777"/>
                </a:lnTo>
                <a:lnTo>
                  <a:pt x="415874" y="44196"/>
                </a:lnTo>
                <a:close/>
              </a:path>
              <a:path w="1136014" h="142240">
                <a:moveTo>
                  <a:pt x="280162" y="25654"/>
                </a:moveTo>
                <a:lnTo>
                  <a:pt x="255421" y="30192"/>
                </a:lnTo>
                <a:lnTo>
                  <a:pt x="237321" y="42610"/>
                </a:lnTo>
                <a:lnTo>
                  <a:pt x="226208" y="61106"/>
                </a:lnTo>
                <a:lnTo>
                  <a:pt x="222427" y="83883"/>
                </a:lnTo>
                <a:lnTo>
                  <a:pt x="226671" y="107810"/>
                </a:lnTo>
                <a:lnTo>
                  <a:pt x="238596" y="126174"/>
                </a:lnTo>
                <a:lnTo>
                  <a:pt x="256991" y="137947"/>
                </a:lnTo>
                <a:lnTo>
                  <a:pt x="280644" y="142100"/>
                </a:lnTo>
                <a:lnTo>
                  <a:pt x="291487" y="141176"/>
                </a:lnTo>
                <a:lnTo>
                  <a:pt x="301558" y="138574"/>
                </a:lnTo>
                <a:lnTo>
                  <a:pt x="310205" y="134551"/>
                </a:lnTo>
                <a:lnTo>
                  <a:pt x="316776" y="129362"/>
                </a:lnTo>
                <a:lnTo>
                  <a:pt x="313817" y="123558"/>
                </a:lnTo>
                <a:lnTo>
                  <a:pt x="282422" y="123558"/>
                </a:lnTo>
                <a:lnTo>
                  <a:pt x="266594" y="120670"/>
                </a:lnTo>
                <a:lnTo>
                  <a:pt x="254260" y="112550"/>
                </a:lnTo>
                <a:lnTo>
                  <a:pt x="246250" y="100016"/>
                </a:lnTo>
                <a:lnTo>
                  <a:pt x="243395" y="83883"/>
                </a:lnTo>
                <a:lnTo>
                  <a:pt x="246191" y="67336"/>
                </a:lnTo>
                <a:lnTo>
                  <a:pt x="253915" y="54843"/>
                </a:lnTo>
                <a:lnTo>
                  <a:pt x="265571" y="46948"/>
                </a:lnTo>
                <a:lnTo>
                  <a:pt x="280162" y="44196"/>
                </a:lnTo>
                <a:lnTo>
                  <a:pt x="310228" y="44196"/>
                </a:lnTo>
                <a:lnTo>
                  <a:pt x="314515" y="37096"/>
                </a:lnTo>
                <a:lnTo>
                  <a:pt x="308088" y="32453"/>
                </a:lnTo>
                <a:lnTo>
                  <a:pt x="300067" y="28836"/>
                </a:lnTo>
                <a:lnTo>
                  <a:pt x="290682" y="26490"/>
                </a:lnTo>
                <a:lnTo>
                  <a:pt x="280162" y="25654"/>
                </a:lnTo>
                <a:close/>
              </a:path>
              <a:path w="1136014" h="142240">
                <a:moveTo>
                  <a:pt x="309206" y="114515"/>
                </a:moveTo>
                <a:lnTo>
                  <a:pt x="303091" y="118446"/>
                </a:lnTo>
                <a:lnTo>
                  <a:pt x="296476" y="121275"/>
                </a:lnTo>
                <a:lnTo>
                  <a:pt x="289531" y="122984"/>
                </a:lnTo>
                <a:lnTo>
                  <a:pt x="282422" y="123558"/>
                </a:lnTo>
                <a:lnTo>
                  <a:pt x="313817" y="123558"/>
                </a:lnTo>
                <a:lnTo>
                  <a:pt x="309206" y="114515"/>
                </a:lnTo>
                <a:close/>
              </a:path>
              <a:path w="1136014" h="142240">
                <a:moveTo>
                  <a:pt x="310228" y="44196"/>
                </a:moveTo>
                <a:lnTo>
                  <a:pt x="280162" y="44196"/>
                </a:lnTo>
                <a:lnTo>
                  <a:pt x="287955" y="44744"/>
                </a:lnTo>
                <a:lnTo>
                  <a:pt x="294601" y="46291"/>
                </a:lnTo>
                <a:lnTo>
                  <a:pt x="300400" y="48685"/>
                </a:lnTo>
                <a:lnTo>
                  <a:pt x="305650" y="51777"/>
                </a:lnTo>
                <a:lnTo>
                  <a:pt x="310228" y="44196"/>
                </a:lnTo>
                <a:close/>
              </a:path>
              <a:path w="1136014" h="142240">
                <a:moveTo>
                  <a:pt x="149034" y="25654"/>
                </a:moveTo>
                <a:lnTo>
                  <a:pt x="125228" y="30146"/>
                </a:lnTo>
                <a:lnTo>
                  <a:pt x="106672" y="42486"/>
                </a:lnTo>
                <a:lnTo>
                  <a:pt x="94618" y="60967"/>
                </a:lnTo>
                <a:lnTo>
                  <a:pt x="90322" y="83883"/>
                </a:lnTo>
                <a:lnTo>
                  <a:pt x="94777" y="107810"/>
                </a:lnTo>
                <a:lnTo>
                  <a:pt x="107095" y="126174"/>
                </a:lnTo>
                <a:lnTo>
                  <a:pt x="125705" y="137947"/>
                </a:lnTo>
                <a:lnTo>
                  <a:pt x="149034" y="142100"/>
                </a:lnTo>
                <a:lnTo>
                  <a:pt x="172384" y="137765"/>
                </a:lnTo>
                <a:lnTo>
                  <a:pt x="191050" y="125688"/>
                </a:lnTo>
                <a:lnTo>
                  <a:pt x="192482" y="123558"/>
                </a:lnTo>
                <a:lnTo>
                  <a:pt x="149034" y="123558"/>
                </a:lnTo>
                <a:lnTo>
                  <a:pt x="134223" y="120532"/>
                </a:lnTo>
                <a:lnTo>
                  <a:pt x="122243" y="112183"/>
                </a:lnTo>
                <a:lnTo>
                  <a:pt x="114226" y="99603"/>
                </a:lnTo>
                <a:lnTo>
                  <a:pt x="111302" y="83883"/>
                </a:lnTo>
                <a:lnTo>
                  <a:pt x="114158" y="67813"/>
                </a:lnTo>
                <a:lnTo>
                  <a:pt x="122062" y="55267"/>
                </a:lnTo>
                <a:lnTo>
                  <a:pt x="134019" y="47107"/>
                </a:lnTo>
                <a:lnTo>
                  <a:pt x="149034" y="44196"/>
                </a:lnTo>
                <a:lnTo>
                  <a:pt x="192812" y="44196"/>
                </a:lnTo>
                <a:lnTo>
                  <a:pt x="191050" y="41581"/>
                </a:lnTo>
                <a:lnTo>
                  <a:pt x="172384" y="29807"/>
                </a:lnTo>
                <a:lnTo>
                  <a:pt x="149034" y="25654"/>
                </a:lnTo>
                <a:close/>
              </a:path>
              <a:path w="1136014" h="142240">
                <a:moveTo>
                  <a:pt x="192812" y="44196"/>
                </a:moveTo>
                <a:lnTo>
                  <a:pt x="149034" y="44196"/>
                </a:lnTo>
                <a:lnTo>
                  <a:pt x="163942" y="47107"/>
                </a:lnTo>
                <a:lnTo>
                  <a:pt x="175975" y="55267"/>
                </a:lnTo>
                <a:lnTo>
                  <a:pt x="184015" y="67813"/>
                </a:lnTo>
                <a:lnTo>
                  <a:pt x="186944" y="83883"/>
                </a:lnTo>
                <a:lnTo>
                  <a:pt x="184354" y="99469"/>
                </a:lnTo>
                <a:lnTo>
                  <a:pt x="176880" y="112064"/>
                </a:lnTo>
                <a:lnTo>
                  <a:pt x="164960" y="120488"/>
                </a:lnTo>
                <a:lnTo>
                  <a:pt x="149034" y="123558"/>
                </a:lnTo>
                <a:lnTo>
                  <a:pt x="192482" y="123558"/>
                </a:lnTo>
                <a:lnTo>
                  <a:pt x="203428" y="107263"/>
                </a:lnTo>
                <a:lnTo>
                  <a:pt x="207911" y="83883"/>
                </a:lnTo>
                <a:lnTo>
                  <a:pt x="203428" y="59949"/>
                </a:lnTo>
                <a:lnTo>
                  <a:pt x="192812" y="44196"/>
                </a:lnTo>
                <a:close/>
              </a:path>
              <a:path w="1136014" h="142240">
                <a:moveTo>
                  <a:pt x="32105" y="27101"/>
                </a:moveTo>
                <a:lnTo>
                  <a:pt x="0" y="27419"/>
                </a:lnTo>
                <a:lnTo>
                  <a:pt x="0" y="140322"/>
                </a:lnTo>
                <a:lnTo>
                  <a:pt x="19837" y="140322"/>
                </a:lnTo>
                <a:lnTo>
                  <a:pt x="19837" y="99517"/>
                </a:lnTo>
                <a:lnTo>
                  <a:pt x="37437" y="99517"/>
                </a:lnTo>
                <a:lnTo>
                  <a:pt x="52333" y="96989"/>
                </a:lnTo>
                <a:lnTo>
                  <a:pt x="65263" y="88900"/>
                </a:lnTo>
                <a:lnTo>
                  <a:pt x="70279" y="81457"/>
                </a:lnTo>
                <a:lnTo>
                  <a:pt x="29362" y="81457"/>
                </a:lnTo>
                <a:lnTo>
                  <a:pt x="24511" y="81140"/>
                </a:lnTo>
                <a:lnTo>
                  <a:pt x="19837" y="80645"/>
                </a:lnTo>
                <a:lnTo>
                  <a:pt x="19837" y="45974"/>
                </a:lnTo>
                <a:lnTo>
                  <a:pt x="29997" y="45656"/>
                </a:lnTo>
                <a:lnTo>
                  <a:pt x="71004" y="45656"/>
                </a:lnTo>
                <a:lnTo>
                  <a:pt x="66409" y="38290"/>
                </a:lnTo>
                <a:lnTo>
                  <a:pt x="52944" y="30163"/>
                </a:lnTo>
                <a:lnTo>
                  <a:pt x="32105" y="27101"/>
                </a:lnTo>
                <a:close/>
              </a:path>
              <a:path w="1136014" h="142240">
                <a:moveTo>
                  <a:pt x="37437" y="99517"/>
                </a:moveTo>
                <a:lnTo>
                  <a:pt x="19837" y="99517"/>
                </a:lnTo>
                <a:lnTo>
                  <a:pt x="24676" y="100012"/>
                </a:lnTo>
                <a:lnTo>
                  <a:pt x="34518" y="100012"/>
                </a:lnTo>
                <a:lnTo>
                  <a:pt x="37437" y="99517"/>
                </a:lnTo>
                <a:close/>
              </a:path>
              <a:path w="1136014" h="142240">
                <a:moveTo>
                  <a:pt x="71004" y="45656"/>
                </a:moveTo>
                <a:lnTo>
                  <a:pt x="34036" y="45656"/>
                </a:lnTo>
                <a:lnTo>
                  <a:pt x="43003" y="46747"/>
                </a:lnTo>
                <a:lnTo>
                  <a:pt x="49518" y="50030"/>
                </a:lnTo>
                <a:lnTo>
                  <a:pt x="53493" y="55520"/>
                </a:lnTo>
                <a:lnTo>
                  <a:pt x="54838" y="63233"/>
                </a:lnTo>
                <a:lnTo>
                  <a:pt x="53217" y="71390"/>
                </a:lnTo>
                <a:lnTo>
                  <a:pt x="48769" y="77065"/>
                </a:lnTo>
                <a:lnTo>
                  <a:pt x="42113" y="80380"/>
                </a:lnTo>
                <a:lnTo>
                  <a:pt x="33870" y="81457"/>
                </a:lnTo>
                <a:lnTo>
                  <a:pt x="70279" y="81457"/>
                </a:lnTo>
                <a:lnTo>
                  <a:pt x="73143" y="77209"/>
                </a:lnTo>
                <a:lnTo>
                  <a:pt x="75806" y="63385"/>
                </a:lnTo>
                <a:lnTo>
                  <a:pt x="73648" y="49893"/>
                </a:lnTo>
                <a:lnTo>
                  <a:pt x="71004" y="4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804568" y="6129679"/>
            <a:ext cx="1301011" cy="128983"/>
          </a:xfrm>
          <a:custGeom>
            <a:avLst/>
            <a:gdLst/>
            <a:ahLst/>
            <a:cxnLst/>
            <a:rect l="l" t="t" r="r" b="b"/>
            <a:pathLst>
              <a:path w="1141095" h="142240">
                <a:moveTo>
                  <a:pt x="8547" y="113715"/>
                </a:moveTo>
                <a:lnTo>
                  <a:pt x="0" y="130340"/>
                </a:lnTo>
                <a:lnTo>
                  <a:pt x="7061" y="135027"/>
                </a:lnTo>
                <a:lnTo>
                  <a:pt x="16054" y="138753"/>
                </a:lnTo>
                <a:lnTo>
                  <a:pt x="26497" y="141212"/>
                </a:lnTo>
                <a:lnTo>
                  <a:pt x="37909" y="142100"/>
                </a:lnTo>
                <a:lnTo>
                  <a:pt x="62370" y="137944"/>
                </a:lnTo>
                <a:lnTo>
                  <a:pt x="80968" y="126153"/>
                </a:lnTo>
                <a:lnTo>
                  <a:pt x="82635" y="123558"/>
                </a:lnTo>
                <a:lnTo>
                  <a:pt x="37591" y="123558"/>
                </a:lnTo>
                <a:lnTo>
                  <a:pt x="29080" y="122791"/>
                </a:lnTo>
                <a:lnTo>
                  <a:pt x="21312" y="120694"/>
                </a:lnTo>
                <a:lnTo>
                  <a:pt x="14423" y="117568"/>
                </a:lnTo>
                <a:lnTo>
                  <a:pt x="8547" y="113715"/>
                </a:lnTo>
                <a:close/>
              </a:path>
              <a:path w="1141095" h="142240">
                <a:moveTo>
                  <a:pt x="82740" y="44196"/>
                </a:moveTo>
                <a:lnTo>
                  <a:pt x="35483" y="44196"/>
                </a:lnTo>
                <a:lnTo>
                  <a:pt x="50276" y="46129"/>
                </a:lnTo>
                <a:lnTo>
                  <a:pt x="62344" y="51800"/>
                </a:lnTo>
                <a:lnTo>
                  <a:pt x="71145" y="61008"/>
                </a:lnTo>
                <a:lnTo>
                  <a:pt x="76136" y="73558"/>
                </a:lnTo>
                <a:lnTo>
                  <a:pt x="25806" y="73558"/>
                </a:lnTo>
                <a:lnTo>
                  <a:pt x="25806" y="92113"/>
                </a:lnTo>
                <a:lnTo>
                  <a:pt x="76619" y="92113"/>
                </a:lnTo>
                <a:lnTo>
                  <a:pt x="71812" y="105802"/>
                </a:lnTo>
                <a:lnTo>
                  <a:pt x="63092" y="115636"/>
                </a:lnTo>
                <a:lnTo>
                  <a:pt x="51378" y="121570"/>
                </a:lnTo>
                <a:lnTo>
                  <a:pt x="37591" y="123558"/>
                </a:lnTo>
                <a:lnTo>
                  <a:pt x="82635" y="123558"/>
                </a:lnTo>
                <a:lnTo>
                  <a:pt x="92794" y="107740"/>
                </a:lnTo>
                <a:lnTo>
                  <a:pt x="96939" y="83718"/>
                </a:lnTo>
                <a:lnTo>
                  <a:pt x="92740" y="59810"/>
                </a:lnTo>
                <a:lnTo>
                  <a:pt x="82740" y="44196"/>
                </a:lnTo>
                <a:close/>
              </a:path>
              <a:path w="1141095" h="142240">
                <a:moveTo>
                  <a:pt x="40170" y="25654"/>
                </a:moveTo>
                <a:lnTo>
                  <a:pt x="27925" y="26641"/>
                </a:lnTo>
                <a:lnTo>
                  <a:pt x="17222" y="29321"/>
                </a:lnTo>
                <a:lnTo>
                  <a:pt x="8275" y="33272"/>
                </a:lnTo>
                <a:lnTo>
                  <a:pt x="1295" y="38074"/>
                </a:lnTo>
                <a:lnTo>
                  <a:pt x="9029" y="52908"/>
                </a:lnTo>
                <a:lnTo>
                  <a:pt x="15231" y="49028"/>
                </a:lnTo>
                <a:lnTo>
                  <a:pt x="21837" y="46313"/>
                </a:lnTo>
                <a:lnTo>
                  <a:pt x="28653" y="44717"/>
                </a:lnTo>
                <a:lnTo>
                  <a:pt x="35483" y="44196"/>
                </a:lnTo>
                <a:lnTo>
                  <a:pt x="82740" y="44196"/>
                </a:lnTo>
                <a:lnTo>
                  <a:pt x="81013" y="41498"/>
                </a:lnTo>
                <a:lnTo>
                  <a:pt x="63056" y="29781"/>
                </a:lnTo>
                <a:lnTo>
                  <a:pt x="40170" y="25654"/>
                </a:lnTo>
                <a:close/>
              </a:path>
              <a:path w="1141095" h="142240">
                <a:moveTo>
                  <a:pt x="139674" y="27419"/>
                </a:moveTo>
                <a:lnTo>
                  <a:pt x="119837" y="27419"/>
                </a:lnTo>
                <a:lnTo>
                  <a:pt x="119837" y="140335"/>
                </a:lnTo>
                <a:lnTo>
                  <a:pt x="139674" y="140335"/>
                </a:lnTo>
                <a:lnTo>
                  <a:pt x="139674" y="82105"/>
                </a:lnTo>
                <a:lnTo>
                  <a:pt x="163334" y="82105"/>
                </a:lnTo>
                <a:lnTo>
                  <a:pt x="162409" y="80975"/>
                </a:lnTo>
                <a:lnTo>
                  <a:pt x="139674" y="80975"/>
                </a:lnTo>
                <a:lnTo>
                  <a:pt x="139674" y="27419"/>
                </a:lnTo>
                <a:close/>
              </a:path>
              <a:path w="1141095" h="142240">
                <a:moveTo>
                  <a:pt x="163334" y="82105"/>
                </a:moveTo>
                <a:lnTo>
                  <a:pt x="139674" y="82105"/>
                </a:lnTo>
                <a:lnTo>
                  <a:pt x="185813" y="140335"/>
                </a:lnTo>
                <a:lnTo>
                  <a:pt x="210972" y="140335"/>
                </a:lnTo>
                <a:lnTo>
                  <a:pt x="163334" y="82105"/>
                </a:lnTo>
                <a:close/>
              </a:path>
              <a:path w="1141095" h="142240">
                <a:moveTo>
                  <a:pt x="208064" y="27419"/>
                </a:moveTo>
                <a:lnTo>
                  <a:pt x="184200" y="27419"/>
                </a:lnTo>
                <a:lnTo>
                  <a:pt x="139674" y="80975"/>
                </a:lnTo>
                <a:lnTo>
                  <a:pt x="162409" y="80975"/>
                </a:lnTo>
                <a:lnTo>
                  <a:pt x="161620" y="80010"/>
                </a:lnTo>
                <a:lnTo>
                  <a:pt x="208064" y="27419"/>
                </a:lnTo>
                <a:close/>
              </a:path>
              <a:path w="1141095" h="142240">
                <a:moveTo>
                  <a:pt x="277583" y="25654"/>
                </a:moveTo>
                <a:lnTo>
                  <a:pt x="252843" y="30192"/>
                </a:lnTo>
                <a:lnTo>
                  <a:pt x="234743" y="42610"/>
                </a:lnTo>
                <a:lnTo>
                  <a:pt x="223630" y="61106"/>
                </a:lnTo>
                <a:lnTo>
                  <a:pt x="219849" y="83883"/>
                </a:lnTo>
                <a:lnTo>
                  <a:pt x="224091" y="107810"/>
                </a:lnTo>
                <a:lnTo>
                  <a:pt x="236013" y="126174"/>
                </a:lnTo>
                <a:lnTo>
                  <a:pt x="254407" y="137947"/>
                </a:lnTo>
                <a:lnTo>
                  <a:pt x="278066" y="142100"/>
                </a:lnTo>
                <a:lnTo>
                  <a:pt x="288909" y="141176"/>
                </a:lnTo>
                <a:lnTo>
                  <a:pt x="298980" y="138574"/>
                </a:lnTo>
                <a:lnTo>
                  <a:pt x="307627" y="134551"/>
                </a:lnTo>
                <a:lnTo>
                  <a:pt x="314197" y="129362"/>
                </a:lnTo>
                <a:lnTo>
                  <a:pt x="311233" y="123558"/>
                </a:lnTo>
                <a:lnTo>
                  <a:pt x="279844" y="123558"/>
                </a:lnTo>
                <a:lnTo>
                  <a:pt x="264014" y="120670"/>
                </a:lnTo>
                <a:lnTo>
                  <a:pt x="251675" y="112550"/>
                </a:lnTo>
                <a:lnTo>
                  <a:pt x="243661" y="100016"/>
                </a:lnTo>
                <a:lnTo>
                  <a:pt x="240804" y="83883"/>
                </a:lnTo>
                <a:lnTo>
                  <a:pt x="243602" y="67336"/>
                </a:lnTo>
                <a:lnTo>
                  <a:pt x="251331" y="54843"/>
                </a:lnTo>
                <a:lnTo>
                  <a:pt x="262991" y="46948"/>
                </a:lnTo>
                <a:lnTo>
                  <a:pt x="277583" y="44196"/>
                </a:lnTo>
                <a:lnTo>
                  <a:pt x="307658" y="44196"/>
                </a:lnTo>
                <a:lnTo>
                  <a:pt x="311937" y="37109"/>
                </a:lnTo>
                <a:lnTo>
                  <a:pt x="305505" y="32458"/>
                </a:lnTo>
                <a:lnTo>
                  <a:pt x="297484" y="28838"/>
                </a:lnTo>
                <a:lnTo>
                  <a:pt x="288102" y="26490"/>
                </a:lnTo>
                <a:lnTo>
                  <a:pt x="277583" y="25654"/>
                </a:lnTo>
                <a:close/>
              </a:path>
              <a:path w="1141095" h="142240">
                <a:moveTo>
                  <a:pt x="306616" y="114515"/>
                </a:moveTo>
                <a:lnTo>
                  <a:pt x="300507" y="118446"/>
                </a:lnTo>
                <a:lnTo>
                  <a:pt x="293897" y="121275"/>
                </a:lnTo>
                <a:lnTo>
                  <a:pt x="286952" y="122984"/>
                </a:lnTo>
                <a:lnTo>
                  <a:pt x="279844" y="123558"/>
                </a:lnTo>
                <a:lnTo>
                  <a:pt x="311233" y="123558"/>
                </a:lnTo>
                <a:lnTo>
                  <a:pt x="306616" y="114515"/>
                </a:lnTo>
                <a:close/>
              </a:path>
              <a:path w="1141095" h="142240">
                <a:moveTo>
                  <a:pt x="307658" y="44196"/>
                </a:moveTo>
                <a:lnTo>
                  <a:pt x="277583" y="44196"/>
                </a:lnTo>
                <a:lnTo>
                  <a:pt x="285377" y="44746"/>
                </a:lnTo>
                <a:lnTo>
                  <a:pt x="292023" y="46297"/>
                </a:lnTo>
                <a:lnTo>
                  <a:pt x="297822" y="48696"/>
                </a:lnTo>
                <a:lnTo>
                  <a:pt x="303072" y="51790"/>
                </a:lnTo>
                <a:lnTo>
                  <a:pt x="307658" y="44196"/>
                </a:lnTo>
                <a:close/>
              </a:path>
              <a:path w="1141095" h="142240">
                <a:moveTo>
                  <a:pt x="423875" y="27419"/>
                </a:moveTo>
                <a:lnTo>
                  <a:pt x="333882" y="27419"/>
                </a:lnTo>
                <a:lnTo>
                  <a:pt x="333882" y="140335"/>
                </a:lnTo>
                <a:lnTo>
                  <a:pt x="353720" y="140335"/>
                </a:lnTo>
                <a:lnTo>
                  <a:pt x="353720" y="45974"/>
                </a:lnTo>
                <a:lnTo>
                  <a:pt x="423875" y="45974"/>
                </a:lnTo>
                <a:lnTo>
                  <a:pt x="423875" y="27419"/>
                </a:lnTo>
                <a:close/>
              </a:path>
              <a:path w="1141095" h="142240">
                <a:moveTo>
                  <a:pt x="423875" y="45974"/>
                </a:moveTo>
                <a:lnTo>
                  <a:pt x="404037" y="45974"/>
                </a:lnTo>
                <a:lnTo>
                  <a:pt x="404037" y="140335"/>
                </a:lnTo>
                <a:lnTo>
                  <a:pt x="423875" y="140335"/>
                </a:lnTo>
                <a:lnTo>
                  <a:pt x="423875" y="45974"/>
                </a:lnTo>
                <a:close/>
              </a:path>
              <a:path w="1141095" h="142240">
                <a:moveTo>
                  <a:pt x="505498" y="25654"/>
                </a:moveTo>
                <a:lnTo>
                  <a:pt x="481692" y="30148"/>
                </a:lnTo>
                <a:lnTo>
                  <a:pt x="463135" y="42491"/>
                </a:lnTo>
                <a:lnTo>
                  <a:pt x="451082" y="60972"/>
                </a:lnTo>
                <a:lnTo>
                  <a:pt x="446785" y="83883"/>
                </a:lnTo>
                <a:lnTo>
                  <a:pt x="451241" y="107810"/>
                </a:lnTo>
                <a:lnTo>
                  <a:pt x="463559" y="126174"/>
                </a:lnTo>
                <a:lnTo>
                  <a:pt x="482168" y="137947"/>
                </a:lnTo>
                <a:lnTo>
                  <a:pt x="505498" y="142100"/>
                </a:lnTo>
                <a:lnTo>
                  <a:pt x="528853" y="137767"/>
                </a:lnTo>
                <a:lnTo>
                  <a:pt x="547519" y="125693"/>
                </a:lnTo>
                <a:lnTo>
                  <a:pt x="548953" y="123558"/>
                </a:lnTo>
                <a:lnTo>
                  <a:pt x="505498" y="123558"/>
                </a:lnTo>
                <a:lnTo>
                  <a:pt x="490685" y="120532"/>
                </a:lnTo>
                <a:lnTo>
                  <a:pt x="478701" y="112183"/>
                </a:lnTo>
                <a:lnTo>
                  <a:pt x="470679" y="99603"/>
                </a:lnTo>
                <a:lnTo>
                  <a:pt x="467753" y="83883"/>
                </a:lnTo>
                <a:lnTo>
                  <a:pt x="470611" y="67813"/>
                </a:lnTo>
                <a:lnTo>
                  <a:pt x="478520" y="55267"/>
                </a:lnTo>
                <a:lnTo>
                  <a:pt x="490481" y="47107"/>
                </a:lnTo>
                <a:lnTo>
                  <a:pt x="505498" y="44196"/>
                </a:lnTo>
                <a:lnTo>
                  <a:pt x="549280" y="44196"/>
                </a:lnTo>
                <a:lnTo>
                  <a:pt x="547519" y="41581"/>
                </a:lnTo>
                <a:lnTo>
                  <a:pt x="528853" y="29807"/>
                </a:lnTo>
                <a:lnTo>
                  <a:pt x="505498" y="25654"/>
                </a:lnTo>
                <a:close/>
              </a:path>
              <a:path w="1141095" h="142240">
                <a:moveTo>
                  <a:pt x="549280" y="44196"/>
                </a:moveTo>
                <a:lnTo>
                  <a:pt x="505498" y="44196"/>
                </a:lnTo>
                <a:lnTo>
                  <a:pt x="520399" y="47107"/>
                </a:lnTo>
                <a:lnTo>
                  <a:pt x="532428" y="55267"/>
                </a:lnTo>
                <a:lnTo>
                  <a:pt x="540466" y="67813"/>
                </a:lnTo>
                <a:lnTo>
                  <a:pt x="543394" y="83883"/>
                </a:lnTo>
                <a:lnTo>
                  <a:pt x="540806" y="99474"/>
                </a:lnTo>
                <a:lnTo>
                  <a:pt x="533333" y="112069"/>
                </a:lnTo>
                <a:lnTo>
                  <a:pt x="521417" y="120489"/>
                </a:lnTo>
                <a:lnTo>
                  <a:pt x="505498" y="123558"/>
                </a:lnTo>
                <a:lnTo>
                  <a:pt x="548953" y="123558"/>
                </a:lnTo>
                <a:lnTo>
                  <a:pt x="559894" y="107269"/>
                </a:lnTo>
                <a:lnTo>
                  <a:pt x="564375" y="83883"/>
                </a:lnTo>
                <a:lnTo>
                  <a:pt x="559894" y="59949"/>
                </a:lnTo>
                <a:lnTo>
                  <a:pt x="549280" y="44196"/>
                </a:lnTo>
                <a:close/>
              </a:path>
              <a:path w="1141095" h="142240">
                <a:moveTo>
                  <a:pt x="619366" y="27101"/>
                </a:moveTo>
                <a:lnTo>
                  <a:pt x="587273" y="27419"/>
                </a:lnTo>
                <a:lnTo>
                  <a:pt x="587273" y="140335"/>
                </a:lnTo>
                <a:lnTo>
                  <a:pt x="607110" y="140335"/>
                </a:lnTo>
                <a:lnTo>
                  <a:pt x="607110" y="99529"/>
                </a:lnTo>
                <a:lnTo>
                  <a:pt x="624635" y="99529"/>
                </a:lnTo>
                <a:lnTo>
                  <a:pt x="639601" y="96990"/>
                </a:lnTo>
                <a:lnTo>
                  <a:pt x="652532" y="88901"/>
                </a:lnTo>
                <a:lnTo>
                  <a:pt x="657553" y="81457"/>
                </a:lnTo>
                <a:lnTo>
                  <a:pt x="616623" y="81457"/>
                </a:lnTo>
                <a:lnTo>
                  <a:pt x="611784" y="81140"/>
                </a:lnTo>
                <a:lnTo>
                  <a:pt x="607110" y="80657"/>
                </a:lnTo>
                <a:lnTo>
                  <a:pt x="607110" y="45974"/>
                </a:lnTo>
                <a:lnTo>
                  <a:pt x="617270" y="45656"/>
                </a:lnTo>
                <a:lnTo>
                  <a:pt x="658275" y="45656"/>
                </a:lnTo>
                <a:lnTo>
                  <a:pt x="653681" y="38292"/>
                </a:lnTo>
                <a:lnTo>
                  <a:pt x="640212" y="30163"/>
                </a:lnTo>
                <a:lnTo>
                  <a:pt x="619366" y="27101"/>
                </a:lnTo>
                <a:close/>
              </a:path>
              <a:path w="1141095" h="142240">
                <a:moveTo>
                  <a:pt x="624635" y="99529"/>
                </a:moveTo>
                <a:lnTo>
                  <a:pt x="607110" y="99529"/>
                </a:lnTo>
                <a:lnTo>
                  <a:pt x="611949" y="100012"/>
                </a:lnTo>
                <a:lnTo>
                  <a:pt x="621791" y="100012"/>
                </a:lnTo>
                <a:lnTo>
                  <a:pt x="624635" y="99529"/>
                </a:lnTo>
                <a:close/>
              </a:path>
              <a:path w="1141095" h="142240">
                <a:moveTo>
                  <a:pt x="658275" y="45656"/>
                </a:moveTo>
                <a:lnTo>
                  <a:pt x="621296" y="45656"/>
                </a:lnTo>
                <a:lnTo>
                  <a:pt x="630265" y="46747"/>
                </a:lnTo>
                <a:lnTo>
                  <a:pt x="636785" y="50030"/>
                </a:lnTo>
                <a:lnTo>
                  <a:pt x="640765" y="55520"/>
                </a:lnTo>
                <a:lnTo>
                  <a:pt x="642111" y="63233"/>
                </a:lnTo>
                <a:lnTo>
                  <a:pt x="640491" y="71390"/>
                </a:lnTo>
                <a:lnTo>
                  <a:pt x="636041" y="77065"/>
                </a:lnTo>
                <a:lnTo>
                  <a:pt x="629381" y="80380"/>
                </a:lnTo>
                <a:lnTo>
                  <a:pt x="621131" y="81457"/>
                </a:lnTo>
                <a:lnTo>
                  <a:pt x="657553" y="81457"/>
                </a:lnTo>
                <a:lnTo>
                  <a:pt x="660414" y="77215"/>
                </a:lnTo>
                <a:lnTo>
                  <a:pt x="663079" y="63398"/>
                </a:lnTo>
                <a:lnTo>
                  <a:pt x="660921" y="49899"/>
                </a:lnTo>
                <a:lnTo>
                  <a:pt x="658275" y="45656"/>
                </a:lnTo>
                <a:close/>
              </a:path>
              <a:path w="1141095" h="142240">
                <a:moveTo>
                  <a:pt x="728395" y="45974"/>
                </a:moveTo>
                <a:lnTo>
                  <a:pt x="708558" y="45974"/>
                </a:lnTo>
                <a:lnTo>
                  <a:pt x="708558" y="140335"/>
                </a:lnTo>
                <a:lnTo>
                  <a:pt x="728395" y="140335"/>
                </a:lnTo>
                <a:lnTo>
                  <a:pt x="728395" y="45974"/>
                </a:lnTo>
                <a:close/>
              </a:path>
              <a:path w="1141095" h="142240">
                <a:moveTo>
                  <a:pt x="765022" y="27419"/>
                </a:moveTo>
                <a:lnTo>
                  <a:pt x="671957" y="27419"/>
                </a:lnTo>
                <a:lnTo>
                  <a:pt x="671957" y="45974"/>
                </a:lnTo>
                <a:lnTo>
                  <a:pt x="765022" y="45974"/>
                </a:lnTo>
                <a:lnTo>
                  <a:pt x="765022" y="27419"/>
                </a:lnTo>
                <a:close/>
              </a:path>
              <a:path w="1141095" h="142240">
                <a:moveTo>
                  <a:pt x="802106" y="27419"/>
                </a:moveTo>
                <a:lnTo>
                  <a:pt x="782269" y="27419"/>
                </a:lnTo>
                <a:lnTo>
                  <a:pt x="782269" y="140335"/>
                </a:lnTo>
                <a:lnTo>
                  <a:pt x="802106" y="140335"/>
                </a:lnTo>
                <a:lnTo>
                  <a:pt x="802106" y="92113"/>
                </a:lnTo>
                <a:lnTo>
                  <a:pt x="873404" y="92113"/>
                </a:lnTo>
                <a:lnTo>
                  <a:pt x="873404" y="73558"/>
                </a:lnTo>
                <a:lnTo>
                  <a:pt x="802106" y="73558"/>
                </a:lnTo>
                <a:lnTo>
                  <a:pt x="802106" y="27419"/>
                </a:lnTo>
                <a:close/>
              </a:path>
              <a:path w="1141095" h="142240">
                <a:moveTo>
                  <a:pt x="873404" y="92113"/>
                </a:moveTo>
                <a:lnTo>
                  <a:pt x="853732" y="92113"/>
                </a:lnTo>
                <a:lnTo>
                  <a:pt x="853732" y="140335"/>
                </a:lnTo>
                <a:lnTo>
                  <a:pt x="873404" y="140335"/>
                </a:lnTo>
                <a:lnTo>
                  <a:pt x="873404" y="92113"/>
                </a:lnTo>
                <a:close/>
              </a:path>
              <a:path w="1141095" h="142240">
                <a:moveTo>
                  <a:pt x="873404" y="27419"/>
                </a:moveTo>
                <a:lnTo>
                  <a:pt x="853732" y="27419"/>
                </a:lnTo>
                <a:lnTo>
                  <a:pt x="853732" y="73558"/>
                </a:lnTo>
                <a:lnTo>
                  <a:pt x="873404" y="73558"/>
                </a:lnTo>
                <a:lnTo>
                  <a:pt x="873404" y="27419"/>
                </a:lnTo>
                <a:close/>
              </a:path>
              <a:path w="1141095" h="142240">
                <a:moveTo>
                  <a:pt x="924534" y="27419"/>
                </a:moveTo>
                <a:lnTo>
                  <a:pt x="904697" y="27419"/>
                </a:lnTo>
                <a:lnTo>
                  <a:pt x="904697" y="140335"/>
                </a:lnTo>
                <a:lnTo>
                  <a:pt x="932764" y="140652"/>
                </a:lnTo>
                <a:lnTo>
                  <a:pt x="952074" y="137935"/>
                </a:lnTo>
                <a:lnTo>
                  <a:pt x="966411" y="130168"/>
                </a:lnTo>
                <a:lnTo>
                  <a:pt x="972284" y="122110"/>
                </a:lnTo>
                <a:lnTo>
                  <a:pt x="931303" y="122110"/>
                </a:lnTo>
                <a:lnTo>
                  <a:pt x="928090" y="121780"/>
                </a:lnTo>
                <a:lnTo>
                  <a:pt x="924534" y="121615"/>
                </a:lnTo>
                <a:lnTo>
                  <a:pt x="924534" y="84683"/>
                </a:lnTo>
                <a:lnTo>
                  <a:pt x="929043" y="84201"/>
                </a:lnTo>
                <a:lnTo>
                  <a:pt x="932434" y="83883"/>
                </a:lnTo>
                <a:lnTo>
                  <a:pt x="973964" y="83883"/>
                </a:lnTo>
                <a:lnTo>
                  <a:pt x="968225" y="75266"/>
                </a:lnTo>
                <a:lnTo>
                  <a:pt x="955337" y="67916"/>
                </a:lnTo>
                <a:lnTo>
                  <a:pt x="942744" y="66128"/>
                </a:lnTo>
                <a:lnTo>
                  <a:pt x="924534" y="66128"/>
                </a:lnTo>
                <a:lnTo>
                  <a:pt x="924534" y="27419"/>
                </a:lnTo>
                <a:close/>
              </a:path>
              <a:path w="1141095" h="142240">
                <a:moveTo>
                  <a:pt x="973964" y="83883"/>
                </a:moveTo>
                <a:lnTo>
                  <a:pt x="935507" y="83883"/>
                </a:lnTo>
                <a:lnTo>
                  <a:pt x="944785" y="85054"/>
                </a:lnTo>
                <a:lnTo>
                  <a:pt x="951674" y="88538"/>
                </a:lnTo>
                <a:lnTo>
                  <a:pt x="955963" y="94288"/>
                </a:lnTo>
                <a:lnTo>
                  <a:pt x="957440" y="102260"/>
                </a:lnTo>
                <a:lnTo>
                  <a:pt x="956003" y="110944"/>
                </a:lnTo>
                <a:lnTo>
                  <a:pt x="951752" y="117147"/>
                </a:lnTo>
                <a:lnTo>
                  <a:pt x="944779" y="120869"/>
                </a:lnTo>
                <a:lnTo>
                  <a:pt x="935177" y="122110"/>
                </a:lnTo>
                <a:lnTo>
                  <a:pt x="972284" y="122110"/>
                </a:lnTo>
                <a:lnTo>
                  <a:pt x="975335" y="117924"/>
                </a:lnTo>
                <a:lnTo>
                  <a:pt x="978407" y="101777"/>
                </a:lnTo>
                <a:lnTo>
                  <a:pt x="975880" y="86760"/>
                </a:lnTo>
                <a:lnTo>
                  <a:pt x="973964" y="83883"/>
                </a:lnTo>
                <a:close/>
              </a:path>
              <a:path w="1141095" h="142240">
                <a:moveTo>
                  <a:pt x="937107" y="65328"/>
                </a:moveTo>
                <a:lnTo>
                  <a:pt x="933881" y="65328"/>
                </a:lnTo>
                <a:lnTo>
                  <a:pt x="929538" y="65493"/>
                </a:lnTo>
                <a:lnTo>
                  <a:pt x="924534" y="66128"/>
                </a:lnTo>
                <a:lnTo>
                  <a:pt x="942744" y="66128"/>
                </a:lnTo>
                <a:lnTo>
                  <a:pt x="937107" y="65328"/>
                </a:lnTo>
                <a:close/>
              </a:path>
              <a:path w="1141095" h="142240">
                <a:moveTo>
                  <a:pt x="1012774" y="27419"/>
                </a:moveTo>
                <a:lnTo>
                  <a:pt x="993089" y="27419"/>
                </a:lnTo>
                <a:lnTo>
                  <a:pt x="993089" y="140335"/>
                </a:lnTo>
                <a:lnTo>
                  <a:pt x="1012774" y="140335"/>
                </a:lnTo>
                <a:lnTo>
                  <a:pt x="1012774" y="27419"/>
                </a:lnTo>
                <a:close/>
              </a:path>
              <a:path w="1141095" h="142240">
                <a:moveTo>
                  <a:pt x="1080503" y="0"/>
                </a:moveTo>
                <a:lnTo>
                  <a:pt x="1061961" y="0"/>
                </a:lnTo>
                <a:lnTo>
                  <a:pt x="1064741" y="9359"/>
                </a:lnTo>
                <a:lnTo>
                  <a:pt x="1071251" y="16681"/>
                </a:lnTo>
                <a:lnTo>
                  <a:pt x="1081170" y="21399"/>
                </a:lnTo>
                <a:lnTo>
                  <a:pt x="1094219" y="23075"/>
                </a:lnTo>
                <a:lnTo>
                  <a:pt x="1106549" y="21420"/>
                </a:lnTo>
                <a:lnTo>
                  <a:pt x="1116414" y="16738"/>
                </a:lnTo>
                <a:lnTo>
                  <a:pt x="1123042" y="9456"/>
                </a:lnTo>
                <a:lnTo>
                  <a:pt x="1086154" y="9359"/>
                </a:lnTo>
                <a:lnTo>
                  <a:pt x="1081798" y="6299"/>
                </a:lnTo>
                <a:lnTo>
                  <a:pt x="1080503" y="0"/>
                </a:lnTo>
                <a:close/>
              </a:path>
              <a:path w="1141095" h="142240">
                <a:moveTo>
                  <a:pt x="1125664" y="0"/>
                </a:moveTo>
                <a:lnTo>
                  <a:pt x="1107122" y="0"/>
                </a:lnTo>
                <a:lnTo>
                  <a:pt x="1106474" y="6946"/>
                </a:lnTo>
                <a:lnTo>
                  <a:pt x="1101470" y="9359"/>
                </a:lnTo>
                <a:lnTo>
                  <a:pt x="1123069" y="9359"/>
                </a:lnTo>
                <a:lnTo>
                  <a:pt x="1125664" y="0"/>
                </a:lnTo>
                <a:close/>
              </a:path>
              <a:path w="1141095" h="142240">
                <a:moveTo>
                  <a:pt x="1063891" y="27419"/>
                </a:moveTo>
                <a:lnTo>
                  <a:pt x="1044054" y="27419"/>
                </a:lnTo>
                <a:lnTo>
                  <a:pt x="1044054" y="140335"/>
                </a:lnTo>
                <a:lnTo>
                  <a:pt x="1061478" y="140335"/>
                </a:lnTo>
                <a:lnTo>
                  <a:pt x="1085539" y="107746"/>
                </a:lnTo>
                <a:lnTo>
                  <a:pt x="1063891" y="107746"/>
                </a:lnTo>
                <a:lnTo>
                  <a:pt x="1063891" y="27419"/>
                </a:lnTo>
                <a:close/>
              </a:path>
              <a:path w="1141095" h="142240">
                <a:moveTo>
                  <a:pt x="1140510" y="60159"/>
                </a:moveTo>
                <a:lnTo>
                  <a:pt x="1120673" y="60159"/>
                </a:lnTo>
                <a:lnTo>
                  <a:pt x="1120673" y="140335"/>
                </a:lnTo>
                <a:lnTo>
                  <a:pt x="1140510" y="140335"/>
                </a:lnTo>
                <a:lnTo>
                  <a:pt x="1140510" y="60159"/>
                </a:lnTo>
                <a:close/>
              </a:path>
              <a:path w="1141095" h="142240">
                <a:moveTo>
                  <a:pt x="1140510" y="27419"/>
                </a:moveTo>
                <a:lnTo>
                  <a:pt x="1123086" y="27419"/>
                </a:lnTo>
                <a:lnTo>
                  <a:pt x="1063891" y="107746"/>
                </a:lnTo>
                <a:lnTo>
                  <a:pt x="1085539" y="107746"/>
                </a:lnTo>
                <a:lnTo>
                  <a:pt x="1120673" y="60159"/>
                </a:lnTo>
                <a:lnTo>
                  <a:pt x="1140510" y="60159"/>
                </a:lnTo>
                <a:lnTo>
                  <a:pt x="114051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205693" y="6154255"/>
            <a:ext cx="583535" cy="121498"/>
          </a:xfrm>
          <a:custGeom>
            <a:avLst/>
            <a:gdLst/>
            <a:ahLst/>
            <a:cxnLst/>
            <a:rect l="l" t="t" r="r" b="b"/>
            <a:pathLst>
              <a:path w="511810" h="133984">
                <a:moveTo>
                  <a:pt x="19850" y="317"/>
                </a:moveTo>
                <a:lnTo>
                  <a:pt x="0" y="317"/>
                </a:lnTo>
                <a:lnTo>
                  <a:pt x="0" y="113233"/>
                </a:lnTo>
                <a:lnTo>
                  <a:pt x="85979" y="113233"/>
                </a:lnTo>
                <a:lnTo>
                  <a:pt x="85979" y="133388"/>
                </a:lnTo>
                <a:lnTo>
                  <a:pt x="104521" y="133388"/>
                </a:lnTo>
                <a:lnTo>
                  <a:pt x="104521" y="94691"/>
                </a:lnTo>
                <a:lnTo>
                  <a:pt x="19850" y="94691"/>
                </a:lnTo>
                <a:lnTo>
                  <a:pt x="19850" y="317"/>
                </a:lnTo>
                <a:close/>
              </a:path>
              <a:path w="511810" h="133984">
                <a:moveTo>
                  <a:pt x="89192" y="317"/>
                </a:moveTo>
                <a:lnTo>
                  <a:pt x="69367" y="317"/>
                </a:lnTo>
                <a:lnTo>
                  <a:pt x="69367" y="94691"/>
                </a:lnTo>
                <a:lnTo>
                  <a:pt x="89192" y="94691"/>
                </a:lnTo>
                <a:lnTo>
                  <a:pt x="89192" y="317"/>
                </a:lnTo>
                <a:close/>
              </a:path>
              <a:path w="511810" h="133984">
                <a:moveTo>
                  <a:pt x="189522" y="317"/>
                </a:moveTo>
                <a:lnTo>
                  <a:pt x="124193" y="317"/>
                </a:lnTo>
                <a:lnTo>
                  <a:pt x="124193" y="113233"/>
                </a:lnTo>
                <a:lnTo>
                  <a:pt x="191135" y="113233"/>
                </a:lnTo>
                <a:lnTo>
                  <a:pt x="191135" y="94691"/>
                </a:lnTo>
                <a:lnTo>
                  <a:pt x="144043" y="94691"/>
                </a:lnTo>
                <a:lnTo>
                  <a:pt x="144043" y="65481"/>
                </a:lnTo>
                <a:lnTo>
                  <a:pt x="184683" y="65481"/>
                </a:lnTo>
                <a:lnTo>
                  <a:pt x="184683" y="46939"/>
                </a:lnTo>
                <a:lnTo>
                  <a:pt x="144043" y="46939"/>
                </a:lnTo>
                <a:lnTo>
                  <a:pt x="144043" y="18872"/>
                </a:lnTo>
                <a:lnTo>
                  <a:pt x="189522" y="18872"/>
                </a:lnTo>
                <a:lnTo>
                  <a:pt x="189522" y="317"/>
                </a:lnTo>
                <a:close/>
              </a:path>
              <a:path w="511810" h="133984">
                <a:moveTo>
                  <a:pt x="236778" y="317"/>
                </a:moveTo>
                <a:lnTo>
                  <a:pt x="216941" y="317"/>
                </a:lnTo>
                <a:lnTo>
                  <a:pt x="216941" y="113233"/>
                </a:lnTo>
                <a:lnTo>
                  <a:pt x="236778" y="113233"/>
                </a:lnTo>
                <a:lnTo>
                  <a:pt x="236778" y="65011"/>
                </a:lnTo>
                <a:lnTo>
                  <a:pt x="308076" y="65011"/>
                </a:lnTo>
                <a:lnTo>
                  <a:pt x="308076" y="46456"/>
                </a:lnTo>
                <a:lnTo>
                  <a:pt x="236778" y="46456"/>
                </a:lnTo>
                <a:lnTo>
                  <a:pt x="236778" y="317"/>
                </a:lnTo>
                <a:close/>
              </a:path>
              <a:path w="511810" h="133984">
                <a:moveTo>
                  <a:pt x="308076" y="65011"/>
                </a:moveTo>
                <a:lnTo>
                  <a:pt x="288391" y="65011"/>
                </a:lnTo>
                <a:lnTo>
                  <a:pt x="288391" y="113233"/>
                </a:lnTo>
                <a:lnTo>
                  <a:pt x="308076" y="113233"/>
                </a:lnTo>
                <a:lnTo>
                  <a:pt x="308076" y="65011"/>
                </a:lnTo>
                <a:close/>
              </a:path>
              <a:path w="511810" h="133984">
                <a:moveTo>
                  <a:pt x="308076" y="317"/>
                </a:moveTo>
                <a:lnTo>
                  <a:pt x="288391" y="317"/>
                </a:lnTo>
                <a:lnTo>
                  <a:pt x="288391" y="46456"/>
                </a:lnTo>
                <a:lnTo>
                  <a:pt x="308076" y="46456"/>
                </a:lnTo>
                <a:lnTo>
                  <a:pt x="308076" y="317"/>
                </a:lnTo>
                <a:close/>
              </a:path>
              <a:path w="511810" h="133984">
                <a:moveTo>
                  <a:pt x="381787" y="18872"/>
                </a:moveTo>
                <a:lnTo>
                  <a:pt x="361950" y="18872"/>
                </a:lnTo>
                <a:lnTo>
                  <a:pt x="361950" y="113233"/>
                </a:lnTo>
                <a:lnTo>
                  <a:pt x="381787" y="113233"/>
                </a:lnTo>
                <a:lnTo>
                  <a:pt x="381787" y="18872"/>
                </a:lnTo>
                <a:close/>
              </a:path>
              <a:path w="511810" h="133984">
                <a:moveTo>
                  <a:pt x="418401" y="317"/>
                </a:moveTo>
                <a:lnTo>
                  <a:pt x="325323" y="317"/>
                </a:lnTo>
                <a:lnTo>
                  <a:pt x="325323" y="18872"/>
                </a:lnTo>
                <a:lnTo>
                  <a:pt x="418401" y="18872"/>
                </a:lnTo>
                <a:lnTo>
                  <a:pt x="418401" y="317"/>
                </a:lnTo>
                <a:close/>
              </a:path>
              <a:path w="511810" h="133984">
                <a:moveTo>
                  <a:pt x="467753" y="0"/>
                </a:moveTo>
                <a:lnTo>
                  <a:pt x="435660" y="317"/>
                </a:lnTo>
                <a:lnTo>
                  <a:pt x="435660" y="113233"/>
                </a:lnTo>
                <a:lnTo>
                  <a:pt x="455485" y="113233"/>
                </a:lnTo>
                <a:lnTo>
                  <a:pt x="455485" y="72428"/>
                </a:lnTo>
                <a:lnTo>
                  <a:pt x="473011" y="72428"/>
                </a:lnTo>
                <a:lnTo>
                  <a:pt x="487983" y="69888"/>
                </a:lnTo>
                <a:lnTo>
                  <a:pt x="500918" y="61799"/>
                </a:lnTo>
                <a:lnTo>
                  <a:pt x="505939" y="54355"/>
                </a:lnTo>
                <a:lnTo>
                  <a:pt x="465010" y="54355"/>
                </a:lnTo>
                <a:lnTo>
                  <a:pt x="460171" y="54025"/>
                </a:lnTo>
                <a:lnTo>
                  <a:pt x="455485" y="53555"/>
                </a:lnTo>
                <a:lnTo>
                  <a:pt x="455485" y="18872"/>
                </a:lnTo>
                <a:lnTo>
                  <a:pt x="465658" y="18554"/>
                </a:lnTo>
                <a:lnTo>
                  <a:pt x="506662" y="18554"/>
                </a:lnTo>
                <a:lnTo>
                  <a:pt x="502069" y="11190"/>
                </a:lnTo>
                <a:lnTo>
                  <a:pt x="488599" y="3062"/>
                </a:lnTo>
                <a:lnTo>
                  <a:pt x="467753" y="0"/>
                </a:lnTo>
                <a:close/>
              </a:path>
              <a:path w="511810" h="133984">
                <a:moveTo>
                  <a:pt x="473011" y="72428"/>
                </a:moveTo>
                <a:lnTo>
                  <a:pt x="455485" y="72428"/>
                </a:lnTo>
                <a:lnTo>
                  <a:pt x="460336" y="72910"/>
                </a:lnTo>
                <a:lnTo>
                  <a:pt x="470166" y="72910"/>
                </a:lnTo>
                <a:lnTo>
                  <a:pt x="473011" y="72428"/>
                </a:lnTo>
                <a:close/>
              </a:path>
              <a:path w="511810" h="133984">
                <a:moveTo>
                  <a:pt x="506662" y="18554"/>
                </a:moveTo>
                <a:lnTo>
                  <a:pt x="469684" y="18554"/>
                </a:lnTo>
                <a:lnTo>
                  <a:pt x="478653" y="19645"/>
                </a:lnTo>
                <a:lnTo>
                  <a:pt x="485173" y="22928"/>
                </a:lnTo>
                <a:lnTo>
                  <a:pt x="489152" y="28418"/>
                </a:lnTo>
                <a:lnTo>
                  <a:pt x="490499" y="36131"/>
                </a:lnTo>
                <a:lnTo>
                  <a:pt x="488878" y="44283"/>
                </a:lnTo>
                <a:lnTo>
                  <a:pt x="484428" y="49958"/>
                </a:lnTo>
                <a:lnTo>
                  <a:pt x="477769" y="53276"/>
                </a:lnTo>
                <a:lnTo>
                  <a:pt x="469519" y="54355"/>
                </a:lnTo>
                <a:lnTo>
                  <a:pt x="505939" y="54355"/>
                </a:lnTo>
                <a:lnTo>
                  <a:pt x="508801" y="50113"/>
                </a:lnTo>
                <a:lnTo>
                  <a:pt x="511467" y="36296"/>
                </a:lnTo>
                <a:lnTo>
                  <a:pt x="509308" y="22797"/>
                </a:lnTo>
                <a:lnTo>
                  <a:pt x="506662" y="1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057671" y="5871355"/>
            <a:ext cx="72399" cy="18426"/>
          </a:xfrm>
          <a:custGeom>
            <a:avLst/>
            <a:gdLst/>
            <a:ahLst/>
            <a:cxnLst/>
            <a:rect l="l" t="t" r="r" b="b"/>
            <a:pathLst>
              <a:path w="63500" h="20320">
                <a:moveTo>
                  <a:pt x="0" y="0"/>
                </a:moveTo>
                <a:lnTo>
                  <a:pt x="9613" y="20066"/>
                </a:lnTo>
                <a:lnTo>
                  <a:pt x="6336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016168" y="5871349"/>
            <a:ext cx="52851" cy="33973"/>
          </a:xfrm>
          <a:custGeom>
            <a:avLst/>
            <a:gdLst/>
            <a:ahLst/>
            <a:cxnLst/>
            <a:rect l="l" t="t" r="r" b="b"/>
            <a:pathLst>
              <a:path w="46355" h="37465">
                <a:moveTo>
                  <a:pt x="36398" y="0"/>
                </a:moveTo>
                <a:lnTo>
                  <a:pt x="0" y="37122"/>
                </a:lnTo>
                <a:lnTo>
                  <a:pt x="46012" y="20078"/>
                </a:lnTo>
                <a:lnTo>
                  <a:pt x="36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177095" y="5875633"/>
            <a:ext cx="188962" cy="56430"/>
          </a:xfrm>
          <a:custGeom>
            <a:avLst/>
            <a:gdLst/>
            <a:ahLst/>
            <a:cxnLst/>
            <a:rect l="l" t="t" r="r" b="b"/>
            <a:pathLst>
              <a:path w="165734" h="62229">
                <a:moveTo>
                  <a:pt x="121500" y="0"/>
                </a:moveTo>
                <a:lnTo>
                  <a:pt x="0" y="46786"/>
                </a:lnTo>
                <a:lnTo>
                  <a:pt x="165582" y="61709"/>
                </a:lnTo>
                <a:lnTo>
                  <a:pt x="12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510105" y="5871389"/>
            <a:ext cx="115838" cy="23608"/>
          </a:xfrm>
          <a:custGeom>
            <a:avLst/>
            <a:gdLst/>
            <a:ahLst/>
            <a:cxnLst/>
            <a:rect l="l" t="t" r="r" b="b"/>
            <a:pathLst>
              <a:path w="101600" h="26035">
                <a:moveTo>
                  <a:pt x="100990" y="0"/>
                </a:moveTo>
                <a:lnTo>
                  <a:pt x="0" y="0"/>
                </a:lnTo>
                <a:lnTo>
                  <a:pt x="35204" y="25907"/>
                </a:lnTo>
                <a:lnTo>
                  <a:pt x="100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81610" y="5966053"/>
            <a:ext cx="134547" cy="127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550239" y="5871390"/>
            <a:ext cx="76743" cy="50095"/>
          </a:xfrm>
          <a:custGeom>
            <a:avLst/>
            <a:gdLst/>
            <a:ahLst/>
            <a:cxnLst/>
            <a:rect l="l" t="t" r="r" b="b"/>
            <a:pathLst>
              <a:path w="67309" h="55245">
                <a:moveTo>
                  <a:pt x="66802" y="0"/>
                </a:moveTo>
                <a:lnTo>
                  <a:pt x="65786" y="0"/>
                </a:lnTo>
                <a:lnTo>
                  <a:pt x="0" y="25907"/>
                </a:lnTo>
                <a:lnTo>
                  <a:pt x="39979" y="55168"/>
                </a:lnTo>
                <a:lnTo>
                  <a:pt x="66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615672" y="6138544"/>
            <a:ext cx="118325" cy="121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335106" y="5983282"/>
            <a:ext cx="176654" cy="102496"/>
          </a:xfrm>
          <a:custGeom>
            <a:avLst/>
            <a:gdLst/>
            <a:ahLst/>
            <a:cxnLst/>
            <a:rect l="l" t="t" r="r" b="b"/>
            <a:pathLst>
              <a:path w="154940" h="113029">
                <a:moveTo>
                  <a:pt x="61734" y="0"/>
                </a:moveTo>
                <a:lnTo>
                  <a:pt x="0" y="96380"/>
                </a:lnTo>
                <a:lnTo>
                  <a:pt x="154571" y="112712"/>
                </a:lnTo>
                <a:lnTo>
                  <a:pt x="61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254426" y="6070688"/>
            <a:ext cx="257017" cy="100192"/>
          </a:xfrm>
          <a:custGeom>
            <a:avLst/>
            <a:gdLst/>
            <a:ahLst/>
            <a:cxnLst/>
            <a:rect l="l" t="t" r="r" b="b"/>
            <a:pathLst>
              <a:path w="225425" h="110490">
                <a:moveTo>
                  <a:pt x="70751" y="0"/>
                </a:moveTo>
                <a:lnTo>
                  <a:pt x="0" y="110261"/>
                </a:lnTo>
                <a:lnTo>
                  <a:pt x="225310" y="16344"/>
                </a:lnTo>
                <a:lnTo>
                  <a:pt x="707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80609" y="6162799"/>
            <a:ext cx="248328" cy="127832"/>
          </a:xfrm>
          <a:custGeom>
            <a:avLst/>
            <a:gdLst/>
            <a:ahLst/>
            <a:cxnLst/>
            <a:rect l="l" t="t" r="r" b="b"/>
            <a:pathLst>
              <a:path w="217805" h="140970">
                <a:moveTo>
                  <a:pt x="0" y="0"/>
                </a:moveTo>
                <a:lnTo>
                  <a:pt x="0" y="140538"/>
                </a:lnTo>
                <a:lnTo>
                  <a:pt x="217792" y="492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172802" y="6244889"/>
            <a:ext cx="259979" cy="118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053453" y="5988495"/>
            <a:ext cx="186066" cy="60461"/>
          </a:xfrm>
          <a:custGeom>
            <a:avLst/>
            <a:gdLst/>
            <a:ahLst/>
            <a:cxnLst/>
            <a:rect l="l" t="t" r="r" b="b"/>
            <a:pathLst>
              <a:path w="163194" h="66675">
                <a:moveTo>
                  <a:pt x="128054" y="0"/>
                </a:moveTo>
                <a:lnTo>
                  <a:pt x="0" y="49999"/>
                </a:lnTo>
                <a:lnTo>
                  <a:pt x="163195" y="66662"/>
                </a:lnTo>
                <a:lnTo>
                  <a:pt x="128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053453" y="6033835"/>
            <a:ext cx="186066" cy="67371"/>
          </a:xfrm>
          <a:custGeom>
            <a:avLst/>
            <a:gdLst/>
            <a:ahLst/>
            <a:cxnLst/>
            <a:rect l="l" t="t" r="r" b="b"/>
            <a:pathLst>
              <a:path w="163194" h="74295">
                <a:moveTo>
                  <a:pt x="0" y="0"/>
                </a:moveTo>
                <a:lnTo>
                  <a:pt x="20281" y="74282"/>
                </a:lnTo>
                <a:lnTo>
                  <a:pt x="163195" y="166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362856"/>
          </a:xfrm>
        </p:spPr>
        <p:txBody>
          <a:bodyPr lIns="0" tIns="0" rIns="0" bIns="0"/>
          <a:lstStyle>
            <a:lvl1pPr>
              <a:defRPr sz="235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552" cy="676587"/>
          </a:xfrm>
          <a:custGeom>
            <a:avLst/>
            <a:gdLst/>
            <a:ahLst/>
            <a:cxnLst/>
            <a:rect l="l" t="t" r="r" b="b"/>
            <a:pathLst>
              <a:path w="10692130" h="746125">
                <a:moveTo>
                  <a:pt x="0" y="745870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745870"/>
                </a:lnTo>
                <a:lnTo>
                  <a:pt x="0" y="74587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199515" y="204986"/>
            <a:ext cx="26788" cy="297122"/>
          </a:xfrm>
          <a:custGeom>
            <a:avLst/>
            <a:gdLst/>
            <a:ahLst/>
            <a:cxnLst/>
            <a:rect l="l" t="t" r="r" b="b"/>
            <a:pathLst>
              <a:path w="23495" h="327659">
                <a:moveTo>
                  <a:pt x="23317" y="327482"/>
                </a:moveTo>
                <a:lnTo>
                  <a:pt x="23317" y="173456"/>
                </a:lnTo>
                <a:lnTo>
                  <a:pt x="0" y="154279"/>
                </a:lnTo>
                <a:lnTo>
                  <a:pt x="0" y="0"/>
                </a:lnTo>
              </a:path>
            </a:pathLst>
          </a:custGeom>
          <a:ln w="5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353904" y="254469"/>
            <a:ext cx="161890" cy="69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0587460" y="259565"/>
            <a:ext cx="373579" cy="62188"/>
          </a:xfrm>
          <a:custGeom>
            <a:avLst/>
            <a:gdLst/>
            <a:ahLst/>
            <a:cxnLst/>
            <a:rect l="l" t="t" r="r" b="b"/>
            <a:pathLst>
              <a:path w="327659" h="68579">
                <a:moveTo>
                  <a:pt x="5054" y="51816"/>
                </a:moveTo>
                <a:lnTo>
                  <a:pt x="0" y="61620"/>
                </a:lnTo>
                <a:lnTo>
                  <a:pt x="4660" y="65620"/>
                </a:lnTo>
                <a:lnTo>
                  <a:pt x="13106" y="68567"/>
                </a:lnTo>
                <a:lnTo>
                  <a:pt x="22326" y="68567"/>
                </a:lnTo>
                <a:lnTo>
                  <a:pt x="36746" y="66115"/>
                </a:lnTo>
                <a:lnTo>
                  <a:pt x="47705" y="59162"/>
                </a:lnTo>
                <a:lnTo>
                  <a:pt x="48680" y="57645"/>
                </a:lnTo>
                <a:lnTo>
                  <a:pt x="15214" y="57645"/>
                </a:lnTo>
                <a:lnTo>
                  <a:pt x="9232" y="55067"/>
                </a:lnTo>
                <a:lnTo>
                  <a:pt x="5054" y="51816"/>
                </a:lnTo>
                <a:close/>
              </a:path>
              <a:path w="327659" h="68579">
                <a:moveTo>
                  <a:pt x="48731" y="10896"/>
                </a:moveTo>
                <a:lnTo>
                  <a:pt x="20891" y="10896"/>
                </a:lnTo>
                <a:lnTo>
                  <a:pt x="29596" y="12031"/>
                </a:lnTo>
                <a:lnTo>
                  <a:pt x="36707" y="15365"/>
                </a:lnTo>
                <a:lnTo>
                  <a:pt x="41892" y="20792"/>
                </a:lnTo>
                <a:lnTo>
                  <a:pt x="44818" y="28206"/>
                </a:lnTo>
                <a:lnTo>
                  <a:pt x="15214" y="28206"/>
                </a:lnTo>
                <a:lnTo>
                  <a:pt x="15214" y="39116"/>
                </a:lnTo>
                <a:lnTo>
                  <a:pt x="45123" y="39116"/>
                </a:lnTo>
                <a:lnTo>
                  <a:pt x="42279" y="47181"/>
                </a:lnTo>
                <a:lnTo>
                  <a:pt x="37134" y="52976"/>
                </a:lnTo>
                <a:lnTo>
                  <a:pt x="30228" y="56473"/>
                </a:lnTo>
                <a:lnTo>
                  <a:pt x="22097" y="57645"/>
                </a:lnTo>
                <a:lnTo>
                  <a:pt x="48680" y="57645"/>
                </a:lnTo>
                <a:lnTo>
                  <a:pt x="54671" y="48314"/>
                </a:lnTo>
                <a:lnTo>
                  <a:pt x="57111" y="34175"/>
                </a:lnTo>
                <a:lnTo>
                  <a:pt x="54636" y="20102"/>
                </a:lnTo>
                <a:lnTo>
                  <a:pt x="48731" y="10896"/>
                </a:lnTo>
                <a:close/>
              </a:path>
              <a:path w="327659" h="68579">
                <a:moveTo>
                  <a:pt x="23647" y="0"/>
                </a:moveTo>
                <a:lnTo>
                  <a:pt x="13487" y="0"/>
                </a:lnTo>
                <a:lnTo>
                  <a:pt x="5410" y="3314"/>
                </a:lnTo>
                <a:lnTo>
                  <a:pt x="749" y="7302"/>
                </a:lnTo>
                <a:lnTo>
                  <a:pt x="5308" y="16027"/>
                </a:lnTo>
                <a:lnTo>
                  <a:pt x="9969" y="12522"/>
                </a:lnTo>
                <a:lnTo>
                  <a:pt x="15570" y="10896"/>
                </a:lnTo>
                <a:lnTo>
                  <a:pt x="48731" y="10896"/>
                </a:lnTo>
                <a:lnTo>
                  <a:pt x="47723" y="9324"/>
                </a:lnTo>
                <a:lnTo>
                  <a:pt x="37137" y="2428"/>
                </a:lnTo>
                <a:lnTo>
                  <a:pt x="23647" y="0"/>
                </a:lnTo>
                <a:close/>
              </a:path>
              <a:path w="327659" h="68579">
                <a:moveTo>
                  <a:pt x="87934" y="1041"/>
                </a:moveTo>
                <a:lnTo>
                  <a:pt x="76276" y="1041"/>
                </a:lnTo>
                <a:lnTo>
                  <a:pt x="76276" y="67500"/>
                </a:lnTo>
                <a:lnTo>
                  <a:pt x="87934" y="67500"/>
                </a:lnTo>
                <a:lnTo>
                  <a:pt x="87934" y="33223"/>
                </a:lnTo>
                <a:lnTo>
                  <a:pt x="101879" y="33223"/>
                </a:lnTo>
                <a:lnTo>
                  <a:pt x="101339" y="32562"/>
                </a:lnTo>
                <a:lnTo>
                  <a:pt x="87934" y="32562"/>
                </a:lnTo>
                <a:lnTo>
                  <a:pt x="87934" y="1041"/>
                </a:lnTo>
                <a:close/>
              </a:path>
              <a:path w="327659" h="68579">
                <a:moveTo>
                  <a:pt x="101879" y="33223"/>
                </a:moveTo>
                <a:lnTo>
                  <a:pt x="87934" y="33223"/>
                </a:lnTo>
                <a:lnTo>
                  <a:pt x="115087" y="67500"/>
                </a:lnTo>
                <a:lnTo>
                  <a:pt x="129920" y="67500"/>
                </a:lnTo>
                <a:lnTo>
                  <a:pt x="101879" y="33223"/>
                </a:lnTo>
                <a:close/>
              </a:path>
              <a:path w="327659" h="68579">
                <a:moveTo>
                  <a:pt x="128181" y="1041"/>
                </a:moveTo>
                <a:lnTo>
                  <a:pt x="114185" y="1041"/>
                </a:lnTo>
                <a:lnTo>
                  <a:pt x="87934" y="32562"/>
                </a:lnTo>
                <a:lnTo>
                  <a:pt x="101339" y="32562"/>
                </a:lnTo>
                <a:lnTo>
                  <a:pt x="100850" y="31965"/>
                </a:lnTo>
                <a:lnTo>
                  <a:pt x="128181" y="1041"/>
                </a:lnTo>
                <a:close/>
              </a:path>
              <a:path w="327659" h="68579">
                <a:moveTo>
                  <a:pt x="179806" y="0"/>
                </a:moveTo>
                <a:lnTo>
                  <a:pt x="171132" y="0"/>
                </a:lnTo>
                <a:lnTo>
                  <a:pt x="156565" y="2667"/>
                </a:lnTo>
                <a:lnTo>
                  <a:pt x="145902" y="9969"/>
                </a:lnTo>
                <a:lnTo>
                  <a:pt x="139351" y="20852"/>
                </a:lnTo>
                <a:lnTo>
                  <a:pt x="137121" y="34264"/>
                </a:lnTo>
                <a:lnTo>
                  <a:pt x="139623" y="48352"/>
                </a:lnTo>
                <a:lnTo>
                  <a:pt x="146650" y="59174"/>
                </a:lnTo>
                <a:lnTo>
                  <a:pt x="157481" y="66116"/>
                </a:lnTo>
                <a:lnTo>
                  <a:pt x="171399" y="68567"/>
                </a:lnTo>
                <a:lnTo>
                  <a:pt x="180073" y="68567"/>
                </a:lnTo>
                <a:lnTo>
                  <a:pt x="188544" y="65519"/>
                </a:lnTo>
                <a:lnTo>
                  <a:pt x="192709" y="61061"/>
                </a:lnTo>
                <a:lnTo>
                  <a:pt x="190961" y="57645"/>
                </a:lnTo>
                <a:lnTo>
                  <a:pt x="172465" y="57645"/>
                </a:lnTo>
                <a:lnTo>
                  <a:pt x="163157" y="55942"/>
                </a:lnTo>
                <a:lnTo>
                  <a:pt x="155890" y="51155"/>
                </a:lnTo>
                <a:lnTo>
                  <a:pt x="151165" y="43768"/>
                </a:lnTo>
                <a:lnTo>
                  <a:pt x="149478" y="34264"/>
                </a:lnTo>
                <a:lnTo>
                  <a:pt x="151128" y="24526"/>
                </a:lnTo>
                <a:lnTo>
                  <a:pt x="155681" y="17170"/>
                </a:lnTo>
                <a:lnTo>
                  <a:pt x="162546" y="12519"/>
                </a:lnTo>
                <a:lnTo>
                  <a:pt x="171132" y="10896"/>
                </a:lnTo>
                <a:lnTo>
                  <a:pt x="188873" y="10896"/>
                </a:lnTo>
                <a:lnTo>
                  <a:pt x="191388" y="6756"/>
                </a:lnTo>
                <a:lnTo>
                  <a:pt x="187007" y="2730"/>
                </a:lnTo>
                <a:lnTo>
                  <a:pt x="179806" y="0"/>
                </a:lnTo>
                <a:close/>
              </a:path>
              <a:path w="327659" h="68579">
                <a:moveTo>
                  <a:pt x="188239" y="52324"/>
                </a:moveTo>
                <a:lnTo>
                  <a:pt x="183680" y="55829"/>
                </a:lnTo>
                <a:lnTo>
                  <a:pt x="178079" y="57645"/>
                </a:lnTo>
                <a:lnTo>
                  <a:pt x="190961" y="57645"/>
                </a:lnTo>
                <a:lnTo>
                  <a:pt x="188239" y="52324"/>
                </a:lnTo>
                <a:close/>
              </a:path>
              <a:path w="327659" h="68579">
                <a:moveTo>
                  <a:pt x="188873" y="10896"/>
                </a:moveTo>
                <a:lnTo>
                  <a:pt x="177787" y="10896"/>
                </a:lnTo>
                <a:lnTo>
                  <a:pt x="182194" y="12700"/>
                </a:lnTo>
                <a:lnTo>
                  <a:pt x="186156" y="15367"/>
                </a:lnTo>
                <a:lnTo>
                  <a:pt x="188873" y="10896"/>
                </a:lnTo>
                <a:close/>
              </a:path>
              <a:path w="327659" h="68579">
                <a:moveTo>
                  <a:pt x="239267" y="825"/>
                </a:moveTo>
                <a:lnTo>
                  <a:pt x="228993" y="825"/>
                </a:lnTo>
                <a:lnTo>
                  <a:pt x="200901" y="67500"/>
                </a:lnTo>
                <a:lnTo>
                  <a:pt x="212661" y="67500"/>
                </a:lnTo>
                <a:lnTo>
                  <a:pt x="219570" y="50520"/>
                </a:lnTo>
                <a:lnTo>
                  <a:pt x="260177" y="50520"/>
                </a:lnTo>
                <a:lnTo>
                  <a:pt x="255576" y="39585"/>
                </a:lnTo>
                <a:lnTo>
                  <a:pt x="224078" y="39585"/>
                </a:lnTo>
                <a:lnTo>
                  <a:pt x="233819" y="15938"/>
                </a:lnTo>
                <a:lnTo>
                  <a:pt x="245626" y="15938"/>
                </a:lnTo>
                <a:lnTo>
                  <a:pt x="239267" y="825"/>
                </a:lnTo>
                <a:close/>
              </a:path>
              <a:path w="327659" h="68579">
                <a:moveTo>
                  <a:pt x="260177" y="50520"/>
                </a:moveTo>
                <a:lnTo>
                  <a:pt x="247992" y="50520"/>
                </a:lnTo>
                <a:lnTo>
                  <a:pt x="254901" y="67500"/>
                </a:lnTo>
                <a:lnTo>
                  <a:pt x="267322" y="67500"/>
                </a:lnTo>
                <a:lnTo>
                  <a:pt x="260177" y="50520"/>
                </a:lnTo>
                <a:close/>
              </a:path>
              <a:path w="327659" h="68579">
                <a:moveTo>
                  <a:pt x="245626" y="15938"/>
                </a:moveTo>
                <a:lnTo>
                  <a:pt x="233819" y="15938"/>
                </a:lnTo>
                <a:lnTo>
                  <a:pt x="243535" y="39585"/>
                </a:lnTo>
                <a:lnTo>
                  <a:pt x="255576" y="39585"/>
                </a:lnTo>
                <a:lnTo>
                  <a:pt x="245626" y="15938"/>
                </a:lnTo>
                <a:close/>
              </a:path>
              <a:path w="327659" h="68579">
                <a:moveTo>
                  <a:pt x="301955" y="825"/>
                </a:moveTo>
                <a:lnTo>
                  <a:pt x="297243" y="825"/>
                </a:lnTo>
                <a:lnTo>
                  <a:pt x="286715" y="1041"/>
                </a:lnTo>
                <a:lnTo>
                  <a:pt x="283032" y="1041"/>
                </a:lnTo>
                <a:lnTo>
                  <a:pt x="283032" y="67500"/>
                </a:lnTo>
                <a:lnTo>
                  <a:pt x="294703" y="67500"/>
                </a:lnTo>
                <a:lnTo>
                  <a:pt x="294703" y="43472"/>
                </a:lnTo>
                <a:lnTo>
                  <a:pt x="305074" y="43472"/>
                </a:lnTo>
                <a:lnTo>
                  <a:pt x="313847" y="41984"/>
                </a:lnTo>
                <a:lnTo>
                  <a:pt x="321459" y="37218"/>
                </a:lnTo>
                <a:lnTo>
                  <a:pt x="324396" y="32854"/>
                </a:lnTo>
                <a:lnTo>
                  <a:pt x="300304" y="32854"/>
                </a:lnTo>
                <a:lnTo>
                  <a:pt x="297446" y="32639"/>
                </a:lnTo>
                <a:lnTo>
                  <a:pt x="294703" y="32385"/>
                </a:lnTo>
                <a:lnTo>
                  <a:pt x="294703" y="11950"/>
                </a:lnTo>
                <a:lnTo>
                  <a:pt x="300710" y="11772"/>
                </a:lnTo>
                <a:lnTo>
                  <a:pt x="324851" y="11772"/>
                </a:lnTo>
                <a:lnTo>
                  <a:pt x="322137" y="7415"/>
                </a:lnTo>
                <a:lnTo>
                  <a:pt x="314217" y="2629"/>
                </a:lnTo>
                <a:lnTo>
                  <a:pt x="301955" y="825"/>
                </a:lnTo>
                <a:close/>
              </a:path>
              <a:path w="327659" h="68579">
                <a:moveTo>
                  <a:pt x="305074" y="43472"/>
                </a:moveTo>
                <a:lnTo>
                  <a:pt x="294703" y="43472"/>
                </a:lnTo>
                <a:lnTo>
                  <a:pt x="297586" y="43764"/>
                </a:lnTo>
                <a:lnTo>
                  <a:pt x="303352" y="43764"/>
                </a:lnTo>
                <a:lnTo>
                  <a:pt x="305074" y="43472"/>
                </a:lnTo>
                <a:close/>
              </a:path>
              <a:path w="327659" h="68579">
                <a:moveTo>
                  <a:pt x="324851" y="11772"/>
                </a:moveTo>
                <a:lnTo>
                  <a:pt x="311035" y="11772"/>
                </a:lnTo>
                <a:lnTo>
                  <a:pt x="315315" y="15163"/>
                </a:lnTo>
                <a:lnTo>
                  <a:pt x="315315" y="29527"/>
                </a:lnTo>
                <a:lnTo>
                  <a:pt x="309892" y="32854"/>
                </a:lnTo>
                <a:lnTo>
                  <a:pt x="324396" y="32854"/>
                </a:lnTo>
                <a:lnTo>
                  <a:pt x="326094" y="30332"/>
                </a:lnTo>
                <a:lnTo>
                  <a:pt x="327659" y="22186"/>
                </a:lnTo>
                <a:lnTo>
                  <a:pt x="326392" y="14246"/>
                </a:lnTo>
                <a:lnTo>
                  <a:pt x="324851" y="11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583696" y="256571"/>
            <a:ext cx="381107" cy="68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353904" y="401416"/>
            <a:ext cx="161890" cy="69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595453" y="406509"/>
            <a:ext cx="979559" cy="62764"/>
          </a:xfrm>
          <a:custGeom>
            <a:avLst/>
            <a:gdLst/>
            <a:ahLst/>
            <a:cxnLst/>
            <a:rect l="l" t="t" r="r" b="b"/>
            <a:pathLst>
              <a:path w="859154" h="69215">
                <a:moveTo>
                  <a:pt x="18884" y="850"/>
                </a:moveTo>
                <a:lnTo>
                  <a:pt x="14223" y="850"/>
                </a:lnTo>
                <a:lnTo>
                  <a:pt x="3695" y="1041"/>
                </a:lnTo>
                <a:lnTo>
                  <a:pt x="0" y="1041"/>
                </a:lnTo>
                <a:lnTo>
                  <a:pt x="0" y="67525"/>
                </a:lnTo>
                <a:lnTo>
                  <a:pt x="11671" y="67525"/>
                </a:lnTo>
                <a:lnTo>
                  <a:pt x="11671" y="43535"/>
                </a:lnTo>
                <a:lnTo>
                  <a:pt x="21878" y="43535"/>
                </a:lnTo>
                <a:lnTo>
                  <a:pt x="30803" y="42020"/>
                </a:lnTo>
                <a:lnTo>
                  <a:pt x="38428" y="37253"/>
                </a:lnTo>
                <a:lnTo>
                  <a:pt x="41383" y="32880"/>
                </a:lnTo>
                <a:lnTo>
                  <a:pt x="17297" y="32880"/>
                </a:lnTo>
                <a:lnTo>
                  <a:pt x="14427" y="32689"/>
                </a:lnTo>
                <a:lnTo>
                  <a:pt x="11671" y="32359"/>
                </a:lnTo>
                <a:lnTo>
                  <a:pt x="11671" y="11938"/>
                </a:lnTo>
                <a:lnTo>
                  <a:pt x="14820" y="11887"/>
                </a:lnTo>
                <a:lnTo>
                  <a:pt x="17652" y="11760"/>
                </a:lnTo>
                <a:lnTo>
                  <a:pt x="41806" y="11760"/>
                </a:lnTo>
                <a:lnTo>
                  <a:pt x="39108" y="7439"/>
                </a:lnTo>
                <a:lnTo>
                  <a:pt x="31167" y="2653"/>
                </a:lnTo>
                <a:lnTo>
                  <a:pt x="18884" y="850"/>
                </a:lnTo>
                <a:close/>
              </a:path>
              <a:path w="859154" h="69215">
                <a:moveTo>
                  <a:pt x="21878" y="43535"/>
                </a:moveTo>
                <a:lnTo>
                  <a:pt x="11671" y="43535"/>
                </a:lnTo>
                <a:lnTo>
                  <a:pt x="14541" y="43802"/>
                </a:lnTo>
                <a:lnTo>
                  <a:pt x="20307" y="43802"/>
                </a:lnTo>
                <a:lnTo>
                  <a:pt x="21878" y="43535"/>
                </a:lnTo>
                <a:close/>
              </a:path>
              <a:path w="859154" h="69215">
                <a:moveTo>
                  <a:pt x="41806" y="11760"/>
                </a:moveTo>
                <a:lnTo>
                  <a:pt x="28016" y="11760"/>
                </a:lnTo>
                <a:lnTo>
                  <a:pt x="32296" y="15214"/>
                </a:lnTo>
                <a:lnTo>
                  <a:pt x="32296" y="29502"/>
                </a:lnTo>
                <a:lnTo>
                  <a:pt x="26860" y="32880"/>
                </a:lnTo>
                <a:lnTo>
                  <a:pt x="41383" y="32880"/>
                </a:lnTo>
                <a:lnTo>
                  <a:pt x="43079" y="30370"/>
                </a:lnTo>
                <a:lnTo>
                  <a:pt x="44653" y="22237"/>
                </a:lnTo>
                <a:lnTo>
                  <a:pt x="43379" y="14277"/>
                </a:lnTo>
                <a:lnTo>
                  <a:pt x="41806" y="11760"/>
                </a:lnTo>
                <a:close/>
              </a:path>
              <a:path w="859154" h="69215">
                <a:moveTo>
                  <a:pt x="92963" y="0"/>
                </a:moveTo>
                <a:lnTo>
                  <a:pt x="78954" y="2646"/>
                </a:lnTo>
                <a:lnTo>
                  <a:pt x="68032" y="9913"/>
                </a:lnTo>
                <a:lnTo>
                  <a:pt x="60936" y="20793"/>
                </a:lnTo>
                <a:lnTo>
                  <a:pt x="58407" y="34277"/>
                </a:lnTo>
                <a:lnTo>
                  <a:pt x="61033" y="48377"/>
                </a:lnTo>
                <a:lnTo>
                  <a:pt x="68289" y="59202"/>
                </a:lnTo>
                <a:lnTo>
                  <a:pt x="79243" y="66143"/>
                </a:lnTo>
                <a:lnTo>
                  <a:pt x="92963" y="68592"/>
                </a:lnTo>
                <a:lnTo>
                  <a:pt x="106721" y="66036"/>
                </a:lnTo>
                <a:lnTo>
                  <a:pt x="117708" y="58916"/>
                </a:lnTo>
                <a:lnTo>
                  <a:pt x="118560" y="57645"/>
                </a:lnTo>
                <a:lnTo>
                  <a:pt x="92963" y="57645"/>
                </a:lnTo>
                <a:lnTo>
                  <a:pt x="84250" y="55863"/>
                </a:lnTo>
                <a:lnTo>
                  <a:pt x="77201" y="50947"/>
                </a:lnTo>
                <a:lnTo>
                  <a:pt x="72484" y="43538"/>
                </a:lnTo>
                <a:lnTo>
                  <a:pt x="70764" y="34277"/>
                </a:lnTo>
                <a:lnTo>
                  <a:pt x="72445" y="24814"/>
                </a:lnTo>
                <a:lnTo>
                  <a:pt x="77096" y="17432"/>
                </a:lnTo>
                <a:lnTo>
                  <a:pt x="84132" y="12633"/>
                </a:lnTo>
                <a:lnTo>
                  <a:pt x="92963" y="10922"/>
                </a:lnTo>
                <a:lnTo>
                  <a:pt x="118749" y="10922"/>
                </a:lnTo>
                <a:lnTo>
                  <a:pt x="117708" y="9375"/>
                </a:lnTo>
                <a:lnTo>
                  <a:pt x="106721" y="2444"/>
                </a:lnTo>
                <a:lnTo>
                  <a:pt x="92963" y="0"/>
                </a:lnTo>
                <a:close/>
              </a:path>
              <a:path w="859154" h="69215">
                <a:moveTo>
                  <a:pt x="118749" y="10922"/>
                </a:moveTo>
                <a:lnTo>
                  <a:pt x="92963" y="10922"/>
                </a:lnTo>
                <a:lnTo>
                  <a:pt x="101738" y="12633"/>
                </a:lnTo>
                <a:lnTo>
                  <a:pt x="108821" y="17432"/>
                </a:lnTo>
                <a:lnTo>
                  <a:pt x="113554" y="24814"/>
                </a:lnTo>
                <a:lnTo>
                  <a:pt x="115277" y="34277"/>
                </a:lnTo>
                <a:lnTo>
                  <a:pt x="113755" y="43452"/>
                </a:lnTo>
                <a:lnTo>
                  <a:pt x="109359" y="50871"/>
                </a:lnTo>
                <a:lnTo>
                  <a:pt x="102344" y="55835"/>
                </a:lnTo>
                <a:lnTo>
                  <a:pt x="92963" y="57645"/>
                </a:lnTo>
                <a:lnTo>
                  <a:pt x="118560" y="57645"/>
                </a:lnTo>
                <a:lnTo>
                  <a:pt x="124987" y="48056"/>
                </a:lnTo>
                <a:lnTo>
                  <a:pt x="127622" y="34277"/>
                </a:lnTo>
                <a:lnTo>
                  <a:pt x="124987" y="20188"/>
                </a:lnTo>
                <a:lnTo>
                  <a:pt x="118749" y="10922"/>
                </a:lnTo>
                <a:close/>
              </a:path>
              <a:path w="859154" h="69215">
                <a:moveTo>
                  <a:pt x="184518" y="0"/>
                </a:moveTo>
                <a:lnTo>
                  <a:pt x="175882" y="0"/>
                </a:lnTo>
                <a:lnTo>
                  <a:pt x="161311" y="2675"/>
                </a:lnTo>
                <a:lnTo>
                  <a:pt x="150653" y="9990"/>
                </a:lnTo>
                <a:lnTo>
                  <a:pt x="144110" y="20879"/>
                </a:lnTo>
                <a:lnTo>
                  <a:pt x="141884" y="34277"/>
                </a:lnTo>
                <a:lnTo>
                  <a:pt x="144379" y="48377"/>
                </a:lnTo>
                <a:lnTo>
                  <a:pt x="151395" y="59202"/>
                </a:lnTo>
                <a:lnTo>
                  <a:pt x="162228" y="66143"/>
                </a:lnTo>
                <a:lnTo>
                  <a:pt x="176174" y="68592"/>
                </a:lnTo>
                <a:lnTo>
                  <a:pt x="184810" y="68592"/>
                </a:lnTo>
                <a:lnTo>
                  <a:pt x="193255" y="65544"/>
                </a:lnTo>
                <a:lnTo>
                  <a:pt x="197434" y="61074"/>
                </a:lnTo>
                <a:lnTo>
                  <a:pt x="195684" y="57645"/>
                </a:lnTo>
                <a:lnTo>
                  <a:pt x="177266" y="57645"/>
                </a:lnTo>
                <a:lnTo>
                  <a:pt x="167907" y="55947"/>
                </a:lnTo>
                <a:lnTo>
                  <a:pt x="160628" y="51171"/>
                </a:lnTo>
                <a:lnTo>
                  <a:pt x="155908" y="43789"/>
                </a:lnTo>
                <a:lnTo>
                  <a:pt x="154228" y="34277"/>
                </a:lnTo>
                <a:lnTo>
                  <a:pt x="155874" y="24541"/>
                </a:lnTo>
                <a:lnTo>
                  <a:pt x="160421" y="17189"/>
                </a:lnTo>
                <a:lnTo>
                  <a:pt x="167285" y="12542"/>
                </a:lnTo>
                <a:lnTo>
                  <a:pt x="175882" y="10922"/>
                </a:lnTo>
                <a:lnTo>
                  <a:pt x="193594" y="10922"/>
                </a:lnTo>
                <a:lnTo>
                  <a:pt x="196087" y="6731"/>
                </a:lnTo>
                <a:lnTo>
                  <a:pt x="191719" y="2755"/>
                </a:lnTo>
                <a:lnTo>
                  <a:pt x="184518" y="0"/>
                </a:lnTo>
                <a:close/>
              </a:path>
              <a:path w="859154" h="69215">
                <a:moveTo>
                  <a:pt x="192963" y="52311"/>
                </a:moveTo>
                <a:lnTo>
                  <a:pt x="188429" y="55867"/>
                </a:lnTo>
                <a:lnTo>
                  <a:pt x="182816" y="57645"/>
                </a:lnTo>
                <a:lnTo>
                  <a:pt x="195684" y="57645"/>
                </a:lnTo>
                <a:lnTo>
                  <a:pt x="192963" y="52311"/>
                </a:lnTo>
                <a:close/>
              </a:path>
              <a:path w="859154" h="69215">
                <a:moveTo>
                  <a:pt x="193594" y="10922"/>
                </a:moveTo>
                <a:lnTo>
                  <a:pt x="182537" y="10922"/>
                </a:lnTo>
                <a:lnTo>
                  <a:pt x="186905" y="12738"/>
                </a:lnTo>
                <a:lnTo>
                  <a:pt x="190919" y="15417"/>
                </a:lnTo>
                <a:lnTo>
                  <a:pt x="193594" y="10922"/>
                </a:lnTo>
                <a:close/>
              </a:path>
              <a:path w="859154" h="69215">
                <a:moveTo>
                  <a:pt x="212712" y="51841"/>
                </a:moveTo>
                <a:lnTo>
                  <a:pt x="207695" y="61645"/>
                </a:lnTo>
                <a:lnTo>
                  <a:pt x="212356" y="65646"/>
                </a:lnTo>
                <a:lnTo>
                  <a:pt x="220802" y="68592"/>
                </a:lnTo>
                <a:lnTo>
                  <a:pt x="230022" y="68592"/>
                </a:lnTo>
                <a:lnTo>
                  <a:pt x="244420" y="66142"/>
                </a:lnTo>
                <a:lnTo>
                  <a:pt x="255368" y="59191"/>
                </a:lnTo>
                <a:lnTo>
                  <a:pt x="256360" y="57645"/>
                </a:lnTo>
                <a:lnTo>
                  <a:pt x="222872" y="57645"/>
                </a:lnTo>
                <a:lnTo>
                  <a:pt x="216915" y="55092"/>
                </a:lnTo>
                <a:lnTo>
                  <a:pt x="212712" y="51841"/>
                </a:lnTo>
                <a:close/>
              </a:path>
              <a:path w="859154" h="69215">
                <a:moveTo>
                  <a:pt x="256419" y="10922"/>
                </a:moveTo>
                <a:lnTo>
                  <a:pt x="228587" y="10922"/>
                </a:lnTo>
                <a:lnTo>
                  <a:pt x="237305" y="12061"/>
                </a:lnTo>
                <a:lnTo>
                  <a:pt x="244408" y="15400"/>
                </a:lnTo>
                <a:lnTo>
                  <a:pt x="249582" y="20817"/>
                </a:lnTo>
                <a:lnTo>
                  <a:pt x="252514" y="28194"/>
                </a:lnTo>
                <a:lnTo>
                  <a:pt x="222872" y="28194"/>
                </a:lnTo>
                <a:lnTo>
                  <a:pt x="222872" y="39116"/>
                </a:lnTo>
                <a:lnTo>
                  <a:pt x="252806" y="39116"/>
                </a:lnTo>
                <a:lnTo>
                  <a:pt x="249979" y="47192"/>
                </a:lnTo>
                <a:lnTo>
                  <a:pt x="244843" y="52985"/>
                </a:lnTo>
                <a:lnTo>
                  <a:pt x="237954" y="56477"/>
                </a:lnTo>
                <a:lnTo>
                  <a:pt x="229869" y="57645"/>
                </a:lnTo>
                <a:lnTo>
                  <a:pt x="256360" y="57645"/>
                </a:lnTo>
                <a:lnTo>
                  <a:pt x="262330" y="48340"/>
                </a:lnTo>
                <a:lnTo>
                  <a:pt x="264769" y="34188"/>
                </a:lnTo>
                <a:lnTo>
                  <a:pt x="262301" y="20118"/>
                </a:lnTo>
                <a:lnTo>
                  <a:pt x="256419" y="10922"/>
                </a:lnTo>
                <a:close/>
              </a:path>
              <a:path w="859154" h="69215">
                <a:moveTo>
                  <a:pt x="231381" y="0"/>
                </a:moveTo>
                <a:lnTo>
                  <a:pt x="221183" y="0"/>
                </a:lnTo>
                <a:lnTo>
                  <a:pt x="213144" y="3327"/>
                </a:lnTo>
                <a:lnTo>
                  <a:pt x="208483" y="7302"/>
                </a:lnTo>
                <a:lnTo>
                  <a:pt x="213055" y="16052"/>
                </a:lnTo>
                <a:lnTo>
                  <a:pt x="217677" y="12534"/>
                </a:lnTo>
                <a:lnTo>
                  <a:pt x="223227" y="10922"/>
                </a:lnTo>
                <a:lnTo>
                  <a:pt x="256419" y="10922"/>
                </a:lnTo>
                <a:lnTo>
                  <a:pt x="255404" y="9336"/>
                </a:lnTo>
                <a:lnTo>
                  <a:pt x="244843" y="2432"/>
                </a:lnTo>
                <a:lnTo>
                  <a:pt x="231381" y="0"/>
                </a:lnTo>
                <a:close/>
              </a:path>
              <a:path w="859154" h="69215">
                <a:moveTo>
                  <a:pt x="295643" y="1041"/>
                </a:moveTo>
                <a:lnTo>
                  <a:pt x="283971" y="1041"/>
                </a:lnTo>
                <a:lnTo>
                  <a:pt x="283971" y="67525"/>
                </a:lnTo>
                <a:lnTo>
                  <a:pt x="295643" y="67525"/>
                </a:lnTo>
                <a:lnTo>
                  <a:pt x="295643" y="33223"/>
                </a:lnTo>
                <a:lnTo>
                  <a:pt x="309513" y="33223"/>
                </a:lnTo>
                <a:lnTo>
                  <a:pt x="308972" y="32562"/>
                </a:lnTo>
                <a:lnTo>
                  <a:pt x="295643" y="32562"/>
                </a:lnTo>
                <a:lnTo>
                  <a:pt x="295643" y="1041"/>
                </a:lnTo>
                <a:close/>
              </a:path>
              <a:path w="859154" h="69215">
                <a:moveTo>
                  <a:pt x="309513" y="33223"/>
                </a:moveTo>
                <a:lnTo>
                  <a:pt x="295643" y="33223"/>
                </a:lnTo>
                <a:lnTo>
                  <a:pt x="322833" y="67525"/>
                </a:lnTo>
                <a:lnTo>
                  <a:pt x="337591" y="67525"/>
                </a:lnTo>
                <a:lnTo>
                  <a:pt x="309513" y="33223"/>
                </a:lnTo>
                <a:close/>
              </a:path>
              <a:path w="859154" h="69215">
                <a:moveTo>
                  <a:pt x="335902" y="1041"/>
                </a:moveTo>
                <a:lnTo>
                  <a:pt x="321856" y="1041"/>
                </a:lnTo>
                <a:lnTo>
                  <a:pt x="295643" y="32562"/>
                </a:lnTo>
                <a:lnTo>
                  <a:pt x="308972" y="32562"/>
                </a:lnTo>
                <a:lnTo>
                  <a:pt x="308546" y="32042"/>
                </a:lnTo>
                <a:lnTo>
                  <a:pt x="335902" y="1041"/>
                </a:lnTo>
                <a:close/>
              </a:path>
              <a:path w="859154" h="69215">
                <a:moveTo>
                  <a:pt x="387464" y="0"/>
                </a:moveTo>
                <a:lnTo>
                  <a:pt x="378828" y="0"/>
                </a:lnTo>
                <a:lnTo>
                  <a:pt x="364255" y="2675"/>
                </a:lnTo>
                <a:lnTo>
                  <a:pt x="353593" y="9990"/>
                </a:lnTo>
                <a:lnTo>
                  <a:pt x="347045" y="20879"/>
                </a:lnTo>
                <a:lnTo>
                  <a:pt x="344817" y="34277"/>
                </a:lnTo>
                <a:lnTo>
                  <a:pt x="347316" y="48377"/>
                </a:lnTo>
                <a:lnTo>
                  <a:pt x="354341" y="59202"/>
                </a:lnTo>
                <a:lnTo>
                  <a:pt x="365182" y="66143"/>
                </a:lnTo>
                <a:lnTo>
                  <a:pt x="379133" y="68592"/>
                </a:lnTo>
                <a:lnTo>
                  <a:pt x="387756" y="68592"/>
                </a:lnTo>
                <a:lnTo>
                  <a:pt x="396201" y="65544"/>
                </a:lnTo>
                <a:lnTo>
                  <a:pt x="400354" y="61074"/>
                </a:lnTo>
                <a:lnTo>
                  <a:pt x="398630" y="57645"/>
                </a:lnTo>
                <a:lnTo>
                  <a:pt x="380161" y="57645"/>
                </a:lnTo>
                <a:lnTo>
                  <a:pt x="370831" y="55947"/>
                </a:lnTo>
                <a:lnTo>
                  <a:pt x="363553" y="51171"/>
                </a:lnTo>
                <a:lnTo>
                  <a:pt x="358823" y="43789"/>
                </a:lnTo>
                <a:lnTo>
                  <a:pt x="357136" y="34277"/>
                </a:lnTo>
                <a:lnTo>
                  <a:pt x="358788" y="24541"/>
                </a:lnTo>
                <a:lnTo>
                  <a:pt x="363348" y="17189"/>
                </a:lnTo>
                <a:lnTo>
                  <a:pt x="370225" y="12542"/>
                </a:lnTo>
                <a:lnTo>
                  <a:pt x="378828" y="10922"/>
                </a:lnTo>
                <a:lnTo>
                  <a:pt x="396535" y="10922"/>
                </a:lnTo>
                <a:lnTo>
                  <a:pt x="399084" y="6731"/>
                </a:lnTo>
                <a:lnTo>
                  <a:pt x="394665" y="2755"/>
                </a:lnTo>
                <a:lnTo>
                  <a:pt x="387464" y="0"/>
                </a:lnTo>
                <a:close/>
              </a:path>
              <a:path w="859154" h="69215">
                <a:moveTo>
                  <a:pt x="395947" y="52311"/>
                </a:moveTo>
                <a:lnTo>
                  <a:pt x="391375" y="55867"/>
                </a:lnTo>
                <a:lnTo>
                  <a:pt x="385775" y="57645"/>
                </a:lnTo>
                <a:lnTo>
                  <a:pt x="398630" y="57645"/>
                </a:lnTo>
                <a:lnTo>
                  <a:pt x="395947" y="52311"/>
                </a:lnTo>
                <a:close/>
              </a:path>
              <a:path w="859154" h="69215">
                <a:moveTo>
                  <a:pt x="396535" y="10922"/>
                </a:moveTo>
                <a:lnTo>
                  <a:pt x="385483" y="10922"/>
                </a:lnTo>
                <a:lnTo>
                  <a:pt x="389839" y="12738"/>
                </a:lnTo>
                <a:lnTo>
                  <a:pt x="393801" y="15417"/>
                </a:lnTo>
                <a:lnTo>
                  <a:pt x="396535" y="10922"/>
                </a:lnTo>
                <a:close/>
              </a:path>
              <a:path w="859154" h="69215">
                <a:moveTo>
                  <a:pt x="429361" y="1041"/>
                </a:moveTo>
                <a:lnTo>
                  <a:pt x="417677" y="1041"/>
                </a:lnTo>
                <a:lnTo>
                  <a:pt x="417677" y="67525"/>
                </a:lnTo>
                <a:lnTo>
                  <a:pt x="427951" y="67525"/>
                </a:lnTo>
                <a:lnTo>
                  <a:pt x="442127" y="48323"/>
                </a:lnTo>
                <a:lnTo>
                  <a:pt x="429361" y="48323"/>
                </a:lnTo>
                <a:lnTo>
                  <a:pt x="429361" y="1041"/>
                </a:lnTo>
                <a:close/>
              </a:path>
              <a:path w="859154" h="69215">
                <a:moveTo>
                  <a:pt x="474459" y="20320"/>
                </a:moveTo>
                <a:lnTo>
                  <a:pt x="462800" y="20320"/>
                </a:lnTo>
                <a:lnTo>
                  <a:pt x="462800" y="67525"/>
                </a:lnTo>
                <a:lnTo>
                  <a:pt x="474459" y="67525"/>
                </a:lnTo>
                <a:lnTo>
                  <a:pt x="474459" y="20320"/>
                </a:lnTo>
                <a:close/>
              </a:path>
              <a:path w="859154" h="69215">
                <a:moveTo>
                  <a:pt x="474459" y="1041"/>
                </a:moveTo>
                <a:lnTo>
                  <a:pt x="464235" y="1041"/>
                </a:lnTo>
                <a:lnTo>
                  <a:pt x="429361" y="48323"/>
                </a:lnTo>
                <a:lnTo>
                  <a:pt x="442127" y="48323"/>
                </a:lnTo>
                <a:lnTo>
                  <a:pt x="462800" y="20320"/>
                </a:lnTo>
                <a:lnTo>
                  <a:pt x="474459" y="20320"/>
                </a:lnTo>
                <a:lnTo>
                  <a:pt x="474459" y="1041"/>
                </a:lnTo>
                <a:close/>
              </a:path>
              <a:path w="859154" h="69215">
                <a:moveTo>
                  <a:pt x="510336" y="1041"/>
                </a:moveTo>
                <a:lnTo>
                  <a:pt x="498576" y="1041"/>
                </a:lnTo>
                <a:lnTo>
                  <a:pt x="498576" y="67525"/>
                </a:lnTo>
                <a:lnTo>
                  <a:pt x="510298" y="67525"/>
                </a:lnTo>
                <a:lnTo>
                  <a:pt x="510298" y="19761"/>
                </a:lnTo>
                <a:lnTo>
                  <a:pt x="524022" y="19761"/>
                </a:lnTo>
                <a:lnTo>
                  <a:pt x="510336" y="1041"/>
                </a:lnTo>
                <a:close/>
              </a:path>
              <a:path w="859154" h="69215">
                <a:moveTo>
                  <a:pt x="565721" y="19481"/>
                </a:moveTo>
                <a:lnTo>
                  <a:pt x="554164" y="19481"/>
                </a:lnTo>
                <a:lnTo>
                  <a:pt x="554164" y="67525"/>
                </a:lnTo>
                <a:lnTo>
                  <a:pt x="565721" y="67525"/>
                </a:lnTo>
                <a:lnTo>
                  <a:pt x="565721" y="19481"/>
                </a:lnTo>
                <a:close/>
              </a:path>
              <a:path w="859154" h="69215">
                <a:moveTo>
                  <a:pt x="524022" y="19761"/>
                </a:moveTo>
                <a:lnTo>
                  <a:pt x="510298" y="19761"/>
                </a:lnTo>
                <a:lnTo>
                  <a:pt x="531444" y="48983"/>
                </a:lnTo>
                <a:lnTo>
                  <a:pt x="533158" y="48983"/>
                </a:lnTo>
                <a:lnTo>
                  <a:pt x="545167" y="32118"/>
                </a:lnTo>
                <a:lnTo>
                  <a:pt x="533057" y="32118"/>
                </a:lnTo>
                <a:lnTo>
                  <a:pt x="524022" y="19761"/>
                </a:lnTo>
                <a:close/>
              </a:path>
              <a:path w="859154" h="69215">
                <a:moveTo>
                  <a:pt x="565721" y="1041"/>
                </a:moveTo>
                <a:lnTo>
                  <a:pt x="554710" y="1041"/>
                </a:lnTo>
                <a:lnTo>
                  <a:pt x="533057" y="32118"/>
                </a:lnTo>
                <a:lnTo>
                  <a:pt x="545167" y="32118"/>
                </a:lnTo>
                <a:lnTo>
                  <a:pt x="554164" y="19481"/>
                </a:lnTo>
                <a:lnTo>
                  <a:pt x="565721" y="19481"/>
                </a:lnTo>
                <a:lnTo>
                  <a:pt x="565721" y="1041"/>
                </a:lnTo>
                <a:close/>
              </a:path>
              <a:path w="859154" h="69215">
                <a:moveTo>
                  <a:pt x="628713" y="1041"/>
                </a:moveTo>
                <a:lnTo>
                  <a:pt x="589838" y="1041"/>
                </a:lnTo>
                <a:lnTo>
                  <a:pt x="589838" y="67525"/>
                </a:lnTo>
                <a:lnTo>
                  <a:pt x="593724" y="67525"/>
                </a:lnTo>
                <a:lnTo>
                  <a:pt x="599439" y="67919"/>
                </a:lnTo>
                <a:lnTo>
                  <a:pt x="607136" y="67919"/>
                </a:lnTo>
                <a:lnTo>
                  <a:pt x="618027" y="66465"/>
                </a:lnTo>
                <a:lnTo>
                  <a:pt x="626076" y="62239"/>
                </a:lnTo>
                <a:lnTo>
                  <a:pt x="629945" y="56972"/>
                </a:lnTo>
                <a:lnTo>
                  <a:pt x="606475" y="56972"/>
                </a:lnTo>
                <a:lnTo>
                  <a:pt x="601510" y="56603"/>
                </a:lnTo>
                <a:lnTo>
                  <a:pt x="601510" y="37693"/>
                </a:lnTo>
                <a:lnTo>
                  <a:pt x="604494" y="37299"/>
                </a:lnTo>
                <a:lnTo>
                  <a:pt x="607326" y="37147"/>
                </a:lnTo>
                <a:lnTo>
                  <a:pt x="630675" y="37147"/>
                </a:lnTo>
                <a:lnTo>
                  <a:pt x="626824" y="31638"/>
                </a:lnTo>
                <a:lnTo>
                  <a:pt x="619800" y="27628"/>
                </a:lnTo>
                <a:lnTo>
                  <a:pt x="614175" y="26784"/>
                </a:lnTo>
                <a:lnTo>
                  <a:pt x="601510" y="26784"/>
                </a:lnTo>
                <a:lnTo>
                  <a:pt x="601510" y="11938"/>
                </a:lnTo>
                <a:lnTo>
                  <a:pt x="628713" y="11938"/>
                </a:lnTo>
                <a:lnTo>
                  <a:pt x="628713" y="1041"/>
                </a:lnTo>
                <a:close/>
              </a:path>
              <a:path w="859154" h="69215">
                <a:moveTo>
                  <a:pt x="630675" y="37147"/>
                </a:moveTo>
                <a:lnTo>
                  <a:pt x="617651" y="37147"/>
                </a:lnTo>
                <a:lnTo>
                  <a:pt x="621169" y="41414"/>
                </a:lnTo>
                <a:lnTo>
                  <a:pt x="621169" y="52984"/>
                </a:lnTo>
                <a:lnTo>
                  <a:pt x="617588" y="56972"/>
                </a:lnTo>
                <a:lnTo>
                  <a:pt x="629945" y="56972"/>
                </a:lnTo>
                <a:lnTo>
                  <a:pt x="631065" y="55446"/>
                </a:lnTo>
                <a:lnTo>
                  <a:pt x="632777" y="46291"/>
                </a:lnTo>
                <a:lnTo>
                  <a:pt x="631242" y="37959"/>
                </a:lnTo>
                <a:lnTo>
                  <a:pt x="630675" y="37147"/>
                </a:lnTo>
                <a:close/>
              </a:path>
              <a:path w="859154" h="69215">
                <a:moveTo>
                  <a:pt x="610450" y="26225"/>
                </a:moveTo>
                <a:lnTo>
                  <a:pt x="608075" y="26225"/>
                </a:lnTo>
                <a:lnTo>
                  <a:pt x="604062" y="26403"/>
                </a:lnTo>
                <a:lnTo>
                  <a:pt x="601510" y="26784"/>
                </a:lnTo>
                <a:lnTo>
                  <a:pt x="614175" y="26784"/>
                </a:lnTo>
                <a:lnTo>
                  <a:pt x="610450" y="26225"/>
                </a:lnTo>
                <a:close/>
              </a:path>
              <a:path w="859154" h="69215">
                <a:moveTo>
                  <a:pt x="683666" y="850"/>
                </a:moveTo>
                <a:lnTo>
                  <a:pt x="673417" y="850"/>
                </a:lnTo>
                <a:lnTo>
                  <a:pt x="645286" y="67525"/>
                </a:lnTo>
                <a:lnTo>
                  <a:pt x="657097" y="67525"/>
                </a:lnTo>
                <a:lnTo>
                  <a:pt x="664044" y="50520"/>
                </a:lnTo>
                <a:lnTo>
                  <a:pt x="704622" y="50520"/>
                </a:lnTo>
                <a:lnTo>
                  <a:pt x="700030" y="39636"/>
                </a:lnTo>
                <a:lnTo>
                  <a:pt x="668515" y="39636"/>
                </a:lnTo>
                <a:lnTo>
                  <a:pt x="678256" y="15951"/>
                </a:lnTo>
                <a:lnTo>
                  <a:pt x="690037" y="15951"/>
                </a:lnTo>
                <a:lnTo>
                  <a:pt x="683666" y="850"/>
                </a:lnTo>
                <a:close/>
              </a:path>
              <a:path w="859154" h="69215">
                <a:moveTo>
                  <a:pt x="704622" y="50520"/>
                </a:moveTo>
                <a:lnTo>
                  <a:pt x="692403" y="50520"/>
                </a:lnTo>
                <a:lnTo>
                  <a:pt x="699350" y="67525"/>
                </a:lnTo>
                <a:lnTo>
                  <a:pt x="711796" y="67525"/>
                </a:lnTo>
                <a:lnTo>
                  <a:pt x="704622" y="50520"/>
                </a:lnTo>
                <a:close/>
              </a:path>
              <a:path w="859154" h="69215">
                <a:moveTo>
                  <a:pt x="690037" y="15951"/>
                </a:moveTo>
                <a:lnTo>
                  <a:pt x="678256" y="15951"/>
                </a:lnTo>
                <a:lnTo>
                  <a:pt x="687971" y="39636"/>
                </a:lnTo>
                <a:lnTo>
                  <a:pt x="700030" y="39636"/>
                </a:lnTo>
                <a:lnTo>
                  <a:pt x="690037" y="15951"/>
                </a:lnTo>
                <a:close/>
              </a:path>
              <a:path w="859154" h="69215">
                <a:moveTo>
                  <a:pt x="739152" y="1041"/>
                </a:moveTo>
                <a:lnTo>
                  <a:pt x="727443" y="1041"/>
                </a:lnTo>
                <a:lnTo>
                  <a:pt x="727443" y="67525"/>
                </a:lnTo>
                <a:lnTo>
                  <a:pt x="739152" y="67525"/>
                </a:lnTo>
                <a:lnTo>
                  <a:pt x="739152" y="39116"/>
                </a:lnTo>
                <a:lnTo>
                  <a:pt x="781088" y="39116"/>
                </a:lnTo>
                <a:lnTo>
                  <a:pt x="781088" y="28194"/>
                </a:lnTo>
                <a:lnTo>
                  <a:pt x="739152" y="28194"/>
                </a:lnTo>
                <a:lnTo>
                  <a:pt x="739152" y="1041"/>
                </a:lnTo>
                <a:close/>
              </a:path>
              <a:path w="859154" h="69215">
                <a:moveTo>
                  <a:pt x="781088" y="39116"/>
                </a:moveTo>
                <a:lnTo>
                  <a:pt x="769569" y="39116"/>
                </a:lnTo>
                <a:lnTo>
                  <a:pt x="769569" y="67525"/>
                </a:lnTo>
                <a:lnTo>
                  <a:pt x="781088" y="67525"/>
                </a:lnTo>
                <a:lnTo>
                  <a:pt x="781088" y="39116"/>
                </a:lnTo>
                <a:close/>
              </a:path>
              <a:path w="859154" h="69215">
                <a:moveTo>
                  <a:pt x="781088" y="1041"/>
                </a:moveTo>
                <a:lnTo>
                  <a:pt x="769569" y="1041"/>
                </a:lnTo>
                <a:lnTo>
                  <a:pt x="769569" y="28194"/>
                </a:lnTo>
                <a:lnTo>
                  <a:pt x="781088" y="28194"/>
                </a:lnTo>
                <a:lnTo>
                  <a:pt x="781088" y="1041"/>
                </a:lnTo>
                <a:close/>
              </a:path>
              <a:path w="859154" h="69215">
                <a:moveTo>
                  <a:pt x="816914" y="1041"/>
                </a:moveTo>
                <a:lnTo>
                  <a:pt x="805243" y="1041"/>
                </a:lnTo>
                <a:lnTo>
                  <a:pt x="805243" y="67525"/>
                </a:lnTo>
                <a:lnTo>
                  <a:pt x="816914" y="67525"/>
                </a:lnTo>
                <a:lnTo>
                  <a:pt x="816914" y="33223"/>
                </a:lnTo>
                <a:lnTo>
                  <a:pt x="830786" y="33223"/>
                </a:lnTo>
                <a:lnTo>
                  <a:pt x="830244" y="32562"/>
                </a:lnTo>
                <a:lnTo>
                  <a:pt x="816914" y="32562"/>
                </a:lnTo>
                <a:lnTo>
                  <a:pt x="816914" y="1041"/>
                </a:lnTo>
                <a:close/>
              </a:path>
              <a:path w="859154" h="69215">
                <a:moveTo>
                  <a:pt x="830786" y="33223"/>
                </a:moveTo>
                <a:lnTo>
                  <a:pt x="816914" y="33223"/>
                </a:lnTo>
                <a:lnTo>
                  <a:pt x="844080" y="67525"/>
                </a:lnTo>
                <a:lnTo>
                  <a:pt x="858900" y="67525"/>
                </a:lnTo>
                <a:lnTo>
                  <a:pt x="830786" y="33223"/>
                </a:lnTo>
                <a:close/>
              </a:path>
              <a:path w="859154" h="69215">
                <a:moveTo>
                  <a:pt x="857173" y="1041"/>
                </a:moveTo>
                <a:lnTo>
                  <a:pt x="843152" y="1041"/>
                </a:lnTo>
                <a:lnTo>
                  <a:pt x="816914" y="32562"/>
                </a:lnTo>
                <a:lnTo>
                  <a:pt x="830244" y="32562"/>
                </a:lnTo>
                <a:lnTo>
                  <a:pt x="829817" y="32042"/>
                </a:lnTo>
                <a:lnTo>
                  <a:pt x="857173" y="1041"/>
                </a:lnTo>
                <a:close/>
              </a:path>
            </a:pathLst>
          </a:custGeom>
          <a:solidFill>
            <a:srgbClr val="00489A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697773" y="241125"/>
            <a:ext cx="897024" cy="89252"/>
          </a:xfrm>
          <a:custGeom>
            <a:avLst/>
            <a:gdLst/>
            <a:ahLst/>
            <a:cxnLst/>
            <a:rect l="l" t="t" r="r" b="b"/>
            <a:pathLst>
              <a:path w="786765" h="98425">
                <a:moveTo>
                  <a:pt x="744994" y="0"/>
                </a:moveTo>
                <a:lnTo>
                  <a:pt x="732142" y="0"/>
                </a:lnTo>
                <a:lnTo>
                  <a:pt x="734072" y="6477"/>
                </a:lnTo>
                <a:lnTo>
                  <a:pt x="738582" y="11550"/>
                </a:lnTo>
                <a:lnTo>
                  <a:pt x="745449" y="14816"/>
                </a:lnTo>
                <a:lnTo>
                  <a:pt x="754481" y="15976"/>
                </a:lnTo>
                <a:lnTo>
                  <a:pt x="763054" y="14816"/>
                </a:lnTo>
                <a:lnTo>
                  <a:pt x="769858" y="11588"/>
                </a:lnTo>
                <a:lnTo>
                  <a:pt x="774448" y="6546"/>
                </a:lnTo>
                <a:lnTo>
                  <a:pt x="748893" y="6477"/>
                </a:lnTo>
                <a:lnTo>
                  <a:pt x="745883" y="4356"/>
                </a:lnTo>
                <a:lnTo>
                  <a:pt x="744994" y="0"/>
                </a:lnTo>
                <a:close/>
              </a:path>
              <a:path w="786765" h="98425">
                <a:moveTo>
                  <a:pt x="776262" y="0"/>
                </a:moveTo>
                <a:lnTo>
                  <a:pt x="763422" y="0"/>
                </a:lnTo>
                <a:lnTo>
                  <a:pt x="762977" y="4800"/>
                </a:lnTo>
                <a:lnTo>
                  <a:pt x="759510" y="6477"/>
                </a:lnTo>
                <a:lnTo>
                  <a:pt x="774467" y="6477"/>
                </a:lnTo>
                <a:lnTo>
                  <a:pt x="776262" y="0"/>
                </a:lnTo>
                <a:close/>
              </a:path>
              <a:path w="786765" h="98425">
                <a:moveTo>
                  <a:pt x="733488" y="18986"/>
                </a:moveTo>
                <a:lnTo>
                  <a:pt x="719747" y="18986"/>
                </a:lnTo>
                <a:lnTo>
                  <a:pt x="719747" y="97167"/>
                </a:lnTo>
                <a:lnTo>
                  <a:pt x="731812" y="97167"/>
                </a:lnTo>
                <a:lnTo>
                  <a:pt x="748469" y="74612"/>
                </a:lnTo>
                <a:lnTo>
                  <a:pt x="733488" y="74612"/>
                </a:lnTo>
                <a:lnTo>
                  <a:pt x="733488" y="18986"/>
                </a:lnTo>
                <a:close/>
              </a:path>
              <a:path w="786765" h="98425">
                <a:moveTo>
                  <a:pt x="786536" y="41656"/>
                </a:moveTo>
                <a:lnTo>
                  <a:pt x="772807" y="41656"/>
                </a:lnTo>
                <a:lnTo>
                  <a:pt x="772807" y="97167"/>
                </a:lnTo>
                <a:lnTo>
                  <a:pt x="786536" y="97167"/>
                </a:lnTo>
                <a:lnTo>
                  <a:pt x="786536" y="41656"/>
                </a:lnTo>
                <a:close/>
              </a:path>
              <a:path w="786765" h="98425">
                <a:moveTo>
                  <a:pt x="786536" y="18986"/>
                </a:moveTo>
                <a:lnTo>
                  <a:pt x="774471" y="18986"/>
                </a:lnTo>
                <a:lnTo>
                  <a:pt x="733488" y="74612"/>
                </a:lnTo>
                <a:lnTo>
                  <a:pt x="748469" y="74612"/>
                </a:lnTo>
                <a:lnTo>
                  <a:pt x="772807" y="41656"/>
                </a:lnTo>
                <a:lnTo>
                  <a:pt x="786536" y="41656"/>
                </a:lnTo>
                <a:lnTo>
                  <a:pt x="786536" y="18986"/>
                </a:lnTo>
                <a:close/>
              </a:path>
              <a:path w="786765" h="98425">
                <a:moveTo>
                  <a:pt x="645020" y="18986"/>
                </a:moveTo>
                <a:lnTo>
                  <a:pt x="631291" y="18986"/>
                </a:lnTo>
                <a:lnTo>
                  <a:pt x="631291" y="97167"/>
                </a:lnTo>
                <a:lnTo>
                  <a:pt x="643343" y="97167"/>
                </a:lnTo>
                <a:lnTo>
                  <a:pt x="660001" y="74612"/>
                </a:lnTo>
                <a:lnTo>
                  <a:pt x="645020" y="74612"/>
                </a:lnTo>
                <a:lnTo>
                  <a:pt x="645020" y="18986"/>
                </a:lnTo>
                <a:close/>
              </a:path>
              <a:path w="786765" h="98425">
                <a:moveTo>
                  <a:pt x="698080" y="41656"/>
                </a:moveTo>
                <a:lnTo>
                  <a:pt x="684339" y="41656"/>
                </a:lnTo>
                <a:lnTo>
                  <a:pt x="684339" y="97167"/>
                </a:lnTo>
                <a:lnTo>
                  <a:pt x="698080" y="97167"/>
                </a:lnTo>
                <a:lnTo>
                  <a:pt x="698080" y="41656"/>
                </a:lnTo>
                <a:close/>
              </a:path>
              <a:path w="786765" h="98425">
                <a:moveTo>
                  <a:pt x="698080" y="18986"/>
                </a:moveTo>
                <a:lnTo>
                  <a:pt x="686015" y="18986"/>
                </a:lnTo>
                <a:lnTo>
                  <a:pt x="645020" y="74612"/>
                </a:lnTo>
                <a:lnTo>
                  <a:pt x="660001" y="74612"/>
                </a:lnTo>
                <a:lnTo>
                  <a:pt x="684339" y="41656"/>
                </a:lnTo>
                <a:lnTo>
                  <a:pt x="698080" y="41656"/>
                </a:lnTo>
                <a:lnTo>
                  <a:pt x="698080" y="18986"/>
                </a:lnTo>
                <a:close/>
              </a:path>
              <a:path w="786765" h="98425">
                <a:moveTo>
                  <a:pt x="569963" y="18986"/>
                </a:moveTo>
                <a:lnTo>
                  <a:pt x="556221" y="18986"/>
                </a:lnTo>
                <a:lnTo>
                  <a:pt x="556221" y="97167"/>
                </a:lnTo>
                <a:lnTo>
                  <a:pt x="569963" y="97167"/>
                </a:lnTo>
                <a:lnTo>
                  <a:pt x="569963" y="56857"/>
                </a:lnTo>
                <a:lnTo>
                  <a:pt x="586347" y="56857"/>
                </a:lnTo>
                <a:lnTo>
                  <a:pt x="585703" y="56070"/>
                </a:lnTo>
                <a:lnTo>
                  <a:pt x="569963" y="56070"/>
                </a:lnTo>
                <a:lnTo>
                  <a:pt x="569963" y="18986"/>
                </a:lnTo>
                <a:close/>
              </a:path>
              <a:path w="786765" h="98425">
                <a:moveTo>
                  <a:pt x="586347" y="56857"/>
                </a:moveTo>
                <a:lnTo>
                  <a:pt x="569963" y="56857"/>
                </a:lnTo>
                <a:lnTo>
                  <a:pt x="601916" y="97167"/>
                </a:lnTo>
                <a:lnTo>
                  <a:pt x="619340" y="97167"/>
                </a:lnTo>
                <a:lnTo>
                  <a:pt x="586347" y="56857"/>
                </a:lnTo>
                <a:close/>
              </a:path>
              <a:path w="786765" h="98425">
                <a:moveTo>
                  <a:pt x="617321" y="18986"/>
                </a:moveTo>
                <a:lnTo>
                  <a:pt x="600798" y="18986"/>
                </a:lnTo>
                <a:lnTo>
                  <a:pt x="569963" y="56070"/>
                </a:lnTo>
                <a:lnTo>
                  <a:pt x="585703" y="56070"/>
                </a:lnTo>
                <a:lnTo>
                  <a:pt x="585152" y="55397"/>
                </a:lnTo>
                <a:lnTo>
                  <a:pt x="617321" y="18986"/>
                </a:lnTo>
                <a:close/>
              </a:path>
              <a:path w="786765" h="98425">
                <a:moveTo>
                  <a:pt x="527418" y="17754"/>
                </a:moveTo>
                <a:lnTo>
                  <a:pt x="517245" y="17754"/>
                </a:lnTo>
                <a:lnTo>
                  <a:pt x="500117" y="20899"/>
                </a:lnTo>
                <a:lnTo>
                  <a:pt x="487583" y="29500"/>
                </a:lnTo>
                <a:lnTo>
                  <a:pt x="479885" y="42309"/>
                </a:lnTo>
                <a:lnTo>
                  <a:pt x="477266" y="58077"/>
                </a:lnTo>
                <a:lnTo>
                  <a:pt x="480205" y="74653"/>
                </a:lnTo>
                <a:lnTo>
                  <a:pt x="488464" y="87372"/>
                </a:lnTo>
                <a:lnTo>
                  <a:pt x="501204" y="95524"/>
                </a:lnTo>
                <a:lnTo>
                  <a:pt x="517588" y="98399"/>
                </a:lnTo>
                <a:lnTo>
                  <a:pt x="525092" y="97759"/>
                </a:lnTo>
                <a:lnTo>
                  <a:pt x="532064" y="95958"/>
                </a:lnTo>
                <a:lnTo>
                  <a:pt x="538053" y="93170"/>
                </a:lnTo>
                <a:lnTo>
                  <a:pt x="542607" y="89573"/>
                </a:lnTo>
                <a:lnTo>
                  <a:pt x="540558" y="85559"/>
                </a:lnTo>
                <a:lnTo>
                  <a:pt x="518807" y="85559"/>
                </a:lnTo>
                <a:lnTo>
                  <a:pt x="507850" y="83558"/>
                </a:lnTo>
                <a:lnTo>
                  <a:pt x="499308" y="77933"/>
                </a:lnTo>
                <a:lnTo>
                  <a:pt x="493759" y="69250"/>
                </a:lnTo>
                <a:lnTo>
                  <a:pt x="491782" y="58077"/>
                </a:lnTo>
                <a:lnTo>
                  <a:pt x="493719" y="46626"/>
                </a:lnTo>
                <a:lnTo>
                  <a:pt x="499070" y="37979"/>
                </a:lnTo>
                <a:lnTo>
                  <a:pt x="507142" y="32513"/>
                </a:lnTo>
                <a:lnTo>
                  <a:pt x="517245" y="30607"/>
                </a:lnTo>
                <a:lnTo>
                  <a:pt x="538071" y="30607"/>
                </a:lnTo>
                <a:lnTo>
                  <a:pt x="541045" y="25692"/>
                </a:lnTo>
                <a:lnTo>
                  <a:pt x="535901" y="20993"/>
                </a:lnTo>
                <a:lnTo>
                  <a:pt x="527418" y="17754"/>
                </a:lnTo>
                <a:close/>
              </a:path>
              <a:path w="786765" h="98425">
                <a:moveTo>
                  <a:pt x="537362" y="79298"/>
                </a:moveTo>
                <a:lnTo>
                  <a:pt x="531990" y="83439"/>
                </a:lnTo>
                <a:lnTo>
                  <a:pt x="525399" y="85559"/>
                </a:lnTo>
                <a:lnTo>
                  <a:pt x="540558" y="85559"/>
                </a:lnTo>
                <a:lnTo>
                  <a:pt x="537362" y="79298"/>
                </a:lnTo>
                <a:close/>
              </a:path>
              <a:path w="786765" h="98425">
                <a:moveTo>
                  <a:pt x="538071" y="30607"/>
                </a:moveTo>
                <a:lnTo>
                  <a:pt x="525068" y="30607"/>
                </a:lnTo>
                <a:lnTo>
                  <a:pt x="530199" y="32727"/>
                </a:lnTo>
                <a:lnTo>
                  <a:pt x="534898" y="35852"/>
                </a:lnTo>
                <a:lnTo>
                  <a:pt x="538071" y="30607"/>
                </a:lnTo>
                <a:close/>
              </a:path>
              <a:path w="786765" h="98425">
                <a:moveTo>
                  <a:pt x="419862" y="0"/>
                </a:moveTo>
                <a:lnTo>
                  <a:pt x="407009" y="0"/>
                </a:lnTo>
                <a:lnTo>
                  <a:pt x="408940" y="6477"/>
                </a:lnTo>
                <a:lnTo>
                  <a:pt x="413450" y="11550"/>
                </a:lnTo>
                <a:lnTo>
                  <a:pt x="420316" y="14816"/>
                </a:lnTo>
                <a:lnTo>
                  <a:pt x="429348" y="15976"/>
                </a:lnTo>
                <a:lnTo>
                  <a:pt x="437914" y="14816"/>
                </a:lnTo>
                <a:lnTo>
                  <a:pt x="444715" y="11588"/>
                </a:lnTo>
                <a:lnTo>
                  <a:pt x="449308" y="6546"/>
                </a:lnTo>
                <a:lnTo>
                  <a:pt x="423760" y="6477"/>
                </a:lnTo>
                <a:lnTo>
                  <a:pt x="420751" y="4356"/>
                </a:lnTo>
                <a:lnTo>
                  <a:pt x="419862" y="0"/>
                </a:lnTo>
                <a:close/>
              </a:path>
              <a:path w="786765" h="98425">
                <a:moveTo>
                  <a:pt x="451129" y="0"/>
                </a:moveTo>
                <a:lnTo>
                  <a:pt x="438289" y="0"/>
                </a:lnTo>
                <a:lnTo>
                  <a:pt x="437832" y="4800"/>
                </a:lnTo>
                <a:lnTo>
                  <a:pt x="434378" y="6477"/>
                </a:lnTo>
                <a:lnTo>
                  <a:pt x="449327" y="6477"/>
                </a:lnTo>
                <a:lnTo>
                  <a:pt x="451129" y="0"/>
                </a:lnTo>
                <a:close/>
              </a:path>
              <a:path w="786765" h="98425">
                <a:moveTo>
                  <a:pt x="408355" y="18986"/>
                </a:moveTo>
                <a:lnTo>
                  <a:pt x="394614" y="18986"/>
                </a:lnTo>
                <a:lnTo>
                  <a:pt x="394614" y="97167"/>
                </a:lnTo>
                <a:lnTo>
                  <a:pt x="406679" y="97167"/>
                </a:lnTo>
                <a:lnTo>
                  <a:pt x="423331" y="74612"/>
                </a:lnTo>
                <a:lnTo>
                  <a:pt x="408355" y="74612"/>
                </a:lnTo>
                <a:lnTo>
                  <a:pt x="408355" y="18986"/>
                </a:lnTo>
                <a:close/>
              </a:path>
              <a:path w="786765" h="98425">
                <a:moveTo>
                  <a:pt x="461403" y="41656"/>
                </a:moveTo>
                <a:lnTo>
                  <a:pt x="447662" y="41656"/>
                </a:lnTo>
                <a:lnTo>
                  <a:pt x="447662" y="97167"/>
                </a:lnTo>
                <a:lnTo>
                  <a:pt x="461403" y="97167"/>
                </a:lnTo>
                <a:lnTo>
                  <a:pt x="461403" y="41656"/>
                </a:lnTo>
                <a:close/>
              </a:path>
              <a:path w="786765" h="98425">
                <a:moveTo>
                  <a:pt x="461403" y="18986"/>
                </a:moveTo>
                <a:lnTo>
                  <a:pt x="449338" y="18986"/>
                </a:lnTo>
                <a:lnTo>
                  <a:pt x="408355" y="74612"/>
                </a:lnTo>
                <a:lnTo>
                  <a:pt x="423331" y="74612"/>
                </a:lnTo>
                <a:lnTo>
                  <a:pt x="447662" y="41656"/>
                </a:lnTo>
                <a:lnTo>
                  <a:pt x="461403" y="41656"/>
                </a:lnTo>
                <a:lnTo>
                  <a:pt x="461403" y="18986"/>
                </a:lnTo>
                <a:close/>
              </a:path>
              <a:path w="786765" h="98425">
                <a:moveTo>
                  <a:pt x="319887" y="18986"/>
                </a:moveTo>
                <a:lnTo>
                  <a:pt x="306158" y="18986"/>
                </a:lnTo>
                <a:lnTo>
                  <a:pt x="306158" y="97167"/>
                </a:lnTo>
                <a:lnTo>
                  <a:pt x="318223" y="97167"/>
                </a:lnTo>
                <a:lnTo>
                  <a:pt x="334875" y="74612"/>
                </a:lnTo>
                <a:lnTo>
                  <a:pt x="319887" y="74612"/>
                </a:lnTo>
                <a:lnTo>
                  <a:pt x="319887" y="18986"/>
                </a:lnTo>
                <a:close/>
              </a:path>
              <a:path w="786765" h="98425">
                <a:moveTo>
                  <a:pt x="372948" y="41656"/>
                </a:moveTo>
                <a:lnTo>
                  <a:pt x="359206" y="41656"/>
                </a:lnTo>
                <a:lnTo>
                  <a:pt x="359206" y="97167"/>
                </a:lnTo>
                <a:lnTo>
                  <a:pt x="372948" y="97167"/>
                </a:lnTo>
                <a:lnTo>
                  <a:pt x="372948" y="41656"/>
                </a:lnTo>
                <a:close/>
              </a:path>
              <a:path w="786765" h="98425">
                <a:moveTo>
                  <a:pt x="372948" y="18986"/>
                </a:moveTo>
                <a:lnTo>
                  <a:pt x="360883" y="18986"/>
                </a:lnTo>
                <a:lnTo>
                  <a:pt x="319887" y="74612"/>
                </a:lnTo>
                <a:lnTo>
                  <a:pt x="334875" y="74612"/>
                </a:lnTo>
                <a:lnTo>
                  <a:pt x="359206" y="41656"/>
                </a:lnTo>
                <a:lnTo>
                  <a:pt x="372948" y="41656"/>
                </a:lnTo>
                <a:lnTo>
                  <a:pt x="372948" y="18986"/>
                </a:lnTo>
                <a:close/>
              </a:path>
              <a:path w="786765" h="98425">
                <a:moveTo>
                  <a:pt x="277329" y="17754"/>
                </a:moveTo>
                <a:lnTo>
                  <a:pt x="267169" y="17754"/>
                </a:lnTo>
                <a:lnTo>
                  <a:pt x="250041" y="20899"/>
                </a:lnTo>
                <a:lnTo>
                  <a:pt x="237507" y="29500"/>
                </a:lnTo>
                <a:lnTo>
                  <a:pt x="229809" y="42309"/>
                </a:lnTo>
                <a:lnTo>
                  <a:pt x="227190" y="58077"/>
                </a:lnTo>
                <a:lnTo>
                  <a:pt x="230127" y="74653"/>
                </a:lnTo>
                <a:lnTo>
                  <a:pt x="238383" y="87372"/>
                </a:lnTo>
                <a:lnTo>
                  <a:pt x="251123" y="95524"/>
                </a:lnTo>
                <a:lnTo>
                  <a:pt x="267512" y="98399"/>
                </a:lnTo>
                <a:lnTo>
                  <a:pt x="275016" y="97759"/>
                </a:lnTo>
                <a:lnTo>
                  <a:pt x="281987" y="95958"/>
                </a:lnTo>
                <a:lnTo>
                  <a:pt x="287972" y="93170"/>
                </a:lnTo>
                <a:lnTo>
                  <a:pt x="292519" y="89573"/>
                </a:lnTo>
                <a:lnTo>
                  <a:pt x="290470" y="85559"/>
                </a:lnTo>
                <a:lnTo>
                  <a:pt x="268732" y="85559"/>
                </a:lnTo>
                <a:lnTo>
                  <a:pt x="257774" y="83558"/>
                </a:lnTo>
                <a:lnTo>
                  <a:pt x="249232" y="77933"/>
                </a:lnTo>
                <a:lnTo>
                  <a:pt x="243684" y="69250"/>
                </a:lnTo>
                <a:lnTo>
                  <a:pt x="241706" y="58077"/>
                </a:lnTo>
                <a:lnTo>
                  <a:pt x="243643" y="46626"/>
                </a:lnTo>
                <a:lnTo>
                  <a:pt x="248994" y="37979"/>
                </a:lnTo>
                <a:lnTo>
                  <a:pt x="257067" y="32513"/>
                </a:lnTo>
                <a:lnTo>
                  <a:pt x="267169" y="30607"/>
                </a:lnTo>
                <a:lnTo>
                  <a:pt x="287989" y="30607"/>
                </a:lnTo>
                <a:lnTo>
                  <a:pt x="290957" y="25692"/>
                </a:lnTo>
                <a:lnTo>
                  <a:pt x="285826" y="20993"/>
                </a:lnTo>
                <a:lnTo>
                  <a:pt x="277329" y="17754"/>
                </a:lnTo>
                <a:close/>
              </a:path>
              <a:path w="786765" h="98425">
                <a:moveTo>
                  <a:pt x="287273" y="79298"/>
                </a:moveTo>
                <a:lnTo>
                  <a:pt x="281914" y="83439"/>
                </a:lnTo>
                <a:lnTo>
                  <a:pt x="275323" y="85559"/>
                </a:lnTo>
                <a:lnTo>
                  <a:pt x="290470" y="85559"/>
                </a:lnTo>
                <a:lnTo>
                  <a:pt x="287273" y="79298"/>
                </a:lnTo>
                <a:close/>
              </a:path>
              <a:path w="786765" h="98425">
                <a:moveTo>
                  <a:pt x="287989" y="30607"/>
                </a:moveTo>
                <a:lnTo>
                  <a:pt x="274993" y="30607"/>
                </a:lnTo>
                <a:lnTo>
                  <a:pt x="280123" y="32727"/>
                </a:lnTo>
                <a:lnTo>
                  <a:pt x="284822" y="35852"/>
                </a:lnTo>
                <a:lnTo>
                  <a:pt x="287989" y="30607"/>
                </a:lnTo>
                <a:close/>
              </a:path>
              <a:path w="786765" h="98425">
                <a:moveTo>
                  <a:pt x="204177" y="17754"/>
                </a:moveTo>
                <a:lnTo>
                  <a:pt x="194017" y="17754"/>
                </a:lnTo>
                <a:lnTo>
                  <a:pt x="176882" y="20899"/>
                </a:lnTo>
                <a:lnTo>
                  <a:pt x="164344" y="29500"/>
                </a:lnTo>
                <a:lnTo>
                  <a:pt x="156645" y="42309"/>
                </a:lnTo>
                <a:lnTo>
                  <a:pt x="154025" y="58077"/>
                </a:lnTo>
                <a:lnTo>
                  <a:pt x="156964" y="74653"/>
                </a:lnTo>
                <a:lnTo>
                  <a:pt x="165223" y="87372"/>
                </a:lnTo>
                <a:lnTo>
                  <a:pt x="177964" y="95524"/>
                </a:lnTo>
                <a:lnTo>
                  <a:pt x="194348" y="98399"/>
                </a:lnTo>
                <a:lnTo>
                  <a:pt x="201857" y="97759"/>
                </a:lnTo>
                <a:lnTo>
                  <a:pt x="208829" y="95958"/>
                </a:lnTo>
                <a:lnTo>
                  <a:pt x="214814" y="93170"/>
                </a:lnTo>
                <a:lnTo>
                  <a:pt x="219367" y="89573"/>
                </a:lnTo>
                <a:lnTo>
                  <a:pt x="217318" y="85559"/>
                </a:lnTo>
                <a:lnTo>
                  <a:pt x="195579" y="85559"/>
                </a:lnTo>
                <a:lnTo>
                  <a:pt x="184617" y="83558"/>
                </a:lnTo>
                <a:lnTo>
                  <a:pt x="176075" y="77933"/>
                </a:lnTo>
                <a:lnTo>
                  <a:pt x="170530" y="69250"/>
                </a:lnTo>
                <a:lnTo>
                  <a:pt x="168554" y="58077"/>
                </a:lnTo>
                <a:lnTo>
                  <a:pt x="170489" y="46626"/>
                </a:lnTo>
                <a:lnTo>
                  <a:pt x="175837" y="37979"/>
                </a:lnTo>
                <a:lnTo>
                  <a:pt x="183909" y="32513"/>
                </a:lnTo>
                <a:lnTo>
                  <a:pt x="194017" y="30607"/>
                </a:lnTo>
                <a:lnTo>
                  <a:pt x="214831" y="30607"/>
                </a:lnTo>
                <a:lnTo>
                  <a:pt x="217804" y="25692"/>
                </a:lnTo>
                <a:lnTo>
                  <a:pt x="212674" y="20993"/>
                </a:lnTo>
                <a:lnTo>
                  <a:pt x="204177" y="17754"/>
                </a:lnTo>
                <a:close/>
              </a:path>
              <a:path w="786765" h="98425">
                <a:moveTo>
                  <a:pt x="214122" y="79298"/>
                </a:moveTo>
                <a:lnTo>
                  <a:pt x="208762" y="83439"/>
                </a:lnTo>
                <a:lnTo>
                  <a:pt x="202171" y="85559"/>
                </a:lnTo>
                <a:lnTo>
                  <a:pt x="217318" y="85559"/>
                </a:lnTo>
                <a:lnTo>
                  <a:pt x="214122" y="79298"/>
                </a:lnTo>
                <a:close/>
              </a:path>
              <a:path w="786765" h="98425">
                <a:moveTo>
                  <a:pt x="214831" y="30607"/>
                </a:moveTo>
                <a:lnTo>
                  <a:pt x="201828" y="30607"/>
                </a:lnTo>
                <a:lnTo>
                  <a:pt x="206971" y="32727"/>
                </a:lnTo>
                <a:lnTo>
                  <a:pt x="211658" y="35852"/>
                </a:lnTo>
                <a:lnTo>
                  <a:pt x="214831" y="30607"/>
                </a:lnTo>
                <a:close/>
              </a:path>
              <a:path w="786765" h="98425">
                <a:moveTo>
                  <a:pt x="103212" y="17754"/>
                </a:moveTo>
                <a:lnTo>
                  <a:pt x="86727" y="20867"/>
                </a:lnTo>
                <a:lnTo>
                  <a:pt x="73874" y="29414"/>
                </a:lnTo>
                <a:lnTo>
                  <a:pt x="65524" y="42213"/>
                </a:lnTo>
                <a:lnTo>
                  <a:pt x="62547" y="58077"/>
                </a:lnTo>
                <a:lnTo>
                  <a:pt x="65633" y="74653"/>
                </a:lnTo>
                <a:lnTo>
                  <a:pt x="74164" y="87372"/>
                </a:lnTo>
                <a:lnTo>
                  <a:pt x="87054" y="95524"/>
                </a:lnTo>
                <a:lnTo>
                  <a:pt x="103212" y="98399"/>
                </a:lnTo>
                <a:lnTo>
                  <a:pt x="119382" y="95397"/>
                </a:lnTo>
                <a:lnTo>
                  <a:pt x="132307" y="87034"/>
                </a:lnTo>
                <a:lnTo>
                  <a:pt x="133297" y="85559"/>
                </a:lnTo>
                <a:lnTo>
                  <a:pt x="103212" y="85559"/>
                </a:lnTo>
                <a:lnTo>
                  <a:pt x="92951" y="83465"/>
                </a:lnTo>
                <a:lnTo>
                  <a:pt x="84653" y="77685"/>
                </a:lnTo>
                <a:lnTo>
                  <a:pt x="79100" y="68972"/>
                </a:lnTo>
                <a:lnTo>
                  <a:pt x="77076" y="58077"/>
                </a:lnTo>
                <a:lnTo>
                  <a:pt x="79054" y="46953"/>
                </a:lnTo>
                <a:lnTo>
                  <a:pt x="84529" y="38269"/>
                </a:lnTo>
                <a:lnTo>
                  <a:pt x="92812" y="32622"/>
                </a:lnTo>
                <a:lnTo>
                  <a:pt x="103212" y="30607"/>
                </a:lnTo>
                <a:lnTo>
                  <a:pt x="133533" y="30607"/>
                </a:lnTo>
                <a:lnTo>
                  <a:pt x="132307" y="28786"/>
                </a:lnTo>
                <a:lnTo>
                  <a:pt x="119382" y="20631"/>
                </a:lnTo>
                <a:lnTo>
                  <a:pt x="103212" y="17754"/>
                </a:lnTo>
                <a:close/>
              </a:path>
              <a:path w="786765" h="98425">
                <a:moveTo>
                  <a:pt x="133533" y="30607"/>
                </a:moveTo>
                <a:lnTo>
                  <a:pt x="103212" y="30607"/>
                </a:lnTo>
                <a:lnTo>
                  <a:pt x="113535" y="32622"/>
                </a:lnTo>
                <a:lnTo>
                  <a:pt x="121867" y="38269"/>
                </a:lnTo>
                <a:lnTo>
                  <a:pt x="127435" y="46953"/>
                </a:lnTo>
                <a:lnTo>
                  <a:pt x="129463" y="58077"/>
                </a:lnTo>
                <a:lnTo>
                  <a:pt x="127671" y="68875"/>
                </a:lnTo>
                <a:lnTo>
                  <a:pt x="122496" y="77600"/>
                </a:lnTo>
                <a:lnTo>
                  <a:pt x="114242" y="83433"/>
                </a:lnTo>
                <a:lnTo>
                  <a:pt x="103212" y="85559"/>
                </a:lnTo>
                <a:lnTo>
                  <a:pt x="133297" y="85559"/>
                </a:lnTo>
                <a:lnTo>
                  <a:pt x="140876" y="74273"/>
                </a:lnTo>
                <a:lnTo>
                  <a:pt x="143979" y="58077"/>
                </a:lnTo>
                <a:lnTo>
                  <a:pt x="140876" y="41505"/>
                </a:lnTo>
                <a:lnTo>
                  <a:pt x="133533" y="30607"/>
                </a:lnTo>
                <a:close/>
              </a:path>
              <a:path w="786765" h="98425">
                <a:moveTo>
                  <a:pt x="22237" y="18770"/>
                </a:moveTo>
                <a:lnTo>
                  <a:pt x="16764" y="18770"/>
                </a:lnTo>
                <a:lnTo>
                  <a:pt x="4368" y="18986"/>
                </a:lnTo>
                <a:lnTo>
                  <a:pt x="0" y="18986"/>
                </a:lnTo>
                <a:lnTo>
                  <a:pt x="0" y="97167"/>
                </a:lnTo>
                <a:lnTo>
                  <a:pt x="13741" y="97167"/>
                </a:lnTo>
                <a:lnTo>
                  <a:pt x="13741" y="68922"/>
                </a:lnTo>
                <a:lnTo>
                  <a:pt x="25859" y="68922"/>
                </a:lnTo>
                <a:lnTo>
                  <a:pt x="36246" y="67160"/>
                </a:lnTo>
                <a:lnTo>
                  <a:pt x="45199" y="61560"/>
                </a:lnTo>
                <a:lnTo>
                  <a:pt x="48670" y="56413"/>
                </a:lnTo>
                <a:lnTo>
                  <a:pt x="20332" y="56413"/>
                </a:lnTo>
                <a:lnTo>
                  <a:pt x="16979" y="56184"/>
                </a:lnTo>
                <a:lnTo>
                  <a:pt x="13741" y="55841"/>
                </a:lnTo>
                <a:lnTo>
                  <a:pt x="13741" y="31838"/>
                </a:lnTo>
                <a:lnTo>
                  <a:pt x="20777" y="31610"/>
                </a:lnTo>
                <a:lnTo>
                  <a:pt x="49170" y="31610"/>
                </a:lnTo>
                <a:lnTo>
                  <a:pt x="45994" y="26517"/>
                </a:lnTo>
                <a:lnTo>
                  <a:pt x="36669" y="20890"/>
                </a:lnTo>
                <a:lnTo>
                  <a:pt x="22237" y="18770"/>
                </a:lnTo>
                <a:close/>
              </a:path>
              <a:path w="786765" h="98425">
                <a:moveTo>
                  <a:pt x="25859" y="68922"/>
                </a:moveTo>
                <a:lnTo>
                  <a:pt x="13741" y="68922"/>
                </a:lnTo>
                <a:lnTo>
                  <a:pt x="17094" y="69253"/>
                </a:lnTo>
                <a:lnTo>
                  <a:pt x="23914" y="69253"/>
                </a:lnTo>
                <a:lnTo>
                  <a:pt x="25859" y="68922"/>
                </a:lnTo>
                <a:close/>
              </a:path>
              <a:path w="786765" h="98425">
                <a:moveTo>
                  <a:pt x="49170" y="31610"/>
                </a:moveTo>
                <a:lnTo>
                  <a:pt x="32956" y="31610"/>
                </a:lnTo>
                <a:lnTo>
                  <a:pt x="37985" y="35636"/>
                </a:lnTo>
                <a:lnTo>
                  <a:pt x="37985" y="52501"/>
                </a:lnTo>
                <a:lnTo>
                  <a:pt x="31623" y="56413"/>
                </a:lnTo>
                <a:lnTo>
                  <a:pt x="48670" y="56413"/>
                </a:lnTo>
                <a:lnTo>
                  <a:pt x="50656" y="53468"/>
                </a:lnTo>
                <a:lnTo>
                  <a:pt x="52501" y="43903"/>
                </a:lnTo>
                <a:lnTo>
                  <a:pt x="51007" y="34554"/>
                </a:lnTo>
                <a:lnTo>
                  <a:pt x="49170" y="31610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689290" y="378325"/>
            <a:ext cx="900644" cy="89252"/>
          </a:xfrm>
          <a:custGeom>
            <a:avLst/>
            <a:gdLst/>
            <a:ahLst/>
            <a:cxnLst/>
            <a:rect l="l" t="t" r="r" b="b"/>
            <a:pathLst>
              <a:path w="789940" h="98425">
                <a:moveTo>
                  <a:pt x="5918" y="78752"/>
                </a:moveTo>
                <a:lnTo>
                  <a:pt x="0" y="90258"/>
                </a:lnTo>
                <a:lnTo>
                  <a:pt x="4892" y="93507"/>
                </a:lnTo>
                <a:lnTo>
                  <a:pt x="11120" y="96086"/>
                </a:lnTo>
                <a:lnTo>
                  <a:pt x="18350" y="97786"/>
                </a:lnTo>
                <a:lnTo>
                  <a:pt x="26250" y="98399"/>
                </a:lnTo>
                <a:lnTo>
                  <a:pt x="43193" y="95523"/>
                </a:lnTo>
                <a:lnTo>
                  <a:pt x="56073" y="87360"/>
                </a:lnTo>
                <a:lnTo>
                  <a:pt x="57230" y="85559"/>
                </a:lnTo>
                <a:lnTo>
                  <a:pt x="17868" y="85559"/>
                </a:lnTo>
                <a:lnTo>
                  <a:pt x="10845" y="82550"/>
                </a:lnTo>
                <a:lnTo>
                  <a:pt x="5918" y="78752"/>
                </a:lnTo>
                <a:close/>
              </a:path>
              <a:path w="789940" h="98425">
                <a:moveTo>
                  <a:pt x="57297" y="30607"/>
                </a:moveTo>
                <a:lnTo>
                  <a:pt x="24574" y="30607"/>
                </a:lnTo>
                <a:lnTo>
                  <a:pt x="34815" y="31946"/>
                </a:lnTo>
                <a:lnTo>
                  <a:pt x="43172" y="35872"/>
                </a:lnTo>
                <a:lnTo>
                  <a:pt x="49268" y="42249"/>
                </a:lnTo>
                <a:lnTo>
                  <a:pt x="52730" y="50939"/>
                </a:lnTo>
                <a:lnTo>
                  <a:pt x="17868" y="50939"/>
                </a:lnTo>
                <a:lnTo>
                  <a:pt x="17868" y="63779"/>
                </a:lnTo>
                <a:lnTo>
                  <a:pt x="53060" y="63779"/>
                </a:lnTo>
                <a:lnTo>
                  <a:pt x="49730" y="73263"/>
                </a:lnTo>
                <a:lnTo>
                  <a:pt x="43691" y="80075"/>
                </a:lnTo>
                <a:lnTo>
                  <a:pt x="35579" y="84183"/>
                </a:lnTo>
                <a:lnTo>
                  <a:pt x="26034" y="85559"/>
                </a:lnTo>
                <a:lnTo>
                  <a:pt x="57230" y="85559"/>
                </a:lnTo>
                <a:lnTo>
                  <a:pt x="64262" y="74610"/>
                </a:lnTo>
                <a:lnTo>
                  <a:pt x="67132" y="57975"/>
                </a:lnTo>
                <a:lnTo>
                  <a:pt x="64224" y="41422"/>
                </a:lnTo>
                <a:lnTo>
                  <a:pt x="57297" y="30607"/>
                </a:lnTo>
                <a:close/>
              </a:path>
              <a:path w="789940" h="98425">
                <a:moveTo>
                  <a:pt x="27812" y="17767"/>
                </a:moveTo>
                <a:lnTo>
                  <a:pt x="19336" y="18451"/>
                </a:lnTo>
                <a:lnTo>
                  <a:pt x="11928" y="20308"/>
                </a:lnTo>
                <a:lnTo>
                  <a:pt x="5735" y="23044"/>
                </a:lnTo>
                <a:lnTo>
                  <a:pt x="901" y="26365"/>
                </a:lnTo>
                <a:lnTo>
                  <a:pt x="6261" y="36639"/>
                </a:lnTo>
                <a:lnTo>
                  <a:pt x="11734" y="32512"/>
                </a:lnTo>
                <a:lnTo>
                  <a:pt x="18326" y="30607"/>
                </a:lnTo>
                <a:lnTo>
                  <a:pt x="57297" y="30607"/>
                </a:lnTo>
                <a:lnTo>
                  <a:pt x="56102" y="28741"/>
                </a:lnTo>
                <a:lnTo>
                  <a:pt x="43664" y="20626"/>
                </a:lnTo>
                <a:lnTo>
                  <a:pt x="27812" y="17767"/>
                </a:lnTo>
                <a:close/>
              </a:path>
              <a:path w="789940" h="98425">
                <a:moveTo>
                  <a:pt x="96723" y="18986"/>
                </a:moveTo>
                <a:lnTo>
                  <a:pt x="82994" y="18986"/>
                </a:lnTo>
                <a:lnTo>
                  <a:pt x="82994" y="97180"/>
                </a:lnTo>
                <a:lnTo>
                  <a:pt x="96723" y="97180"/>
                </a:lnTo>
                <a:lnTo>
                  <a:pt x="96723" y="56857"/>
                </a:lnTo>
                <a:lnTo>
                  <a:pt x="113107" y="56857"/>
                </a:lnTo>
                <a:lnTo>
                  <a:pt x="112463" y="56070"/>
                </a:lnTo>
                <a:lnTo>
                  <a:pt x="96723" y="56070"/>
                </a:lnTo>
                <a:lnTo>
                  <a:pt x="96723" y="18986"/>
                </a:lnTo>
                <a:close/>
              </a:path>
              <a:path w="789940" h="98425">
                <a:moveTo>
                  <a:pt x="113107" y="56857"/>
                </a:moveTo>
                <a:lnTo>
                  <a:pt x="96723" y="56857"/>
                </a:lnTo>
                <a:lnTo>
                  <a:pt x="128676" y="97180"/>
                </a:lnTo>
                <a:lnTo>
                  <a:pt x="146100" y="97180"/>
                </a:lnTo>
                <a:lnTo>
                  <a:pt x="113107" y="56857"/>
                </a:lnTo>
                <a:close/>
              </a:path>
              <a:path w="789940" h="98425">
                <a:moveTo>
                  <a:pt x="144081" y="18986"/>
                </a:moveTo>
                <a:lnTo>
                  <a:pt x="127558" y="18986"/>
                </a:lnTo>
                <a:lnTo>
                  <a:pt x="96723" y="56070"/>
                </a:lnTo>
                <a:lnTo>
                  <a:pt x="112463" y="56070"/>
                </a:lnTo>
                <a:lnTo>
                  <a:pt x="111912" y="55397"/>
                </a:lnTo>
                <a:lnTo>
                  <a:pt x="144081" y="18986"/>
                </a:lnTo>
                <a:close/>
              </a:path>
              <a:path w="789940" h="98425">
                <a:moveTo>
                  <a:pt x="202387" y="17767"/>
                </a:moveTo>
                <a:lnTo>
                  <a:pt x="192227" y="17767"/>
                </a:lnTo>
                <a:lnTo>
                  <a:pt x="175093" y="20910"/>
                </a:lnTo>
                <a:lnTo>
                  <a:pt x="162559" y="29508"/>
                </a:lnTo>
                <a:lnTo>
                  <a:pt x="154865" y="42316"/>
                </a:lnTo>
                <a:lnTo>
                  <a:pt x="152247" y="58089"/>
                </a:lnTo>
                <a:lnTo>
                  <a:pt x="155184" y="74659"/>
                </a:lnTo>
                <a:lnTo>
                  <a:pt x="163439" y="87374"/>
                </a:lnTo>
                <a:lnTo>
                  <a:pt x="176175" y="95524"/>
                </a:lnTo>
                <a:lnTo>
                  <a:pt x="192557" y="98399"/>
                </a:lnTo>
                <a:lnTo>
                  <a:pt x="200067" y="97760"/>
                </a:lnTo>
                <a:lnTo>
                  <a:pt x="207038" y="95959"/>
                </a:lnTo>
                <a:lnTo>
                  <a:pt x="213024" y="93175"/>
                </a:lnTo>
                <a:lnTo>
                  <a:pt x="217576" y="89585"/>
                </a:lnTo>
                <a:lnTo>
                  <a:pt x="215523" y="85559"/>
                </a:lnTo>
                <a:lnTo>
                  <a:pt x="193789" y="85559"/>
                </a:lnTo>
                <a:lnTo>
                  <a:pt x="182826" y="83559"/>
                </a:lnTo>
                <a:lnTo>
                  <a:pt x="174285" y="77935"/>
                </a:lnTo>
                <a:lnTo>
                  <a:pt x="168739" y="69256"/>
                </a:lnTo>
                <a:lnTo>
                  <a:pt x="166763" y="58089"/>
                </a:lnTo>
                <a:lnTo>
                  <a:pt x="168699" y="46632"/>
                </a:lnTo>
                <a:lnTo>
                  <a:pt x="174047" y="37980"/>
                </a:lnTo>
                <a:lnTo>
                  <a:pt x="182119" y="32513"/>
                </a:lnTo>
                <a:lnTo>
                  <a:pt x="192227" y="30607"/>
                </a:lnTo>
                <a:lnTo>
                  <a:pt x="213044" y="30607"/>
                </a:lnTo>
                <a:lnTo>
                  <a:pt x="216014" y="25692"/>
                </a:lnTo>
                <a:lnTo>
                  <a:pt x="210883" y="21005"/>
                </a:lnTo>
                <a:lnTo>
                  <a:pt x="202387" y="17767"/>
                </a:lnTo>
                <a:close/>
              </a:path>
              <a:path w="789940" h="98425">
                <a:moveTo>
                  <a:pt x="212331" y="79298"/>
                </a:moveTo>
                <a:lnTo>
                  <a:pt x="206971" y="83439"/>
                </a:lnTo>
                <a:lnTo>
                  <a:pt x="200380" y="85559"/>
                </a:lnTo>
                <a:lnTo>
                  <a:pt x="215523" y="85559"/>
                </a:lnTo>
                <a:lnTo>
                  <a:pt x="212331" y="79298"/>
                </a:lnTo>
                <a:close/>
              </a:path>
              <a:path w="789940" h="98425">
                <a:moveTo>
                  <a:pt x="213044" y="30607"/>
                </a:moveTo>
                <a:lnTo>
                  <a:pt x="200037" y="30607"/>
                </a:lnTo>
                <a:lnTo>
                  <a:pt x="205181" y="32727"/>
                </a:lnTo>
                <a:lnTo>
                  <a:pt x="209867" y="35864"/>
                </a:lnTo>
                <a:lnTo>
                  <a:pt x="213044" y="30607"/>
                </a:lnTo>
                <a:close/>
              </a:path>
              <a:path w="789940" h="98425">
                <a:moveTo>
                  <a:pt x="293535" y="18986"/>
                </a:moveTo>
                <a:lnTo>
                  <a:pt x="231203" y="18986"/>
                </a:lnTo>
                <a:lnTo>
                  <a:pt x="231203" y="97180"/>
                </a:lnTo>
                <a:lnTo>
                  <a:pt x="244944" y="97180"/>
                </a:lnTo>
                <a:lnTo>
                  <a:pt x="244944" y="31838"/>
                </a:lnTo>
                <a:lnTo>
                  <a:pt x="293535" y="31838"/>
                </a:lnTo>
                <a:lnTo>
                  <a:pt x="293535" y="18986"/>
                </a:lnTo>
                <a:close/>
              </a:path>
              <a:path w="789940" h="98425">
                <a:moveTo>
                  <a:pt x="293535" y="31838"/>
                </a:moveTo>
                <a:lnTo>
                  <a:pt x="279793" y="31838"/>
                </a:lnTo>
                <a:lnTo>
                  <a:pt x="279793" y="97180"/>
                </a:lnTo>
                <a:lnTo>
                  <a:pt x="293535" y="97180"/>
                </a:lnTo>
                <a:lnTo>
                  <a:pt x="293535" y="31838"/>
                </a:lnTo>
                <a:close/>
              </a:path>
              <a:path w="789940" h="98425">
                <a:moveTo>
                  <a:pt x="350050" y="17767"/>
                </a:moveTo>
                <a:lnTo>
                  <a:pt x="333566" y="20878"/>
                </a:lnTo>
                <a:lnTo>
                  <a:pt x="320717" y="29422"/>
                </a:lnTo>
                <a:lnTo>
                  <a:pt x="312372" y="42220"/>
                </a:lnTo>
                <a:lnTo>
                  <a:pt x="309397" y="58089"/>
                </a:lnTo>
                <a:lnTo>
                  <a:pt x="312481" y="74659"/>
                </a:lnTo>
                <a:lnTo>
                  <a:pt x="321008" y="87374"/>
                </a:lnTo>
                <a:lnTo>
                  <a:pt x="333893" y="95524"/>
                </a:lnTo>
                <a:lnTo>
                  <a:pt x="350050" y="98399"/>
                </a:lnTo>
                <a:lnTo>
                  <a:pt x="366219" y="95398"/>
                </a:lnTo>
                <a:lnTo>
                  <a:pt x="379144" y="87036"/>
                </a:lnTo>
                <a:lnTo>
                  <a:pt x="380135" y="85559"/>
                </a:lnTo>
                <a:lnTo>
                  <a:pt x="350050" y="85559"/>
                </a:lnTo>
                <a:lnTo>
                  <a:pt x="339794" y="83466"/>
                </a:lnTo>
                <a:lnTo>
                  <a:pt x="331495" y="77687"/>
                </a:lnTo>
                <a:lnTo>
                  <a:pt x="325939" y="68977"/>
                </a:lnTo>
                <a:lnTo>
                  <a:pt x="323913" y="58089"/>
                </a:lnTo>
                <a:lnTo>
                  <a:pt x="325891" y="46959"/>
                </a:lnTo>
                <a:lnTo>
                  <a:pt x="331366" y="38271"/>
                </a:lnTo>
                <a:lnTo>
                  <a:pt x="339649" y="32622"/>
                </a:lnTo>
                <a:lnTo>
                  <a:pt x="350050" y="30607"/>
                </a:lnTo>
                <a:lnTo>
                  <a:pt x="380362" y="30607"/>
                </a:lnTo>
                <a:lnTo>
                  <a:pt x="379144" y="28798"/>
                </a:lnTo>
                <a:lnTo>
                  <a:pt x="366219" y="20644"/>
                </a:lnTo>
                <a:lnTo>
                  <a:pt x="350050" y="17767"/>
                </a:lnTo>
                <a:close/>
              </a:path>
              <a:path w="789940" h="98425">
                <a:moveTo>
                  <a:pt x="380362" y="30607"/>
                </a:moveTo>
                <a:lnTo>
                  <a:pt x="350050" y="30607"/>
                </a:lnTo>
                <a:lnTo>
                  <a:pt x="360364" y="32622"/>
                </a:lnTo>
                <a:lnTo>
                  <a:pt x="368693" y="38271"/>
                </a:lnTo>
                <a:lnTo>
                  <a:pt x="374260" y="46959"/>
                </a:lnTo>
                <a:lnTo>
                  <a:pt x="376288" y="58089"/>
                </a:lnTo>
                <a:lnTo>
                  <a:pt x="374496" y="68881"/>
                </a:lnTo>
                <a:lnTo>
                  <a:pt x="369322" y="77601"/>
                </a:lnTo>
                <a:lnTo>
                  <a:pt x="361072" y="83434"/>
                </a:lnTo>
                <a:lnTo>
                  <a:pt x="350050" y="85559"/>
                </a:lnTo>
                <a:lnTo>
                  <a:pt x="380135" y="85559"/>
                </a:lnTo>
                <a:lnTo>
                  <a:pt x="387713" y="74278"/>
                </a:lnTo>
                <a:lnTo>
                  <a:pt x="390817" y="58089"/>
                </a:lnTo>
                <a:lnTo>
                  <a:pt x="387713" y="41518"/>
                </a:lnTo>
                <a:lnTo>
                  <a:pt x="380362" y="30607"/>
                </a:lnTo>
                <a:close/>
              </a:path>
              <a:path w="789940" h="98425">
                <a:moveTo>
                  <a:pt x="428904" y="18770"/>
                </a:moveTo>
                <a:lnTo>
                  <a:pt x="423430" y="18770"/>
                </a:lnTo>
                <a:lnTo>
                  <a:pt x="411035" y="18986"/>
                </a:lnTo>
                <a:lnTo>
                  <a:pt x="406679" y="18986"/>
                </a:lnTo>
                <a:lnTo>
                  <a:pt x="406679" y="97180"/>
                </a:lnTo>
                <a:lnTo>
                  <a:pt x="420420" y="97180"/>
                </a:lnTo>
                <a:lnTo>
                  <a:pt x="420420" y="68922"/>
                </a:lnTo>
                <a:lnTo>
                  <a:pt x="432515" y="68922"/>
                </a:lnTo>
                <a:lnTo>
                  <a:pt x="442907" y="67160"/>
                </a:lnTo>
                <a:lnTo>
                  <a:pt x="451864" y="61560"/>
                </a:lnTo>
                <a:lnTo>
                  <a:pt x="455336" y="56413"/>
                </a:lnTo>
                <a:lnTo>
                  <a:pt x="426999" y="56413"/>
                </a:lnTo>
                <a:lnTo>
                  <a:pt x="423646" y="56184"/>
                </a:lnTo>
                <a:lnTo>
                  <a:pt x="420420" y="55854"/>
                </a:lnTo>
                <a:lnTo>
                  <a:pt x="420420" y="31838"/>
                </a:lnTo>
                <a:lnTo>
                  <a:pt x="427443" y="31610"/>
                </a:lnTo>
                <a:lnTo>
                  <a:pt x="455837" y="31610"/>
                </a:lnTo>
                <a:lnTo>
                  <a:pt x="452661" y="26517"/>
                </a:lnTo>
                <a:lnTo>
                  <a:pt x="443336" y="20890"/>
                </a:lnTo>
                <a:lnTo>
                  <a:pt x="428904" y="18770"/>
                </a:lnTo>
                <a:close/>
              </a:path>
              <a:path w="789940" h="98425">
                <a:moveTo>
                  <a:pt x="432515" y="68922"/>
                </a:moveTo>
                <a:lnTo>
                  <a:pt x="420420" y="68922"/>
                </a:lnTo>
                <a:lnTo>
                  <a:pt x="423760" y="69253"/>
                </a:lnTo>
                <a:lnTo>
                  <a:pt x="430568" y="69253"/>
                </a:lnTo>
                <a:lnTo>
                  <a:pt x="432515" y="68922"/>
                </a:lnTo>
                <a:close/>
              </a:path>
              <a:path w="789940" h="98425">
                <a:moveTo>
                  <a:pt x="455837" y="31610"/>
                </a:moveTo>
                <a:lnTo>
                  <a:pt x="439623" y="31610"/>
                </a:lnTo>
                <a:lnTo>
                  <a:pt x="444652" y="35636"/>
                </a:lnTo>
                <a:lnTo>
                  <a:pt x="444652" y="52501"/>
                </a:lnTo>
                <a:lnTo>
                  <a:pt x="438276" y="56413"/>
                </a:lnTo>
                <a:lnTo>
                  <a:pt x="455336" y="56413"/>
                </a:lnTo>
                <a:lnTo>
                  <a:pt x="457323" y="53468"/>
                </a:lnTo>
                <a:lnTo>
                  <a:pt x="459168" y="43903"/>
                </a:lnTo>
                <a:lnTo>
                  <a:pt x="457674" y="34554"/>
                </a:lnTo>
                <a:lnTo>
                  <a:pt x="455837" y="31610"/>
                </a:lnTo>
                <a:close/>
              </a:path>
              <a:path w="789940" h="98425">
                <a:moveTo>
                  <a:pt x="504405" y="31838"/>
                </a:moveTo>
                <a:lnTo>
                  <a:pt x="490664" y="31838"/>
                </a:lnTo>
                <a:lnTo>
                  <a:pt x="490664" y="97180"/>
                </a:lnTo>
                <a:lnTo>
                  <a:pt x="504405" y="97180"/>
                </a:lnTo>
                <a:lnTo>
                  <a:pt x="504405" y="31838"/>
                </a:lnTo>
                <a:close/>
              </a:path>
              <a:path w="789940" h="98425">
                <a:moveTo>
                  <a:pt x="529755" y="18986"/>
                </a:moveTo>
                <a:lnTo>
                  <a:pt x="465315" y="18986"/>
                </a:lnTo>
                <a:lnTo>
                  <a:pt x="465315" y="31838"/>
                </a:lnTo>
                <a:lnTo>
                  <a:pt x="529755" y="31838"/>
                </a:lnTo>
                <a:lnTo>
                  <a:pt x="529755" y="18986"/>
                </a:lnTo>
                <a:close/>
              </a:path>
              <a:path w="789940" h="98425">
                <a:moveTo>
                  <a:pt x="555447" y="18986"/>
                </a:moveTo>
                <a:lnTo>
                  <a:pt x="541705" y="18986"/>
                </a:lnTo>
                <a:lnTo>
                  <a:pt x="541705" y="97180"/>
                </a:lnTo>
                <a:lnTo>
                  <a:pt x="555447" y="97180"/>
                </a:lnTo>
                <a:lnTo>
                  <a:pt x="555447" y="63779"/>
                </a:lnTo>
                <a:lnTo>
                  <a:pt x="604812" y="63779"/>
                </a:lnTo>
                <a:lnTo>
                  <a:pt x="604812" y="50939"/>
                </a:lnTo>
                <a:lnTo>
                  <a:pt x="555447" y="50939"/>
                </a:lnTo>
                <a:lnTo>
                  <a:pt x="555447" y="18986"/>
                </a:lnTo>
                <a:close/>
              </a:path>
              <a:path w="789940" h="98425">
                <a:moveTo>
                  <a:pt x="604812" y="63779"/>
                </a:moveTo>
                <a:lnTo>
                  <a:pt x="591184" y="63779"/>
                </a:lnTo>
                <a:lnTo>
                  <a:pt x="591184" y="97180"/>
                </a:lnTo>
                <a:lnTo>
                  <a:pt x="604812" y="97180"/>
                </a:lnTo>
                <a:lnTo>
                  <a:pt x="604812" y="63779"/>
                </a:lnTo>
                <a:close/>
              </a:path>
              <a:path w="789940" h="98425">
                <a:moveTo>
                  <a:pt x="604812" y="18986"/>
                </a:moveTo>
                <a:lnTo>
                  <a:pt x="591184" y="18986"/>
                </a:lnTo>
                <a:lnTo>
                  <a:pt x="591184" y="50939"/>
                </a:lnTo>
                <a:lnTo>
                  <a:pt x="604812" y="50939"/>
                </a:lnTo>
                <a:lnTo>
                  <a:pt x="604812" y="18986"/>
                </a:lnTo>
                <a:close/>
              </a:path>
              <a:path w="789940" h="98425">
                <a:moveTo>
                  <a:pt x="640219" y="18986"/>
                </a:moveTo>
                <a:lnTo>
                  <a:pt x="626478" y="18986"/>
                </a:lnTo>
                <a:lnTo>
                  <a:pt x="626478" y="97180"/>
                </a:lnTo>
                <a:lnTo>
                  <a:pt x="631062" y="97180"/>
                </a:lnTo>
                <a:lnTo>
                  <a:pt x="638543" y="97396"/>
                </a:lnTo>
                <a:lnTo>
                  <a:pt x="645921" y="97396"/>
                </a:lnTo>
                <a:lnTo>
                  <a:pt x="659292" y="95514"/>
                </a:lnTo>
                <a:lnTo>
                  <a:pt x="669216" y="90136"/>
                </a:lnTo>
                <a:lnTo>
                  <a:pt x="673283" y="84556"/>
                </a:lnTo>
                <a:lnTo>
                  <a:pt x="644905" y="84556"/>
                </a:lnTo>
                <a:lnTo>
                  <a:pt x="642683" y="84328"/>
                </a:lnTo>
                <a:lnTo>
                  <a:pt x="640219" y="84213"/>
                </a:lnTo>
                <a:lnTo>
                  <a:pt x="640219" y="58635"/>
                </a:lnTo>
                <a:lnTo>
                  <a:pt x="643343" y="58305"/>
                </a:lnTo>
                <a:lnTo>
                  <a:pt x="645693" y="58089"/>
                </a:lnTo>
                <a:lnTo>
                  <a:pt x="674441" y="58089"/>
                </a:lnTo>
                <a:lnTo>
                  <a:pt x="670469" y="52122"/>
                </a:lnTo>
                <a:lnTo>
                  <a:pt x="661547" y="47030"/>
                </a:lnTo>
                <a:lnTo>
                  <a:pt x="652864" y="45796"/>
                </a:lnTo>
                <a:lnTo>
                  <a:pt x="640219" y="45796"/>
                </a:lnTo>
                <a:lnTo>
                  <a:pt x="640219" y="18986"/>
                </a:lnTo>
                <a:close/>
              </a:path>
              <a:path w="789940" h="98425">
                <a:moveTo>
                  <a:pt x="674441" y="58089"/>
                </a:moveTo>
                <a:lnTo>
                  <a:pt x="657415" y="58089"/>
                </a:lnTo>
                <a:lnTo>
                  <a:pt x="663003" y="62433"/>
                </a:lnTo>
                <a:lnTo>
                  <a:pt x="663003" y="79971"/>
                </a:lnTo>
                <a:lnTo>
                  <a:pt x="657644" y="84556"/>
                </a:lnTo>
                <a:lnTo>
                  <a:pt x="673283" y="84556"/>
                </a:lnTo>
                <a:lnTo>
                  <a:pt x="675393" y="81660"/>
                </a:lnTo>
                <a:lnTo>
                  <a:pt x="677519" y="70485"/>
                </a:lnTo>
                <a:lnTo>
                  <a:pt x="675769" y="60083"/>
                </a:lnTo>
                <a:lnTo>
                  <a:pt x="674441" y="58089"/>
                </a:lnTo>
                <a:close/>
              </a:path>
              <a:path w="789940" h="98425">
                <a:moveTo>
                  <a:pt x="648931" y="45237"/>
                </a:moveTo>
                <a:lnTo>
                  <a:pt x="646696" y="45237"/>
                </a:lnTo>
                <a:lnTo>
                  <a:pt x="643686" y="45351"/>
                </a:lnTo>
                <a:lnTo>
                  <a:pt x="640219" y="45796"/>
                </a:lnTo>
                <a:lnTo>
                  <a:pt x="652864" y="45796"/>
                </a:lnTo>
                <a:lnTo>
                  <a:pt x="648931" y="45237"/>
                </a:lnTo>
                <a:close/>
              </a:path>
              <a:path w="789940" h="98425">
                <a:moveTo>
                  <a:pt x="701319" y="18999"/>
                </a:moveTo>
                <a:lnTo>
                  <a:pt x="687692" y="18999"/>
                </a:lnTo>
                <a:lnTo>
                  <a:pt x="687692" y="97180"/>
                </a:lnTo>
                <a:lnTo>
                  <a:pt x="701319" y="97180"/>
                </a:lnTo>
                <a:lnTo>
                  <a:pt x="701319" y="18999"/>
                </a:lnTo>
                <a:close/>
              </a:path>
              <a:path w="789940" h="98425">
                <a:moveTo>
                  <a:pt x="748220" y="0"/>
                </a:moveTo>
                <a:lnTo>
                  <a:pt x="735380" y="0"/>
                </a:lnTo>
                <a:lnTo>
                  <a:pt x="737311" y="6477"/>
                </a:lnTo>
                <a:lnTo>
                  <a:pt x="741821" y="11550"/>
                </a:lnTo>
                <a:lnTo>
                  <a:pt x="748687" y="14816"/>
                </a:lnTo>
                <a:lnTo>
                  <a:pt x="757720" y="15976"/>
                </a:lnTo>
                <a:lnTo>
                  <a:pt x="766286" y="14816"/>
                </a:lnTo>
                <a:lnTo>
                  <a:pt x="773087" y="11588"/>
                </a:lnTo>
                <a:lnTo>
                  <a:pt x="777679" y="6546"/>
                </a:lnTo>
                <a:lnTo>
                  <a:pt x="752132" y="6477"/>
                </a:lnTo>
                <a:lnTo>
                  <a:pt x="749122" y="4356"/>
                </a:lnTo>
                <a:lnTo>
                  <a:pt x="748220" y="0"/>
                </a:lnTo>
                <a:close/>
              </a:path>
              <a:path w="789940" h="98425">
                <a:moveTo>
                  <a:pt x="779500" y="0"/>
                </a:moveTo>
                <a:lnTo>
                  <a:pt x="766660" y="0"/>
                </a:lnTo>
                <a:lnTo>
                  <a:pt x="766203" y="4800"/>
                </a:lnTo>
                <a:lnTo>
                  <a:pt x="762749" y="6477"/>
                </a:lnTo>
                <a:lnTo>
                  <a:pt x="777699" y="6477"/>
                </a:lnTo>
                <a:lnTo>
                  <a:pt x="779500" y="0"/>
                </a:lnTo>
                <a:close/>
              </a:path>
              <a:path w="789940" h="98425">
                <a:moveTo>
                  <a:pt x="736726" y="18986"/>
                </a:moveTo>
                <a:lnTo>
                  <a:pt x="722985" y="18986"/>
                </a:lnTo>
                <a:lnTo>
                  <a:pt x="722985" y="97180"/>
                </a:lnTo>
                <a:lnTo>
                  <a:pt x="735050" y="97180"/>
                </a:lnTo>
                <a:lnTo>
                  <a:pt x="751711" y="74612"/>
                </a:lnTo>
                <a:lnTo>
                  <a:pt x="736726" y="74612"/>
                </a:lnTo>
                <a:lnTo>
                  <a:pt x="736726" y="18986"/>
                </a:lnTo>
                <a:close/>
              </a:path>
              <a:path w="789940" h="98425">
                <a:moveTo>
                  <a:pt x="789774" y="41668"/>
                </a:moveTo>
                <a:lnTo>
                  <a:pt x="776033" y="41668"/>
                </a:lnTo>
                <a:lnTo>
                  <a:pt x="776033" y="97180"/>
                </a:lnTo>
                <a:lnTo>
                  <a:pt x="789774" y="97180"/>
                </a:lnTo>
                <a:lnTo>
                  <a:pt x="789774" y="41668"/>
                </a:lnTo>
                <a:close/>
              </a:path>
              <a:path w="789940" h="98425">
                <a:moveTo>
                  <a:pt x="789774" y="18986"/>
                </a:moveTo>
                <a:lnTo>
                  <a:pt x="777709" y="18986"/>
                </a:lnTo>
                <a:lnTo>
                  <a:pt x="736726" y="74612"/>
                </a:lnTo>
                <a:lnTo>
                  <a:pt x="751711" y="74612"/>
                </a:lnTo>
                <a:lnTo>
                  <a:pt x="776033" y="41668"/>
                </a:lnTo>
                <a:lnTo>
                  <a:pt x="789774" y="41668"/>
                </a:lnTo>
                <a:lnTo>
                  <a:pt x="789774" y="18986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659538" y="395344"/>
            <a:ext cx="403987" cy="84070"/>
          </a:xfrm>
          <a:custGeom>
            <a:avLst/>
            <a:gdLst/>
            <a:ahLst/>
            <a:cxnLst/>
            <a:rect l="l" t="t" r="r" b="b"/>
            <a:pathLst>
              <a:path w="354329" h="92709">
                <a:moveTo>
                  <a:pt x="13741" y="215"/>
                </a:moveTo>
                <a:lnTo>
                  <a:pt x="0" y="215"/>
                </a:lnTo>
                <a:lnTo>
                  <a:pt x="0" y="78409"/>
                </a:lnTo>
                <a:lnTo>
                  <a:pt x="59537" y="78409"/>
                </a:lnTo>
                <a:lnTo>
                  <a:pt x="59537" y="92367"/>
                </a:lnTo>
                <a:lnTo>
                  <a:pt x="72377" y="92367"/>
                </a:lnTo>
                <a:lnTo>
                  <a:pt x="72377" y="65570"/>
                </a:lnTo>
                <a:lnTo>
                  <a:pt x="13741" y="65570"/>
                </a:lnTo>
                <a:lnTo>
                  <a:pt x="13741" y="215"/>
                </a:lnTo>
                <a:close/>
              </a:path>
              <a:path w="354329" h="92709">
                <a:moveTo>
                  <a:pt x="61760" y="215"/>
                </a:moveTo>
                <a:lnTo>
                  <a:pt x="48031" y="215"/>
                </a:lnTo>
                <a:lnTo>
                  <a:pt x="48031" y="65570"/>
                </a:lnTo>
                <a:lnTo>
                  <a:pt x="61760" y="65570"/>
                </a:lnTo>
                <a:lnTo>
                  <a:pt x="61760" y="215"/>
                </a:lnTo>
                <a:close/>
              </a:path>
              <a:path w="354329" h="92709">
                <a:moveTo>
                  <a:pt x="131241" y="215"/>
                </a:moveTo>
                <a:lnTo>
                  <a:pt x="86004" y="215"/>
                </a:lnTo>
                <a:lnTo>
                  <a:pt x="86004" y="78409"/>
                </a:lnTo>
                <a:lnTo>
                  <a:pt x="132359" y="78409"/>
                </a:lnTo>
                <a:lnTo>
                  <a:pt x="132359" y="65570"/>
                </a:lnTo>
                <a:lnTo>
                  <a:pt x="99745" y="65570"/>
                </a:lnTo>
                <a:lnTo>
                  <a:pt x="99745" y="45351"/>
                </a:lnTo>
                <a:lnTo>
                  <a:pt x="127888" y="45351"/>
                </a:lnTo>
                <a:lnTo>
                  <a:pt x="127888" y="32499"/>
                </a:lnTo>
                <a:lnTo>
                  <a:pt x="99745" y="32499"/>
                </a:lnTo>
                <a:lnTo>
                  <a:pt x="99745" y="13068"/>
                </a:lnTo>
                <a:lnTo>
                  <a:pt x="131241" y="13068"/>
                </a:lnTo>
                <a:lnTo>
                  <a:pt x="131241" y="215"/>
                </a:lnTo>
                <a:close/>
              </a:path>
              <a:path w="354329" h="92709">
                <a:moveTo>
                  <a:pt x="163969" y="215"/>
                </a:moveTo>
                <a:lnTo>
                  <a:pt x="150228" y="215"/>
                </a:lnTo>
                <a:lnTo>
                  <a:pt x="150228" y="78409"/>
                </a:lnTo>
                <a:lnTo>
                  <a:pt x="163969" y="78409"/>
                </a:lnTo>
                <a:lnTo>
                  <a:pt x="163969" y="45008"/>
                </a:lnTo>
                <a:lnTo>
                  <a:pt x="213334" y="45008"/>
                </a:lnTo>
                <a:lnTo>
                  <a:pt x="213334" y="32169"/>
                </a:lnTo>
                <a:lnTo>
                  <a:pt x="163969" y="32169"/>
                </a:lnTo>
                <a:lnTo>
                  <a:pt x="163969" y="215"/>
                </a:lnTo>
                <a:close/>
              </a:path>
              <a:path w="354329" h="92709">
                <a:moveTo>
                  <a:pt x="213334" y="45008"/>
                </a:moveTo>
                <a:lnTo>
                  <a:pt x="199707" y="45008"/>
                </a:lnTo>
                <a:lnTo>
                  <a:pt x="199707" y="78409"/>
                </a:lnTo>
                <a:lnTo>
                  <a:pt x="213334" y="78409"/>
                </a:lnTo>
                <a:lnTo>
                  <a:pt x="213334" y="45008"/>
                </a:lnTo>
                <a:close/>
              </a:path>
              <a:path w="354329" h="92709">
                <a:moveTo>
                  <a:pt x="213334" y="215"/>
                </a:moveTo>
                <a:lnTo>
                  <a:pt x="199707" y="215"/>
                </a:lnTo>
                <a:lnTo>
                  <a:pt x="199707" y="32169"/>
                </a:lnTo>
                <a:lnTo>
                  <a:pt x="213334" y="32169"/>
                </a:lnTo>
                <a:lnTo>
                  <a:pt x="213334" y="215"/>
                </a:lnTo>
                <a:close/>
              </a:path>
              <a:path w="354329" h="92709">
                <a:moveTo>
                  <a:pt x="264375" y="13068"/>
                </a:moveTo>
                <a:lnTo>
                  <a:pt x="250634" y="13068"/>
                </a:lnTo>
                <a:lnTo>
                  <a:pt x="250634" y="78409"/>
                </a:lnTo>
                <a:lnTo>
                  <a:pt x="264375" y="78409"/>
                </a:lnTo>
                <a:lnTo>
                  <a:pt x="264375" y="13068"/>
                </a:lnTo>
                <a:close/>
              </a:path>
              <a:path w="354329" h="92709">
                <a:moveTo>
                  <a:pt x="289725" y="215"/>
                </a:moveTo>
                <a:lnTo>
                  <a:pt x="225285" y="215"/>
                </a:lnTo>
                <a:lnTo>
                  <a:pt x="225285" y="13068"/>
                </a:lnTo>
                <a:lnTo>
                  <a:pt x="289725" y="13068"/>
                </a:lnTo>
                <a:lnTo>
                  <a:pt x="289725" y="215"/>
                </a:lnTo>
                <a:close/>
              </a:path>
              <a:path w="354329" h="92709">
                <a:moveTo>
                  <a:pt x="323900" y="0"/>
                </a:moveTo>
                <a:lnTo>
                  <a:pt x="318427" y="0"/>
                </a:lnTo>
                <a:lnTo>
                  <a:pt x="306031" y="215"/>
                </a:lnTo>
                <a:lnTo>
                  <a:pt x="301675" y="215"/>
                </a:lnTo>
                <a:lnTo>
                  <a:pt x="301675" y="78409"/>
                </a:lnTo>
                <a:lnTo>
                  <a:pt x="315417" y="78409"/>
                </a:lnTo>
                <a:lnTo>
                  <a:pt x="315417" y="50152"/>
                </a:lnTo>
                <a:lnTo>
                  <a:pt x="327524" y="50152"/>
                </a:lnTo>
                <a:lnTo>
                  <a:pt x="337916" y="48389"/>
                </a:lnTo>
                <a:lnTo>
                  <a:pt x="346873" y="42789"/>
                </a:lnTo>
                <a:lnTo>
                  <a:pt x="350345" y="37642"/>
                </a:lnTo>
                <a:lnTo>
                  <a:pt x="322008" y="37642"/>
                </a:lnTo>
                <a:lnTo>
                  <a:pt x="318655" y="37414"/>
                </a:lnTo>
                <a:lnTo>
                  <a:pt x="315417" y="37084"/>
                </a:lnTo>
                <a:lnTo>
                  <a:pt x="315417" y="13068"/>
                </a:lnTo>
                <a:lnTo>
                  <a:pt x="322452" y="12852"/>
                </a:lnTo>
                <a:lnTo>
                  <a:pt x="350850" y="12852"/>
                </a:lnTo>
                <a:lnTo>
                  <a:pt x="347668" y="7751"/>
                </a:lnTo>
                <a:lnTo>
                  <a:pt x="338339" y="2121"/>
                </a:lnTo>
                <a:lnTo>
                  <a:pt x="323900" y="0"/>
                </a:lnTo>
                <a:close/>
              </a:path>
              <a:path w="354329" h="92709">
                <a:moveTo>
                  <a:pt x="327524" y="50152"/>
                </a:moveTo>
                <a:lnTo>
                  <a:pt x="315417" y="50152"/>
                </a:lnTo>
                <a:lnTo>
                  <a:pt x="318769" y="50482"/>
                </a:lnTo>
                <a:lnTo>
                  <a:pt x="325577" y="50482"/>
                </a:lnTo>
                <a:lnTo>
                  <a:pt x="327524" y="50152"/>
                </a:lnTo>
                <a:close/>
              </a:path>
              <a:path w="354329" h="92709">
                <a:moveTo>
                  <a:pt x="350850" y="12852"/>
                </a:moveTo>
                <a:lnTo>
                  <a:pt x="334619" y="12852"/>
                </a:lnTo>
                <a:lnTo>
                  <a:pt x="339661" y="16865"/>
                </a:lnTo>
                <a:lnTo>
                  <a:pt x="339661" y="33731"/>
                </a:lnTo>
                <a:lnTo>
                  <a:pt x="333286" y="37642"/>
                </a:lnTo>
                <a:lnTo>
                  <a:pt x="350345" y="37642"/>
                </a:lnTo>
                <a:lnTo>
                  <a:pt x="352332" y="34698"/>
                </a:lnTo>
                <a:lnTo>
                  <a:pt x="354177" y="25133"/>
                </a:lnTo>
                <a:lnTo>
                  <a:pt x="352682" y="15789"/>
                </a:lnTo>
                <a:lnTo>
                  <a:pt x="350850" y="12852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172085" y="199443"/>
            <a:ext cx="50679" cy="12668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0" y="0"/>
                </a:moveTo>
                <a:lnTo>
                  <a:pt x="6667" y="13893"/>
                </a:lnTo>
                <a:lnTo>
                  <a:pt x="43878" y="25"/>
                </a:lnTo>
                <a:lnTo>
                  <a:pt x="0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143342" y="199440"/>
            <a:ext cx="36922" cy="23608"/>
          </a:xfrm>
          <a:custGeom>
            <a:avLst/>
            <a:gdLst/>
            <a:ahLst/>
            <a:cxnLst/>
            <a:rect l="l" t="t" r="r" b="b"/>
            <a:pathLst>
              <a:path w="32384" h="26035">
                <a:moveTo>
                  <a:pt x="25209" y="0"/>
                </a:moveTo>
                <a:lnTo>
                  <a:pt x="0" y="25704"/>
                </a:lnTo>
                <a:lnTo>
                  <a:pt x="31864" y="13906"/>
                </a:lnTo>
                <a:lnTo>
                  <a:pt x="25209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254785" y="202403"/>
            <a:ext cx="131042" cy="39156"/>
          </a:xfrm>
          <a:custGeom>
            <a:avLst/>
            <a:gdLst/>
            <a:ahLst/>
            <a:cxnLst/>
            <a:rect l="l" t="t" r="r" b="b"/>
            <a:pathLst>
              <a:path w="114934" h="43179">
                <a:moveTo>
                  <a:pt x="84137" y="0"/>
                </a:moveTo>
                <a:lnTo>
                  <a:pt x="0" y="32397"/>
                </a:lnTo>
                <a:lnTo>
                  <a:pt x="114655" y="42735"/>
                </a:lnTo>
                <a:lnTo>
                  <a:pt x="84137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485381" y="199466"/>
            <a:ext cx="80363" cy="16699"/>
          </a:xfrm>
          <a:custGeom>
            <a:avLst/>
            <a:gdLst/>
            <a:ahLst/>
            <a:cxnLst/>
            <a:rect l="l" t="t" r="r" b="b"/>
            <a:pathLst>
              <a:path w="70484" h="18414">
                <a:moveTo>
                  <a:pt x="69938" y="0"/>
                </a:moveTo>
                <a:lnTo>
                  <a:pt x="0" y="0"/>
                </a:lnTo>
                <a:lnTo>
                  <a:pt x="24383" y="17945"/>
                </a:lnTo>
                <a:lnTo>
                  <a:pt x="6993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050171" y="265018"/>
            <a:ext cx="93171" cy="879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8513185" y="199466"/>
            <a:ext cx="52851" cy="35125"/>
          </a:xfrm>
          <a:custGeom>
            <a:avLst/>
            <a:gdLst/>
            <a:ahLst/>
            <a:cxnLst/>
            <a:rect l="l" t="t" r="r" b="b"/>
            <a:pathLst>
              <a:path w="46354" h="38735">
                <a:moveTo>
                  <a:pt x="46253" y="0"/>
                </a:moveTo>
                <a:lnTo>
                  <a:pt x="45554" y="0"/>
                </a:lnTo>
                <a:lnTo>
                  <a:pt x="0" y="17945"/>
                </a:lnTo>
                <a:lnTo>
                  <a:pt x="27673" y="38214"/>
                </a:lnTo>
                <a:lnTo>
                  <a:pt x="46253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866011" y="384465"/>
            <a:ext cx="81940" cy="840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8364205" y="276951"/>
            <a:ext cx="122353" cy="70826"/>
          </a:xfrm>
          <a:custGeom>
            <a:avLst/>
            <a:gdLst/>
            <a:ahLst/>
            <a:cxnLst/>
            <a:rect l="l" t="t" r="r" b="b"/>
            <a:pathLst>
              <a:path w="107315" h="78104">
                <a:moveTo>
                  <a:pt x="42748" y="0"/>
                </a:moveTo>
                <a:lnTo>
                  <a:pt x="0" y="66738"/>
                </a:lnTo>
                <a:lnTo>
                  <a:pt x="107035" y="78054"/>
                </a:lnTo>
                <a:lnTo>
                  <a:pt x="4274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308339" y="337478"/>
            <a:ext cx="178102" cy="69674"/>
          </a:xfrm>
          <a:custGeom>
            <a:avLst/>
            <a:gdLst/>
            <a:ahLst/>
            <a:cxnLst/>
            <a:rect l="l" t="t" r="r" b="b"/>
            <a:pathLst>
              <a:path w="156209" h="76834">
                <a:moveTo>
                  <a:pt x="48996" y="0"/>
                </a:moveTo>
                <a:lnTo>
                  <a:pt x="0" y="76352"/>
                </a:lnTo>
                <a:lnTo>
                  <a:pt x="156019" y="11315"/>
                </a:lnTo>
                <a:lnTo>
                  <a:pt x="48996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049482" y="401259"/>
            <a:ext cx="172310" cy="88676"/>
          </a:xfrm>
          <a:custGeom>
            <a:avLst/>
            <a:gdLst/>
            <a:ahLst/>
            <a:cxnLst/>
            <a:rect l="l" t="t" r="r" b="b"/>
            <a:pathLst>
              <a:path w="151129" h="97790">
                <a:moveTo>
                  <a:pt x="0" y="0"/>
                </a:moveTo>
                <a:lnTo>
                  <a:pt x="0" y="97320"/>
                </a:lnTo>
                <a:lnTo>
                  <a:pt x="150812" y="34099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51812" y="458106"/>
            <a:ext cx="180029" cy="818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169168" y="280562"/>
            <a:ext cx="128870" cy="42035"/>
          </a:xfrm>
          <a:custGeom>
            <a:avLst/>
            <a:gdLst/>
            <a:ahLst/>
            <a:cxnLst/>
            <a:rect l="l" t="t" r="r" b="b"/>
            <a:pathLst>
              <a:path w="113029" h="46354">
                <a:moveTo>
                  <a:pt x="88671" y="0"/>
                </a:moveTo>
                <a:lnTo>
                  <a:pt x="0" y="34620"/>
                </a:lnTo>
                <a:lnTo>
                  <a:pt x="113004" y="46164"/>
                </a:lnTo>
                <a:lnTo>
                  <a:pt x="88671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169168" y="311956"/>
            <a:ext cx="128870" cy="46641"/>
          </a:xfrm>
          <a:custGeom>
            <a:avLst/>
            <a:gdLst/>
            <a:ahLst/>
            <a:cxnLst/>
            <a:rect l="l" t="t" r="r" b="b"/>
            <a:pathLst>
              <a:path w="113029" h="51435">
                <a:moveTo>
                  <a:pt x="0" y="0"/>
                </a:moveTo>
                <a:lnTo>
                  <a:pt x="14046" y="51435"/>
                </a:lnTo>
                <a:lnTo>
                  <a:pt x="113004" y="11544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178"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9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552" cy="676587"/>
          </a:xfrm>
          <a:custGeom>
            <a:avLst/>
            <a:gdLst/>
            <a:ahLst/>
            <a:cxnLst/>
            <a:rect l="l" t="t" r="r" b="b"/>
            <a:pathLst>
              <a:path w="10692130" h="746125">
                <a:moveTo>
                  <a:pt x="0" y="745870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745870"/>
                </a:lnTo>
                <a:lnTo>
                  <a:pt x="0" y="74587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199515" y="204986"/>
            <a:ext cx="26788" cy="297122"/>
          </a:xfrm>
          <a:custGeom>
            <a:avLst/>
            <a:gdLst/>
            <a:ahLst/>
            <a:cxnLst/>
            <a:rect l="l" t="t" r="r" b="b"/>
            <a:pathLst>
              <a:path w="23495" h="327659">
                <a:moveTo>
                  <a:pt x="23317" y="327482"/>
                </a:moveTo>
                <a:lnTo>
                  <a:pt x="23317" y="173456"/>
                </a:lnTo>
                <a:lnTo>
                  <a:pt x="0" y="154279"/>
                </a:lnTo>
                <a:lnTo>
                  <a:pt x="0" y="0"/>
                </a:lnTo>
              </a:path>
            </a:pathLst>
          </a:custGeom>
          <a:ln w="5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353904" y="254469"/>
            <a:ext cx="161890" cy="69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0587460" y="259565"/>
            <a:ext cx="373579" cy="62188"/>
          </a:xfrm>
          <a:custGeom>
            <a:avLst/>
            <a:gdLst/>
            <a:ahLst/>
            <a:cxnLst/>
            <a:rect l="l" t="t" r="r" b="b"/>
            <a:pathLst>
              <a:path w="327659" h="68579">
                <a:moveTo>
                  <a:pt x="5054" y="51816"/>
                </a:moveTo>
                <a:lnTo>
                  <a:pt x="0" y="61620"/>
                </a:lnTo>
                <a:lnTo>
                  <a:pt x="4660" y="65620"/>
                </a:lnTo>
                <a:lnTo>
                  <a:pt x="13106" y="68567"/>
                </a:lnTo>
                <a:lnTo>
                  <a:pt x="22326" y="68567"/>
                </a:lnTo>
                <a:lnTo>
                  <a:pt x="36746" y="66115"/>
                </a:lnTo>
                <a:lnTo>
                  <a:pt x="47705" y="59162"/>
                </a:lnTo>
                <a:lnTo>
                  <a:pt x="48680" y="57645"/>
                </a:lnTo>
                <a:lnTo>
                  <a:pt x="15214" y="57645"/>
                </a:lnTo>
                <a:lnTo>
                  <a:pt x="9232" y="55067"/>
                </a:lnTo>
                <a:lnTo>
                  <a:pt x="5054" y="51816"/>
                </a:lnTo>
                <a:close/>
              </a:path>
              <a:path w="327659" h="68579">
                <a:moveTo>
                  <a:pt x="48731" y="10896"/>
                </a:moveTo>
                <a:lnTo>
                  <a:pt x="20891" y="10896"/>
                </a:lnTo>
                <a:lnTo>
                  <a:pt x="29596" y="12031"/>
                </a:lnTo>
                <a:lnTo>
                  <a:pt x="36707" y="15365"/>
                </a:lnTo>
                <a:lnTo>
                  <a:pt x="41892" y="20792"/>
                </a:lnTo>
                <a:lnTo>
                  <a:pt x="44818" y="28206"/>
                </a:lnTo>
                <a:lnTo>
                  <a:pt x="15214" y="28206"/>
                </a:lnTo>
                <a:lnTo>
                  <a:pt x="15214" y="39116"/>
                </a:lnTo>
                <a:lnTo>
                  <a:pt x="45123" y="39116"/>
                </a:lnTo>
                <a:lnTo>
                  <a:pt x="42279" y="47181"/>
                </a:lnTo>
                <a:lnTo>
                  <a:pt x="37134" y="52976"/>
                </a:lnTo>
                <a:lnTo>
                  <a:pt x="30228" y="56473"/>
                </a:lnTo>
                <a:lnTo>
                  <a:pt x="22097" y="57645"/>
                </a:lnTo>
                <a:lnTo>
                  <a:pt x="48680" y="57645"/>
                </a:lnTo>
                <a:lnTo>
                  <a:pt x="54671" y="48314"/>
                </a:lnTo>
                <a:lnTo>
                  <a:pt x="57111" y="34175"/>
                </a:lnTo>
                <a:lnTo>
                  <a:pt x="54636" y="20102"/>
                </a:lnTo>
                <a:lnTo>
                  <a:pt x="48731" y="10896"/>
                </a:lnTo>
                <a:close/>
              </a:path>
              <a:path w="327659" h="68579">
                <a:moveTo>
                  <a:pt x="23647" y="0"/>
                </a:moveTo>
                <a:lnTo>
                  <a:pt x="13487" y="0"/>
                </a:lnTo>
                <a:lnTo>
                  <a:pt x="5410" y="3314"/>
                </a:lnTo>
                <a:lnTo>
                  <a:pt x="749" y="7302"/>
                </a:lnTo>
                <a:lnTo>
                  <a:pt x="5308" y="16027"/>
                </a:lnTo>
                <a:lnTo>
                  <a:pt x="9969" y="12522"/>
                </a:lnTo>
                <a:lnTo>
                  <a:pt x="15570" y="10896"/>
                </a:lnTo>
                <a:lnTo>
                  <a:pt x="48731" y="10896"/>
                </a:lnTo>
                <a:lnTo>
                  <a:pt x="47723" y="9324"/>
                </a:lnTo>
                <a:lnTo>
                  <a:pt x="37137" y="2428"/>
                </a:lnTo>
                <a:lnTo>
                  <a:pt x="23647" y="0"/>
                </a:lnTo>
                <a:close/>
              </a:path>
              <a:path w="327659" h="68579">
                <a:moveTo>
                  <a:pt x="87934" y="1041"/>
                </a:moveTo>
                <a:lnTo>
                  <a:pt x="76276" y="1041"/>
                </a:lnTo>
                <a:lnTo>
                  <a:pt x="76276" y="67500"/>
                </a:lnTo>
                <a:lnTo>
                  <a:pt x="87934" y="67500"/>
                </a:lnTo>
                <a:lnTo>
                  <a:pt x="87934" y="33223"/>
                </a:lnTo>
                <a:lnTo>
                  <a:pt x="101879" y="33223"/>
                </a:lnTo>
                <a:lnTo>
                  <a:pt x="101339" y="32562"/>
                </a:lnTo>
                <a:lnTo>
                  <a:pt x="87934" y="32562"/>
                </a:lnTo>
                <a:lnTo>
                  <a:pt x="87934" y="1041"/>
                </a:lnTo>
                <a:close/>
              </a:path>
              <a:path w="327659" h="68579">
                <a:moveTo>
                  <a:pt x="101879" y="33223"/>
                </a:moveTo>
                <a:lnTo>
                  <a:pt x="87934" y="33223"/>
                </a:lnTo>
                <a:lnTo>
                  <a:pt x="115087" y="67500"/>
                </a:lnTo>
                <a:lnTo>
                  <a:pt x="129920" y="67500"/>
                </a:lnTo>
                <a:lnTo>
                  <a:pt x="101879" y="33223"/>
                </a:lnTo>
                <a:close/>
              </a:path>
              <a:path w="327659" h="68579">
                <a:moveTo>
                  <a:pt x="128181" y="1041"/>
                </a:moveTo>
                <a:lnTo>
                  <a:pt x="114185" y="1041"/>
                </a:lnTo>
                <a:lnTo>
                  <a:pt x="87934" y="32562"/>
                </a:lnTo>
                <a:lnTo>
                  <a:pt x="101339" y="32562"/>
                </a:lnTo>
                <a:lnTo>
                  <a:pt x="100850" y="31965"/>
                </a:lnTo>
                <a:lnTo>
                  <a:pt x="128181" y="1041"/>
                </a:lnTo>
                <a:close/>
              </a:path>
              <a:path w="327659" h="68579">
                <a:moveTo>
                  <a:pt x="179806" y="0"/>
                </a:moveTo>
                <a:lnTo>
                  <a:pt x="171132" y="0"/>
                </a:lnTo>
                <a:lnTo>
                  <a:pt x="156565" y="2667"/>
                </a:lnTo>
                <a:lnTo>
                  <a:pt x="145902" y="9969"/>
                </a:lnTo>
                <a:lnTo>
                  <a:pt x="139351" y="20852"/>
                </a:lnTo>
                <a:lnTo>
                  <a:pt x="137121" y="34264"/>
                </a:lnTo>
                <a:lnTo>
                  <a:pt x="139623" y="48352"/>
                </a:lnTo>
                <a:lnTo>
                  <a:pt x="146650" y="59174"/>
                </a:lnTo>
                <a:lnTo>
                  <a:pt x="157481" y="66116"/>
                </a:lnTo>
                <a:lnTo>
                  <a:pt x="171399" y="68567"/>
                </a:lnTo>
                <a:lnTo>
                  <a:pt x="180073" y="68567"/>
                </a:lnTo>
                <a:lnTo>
                  <a:pt x="188544" y="65519"/>
                </a:lnTo>
                <a:lnTo>
                  <a:pt x="192709" y="61061"/>
                </a:lnTo>
                <a:lnTo>
                  <a:pt x="190961" y="57645"/>
                </a:lnTo>
                <a:lnTo>
                  <a:pt x="172465" y="57645"/>
                </a:lnTo>
                <a:lnTo>
                  <a:pt x="163157" y="55942"/>
                </a:lnTo>
                <a:lnTo>
                  <a:pt x="155890" y="51155"/>
                </a:lnTo>
                <a:lnTo>
                  <a:pt x="151165" y="43768"/>
                </a:lnTo>
                <a:lnTo>
                  <a:pt x="149478" y="34264"/>
                </a:lnTo>
                <a:lnTo>
                  <a:pt x="151128" y="24526"/>
                </a:lnTo>
                <a:lnTo>
                  <a:pt x="155681" y="17170"/>
                </a:lnTo>
                <a:lnTo>
                  <a:pt x="162546" y="12519"/>
                </a:lnTo>
                <a:lnTo>
                  <a:pt x="171132" y="10896"/>
                </a:lnTo>
                <a:lnTo>
                  <a:pt x="188873" y="10896"/>
                </a:lnTo>
                <a:lnTo>
                  <a:pt x="191388" y="6756"/>
                </a:lnTo>
                <a:lnTo>
                  <a:pt x="187007" y="2730"/>
                </a:lnTo>
                <a:lnTo>
                  <a:pt x="179806" y="0"/>
                </a:lnTo>
                <a:close/>
              </a:path>
              <a:path w="327659" h="68579">
                <a:moveTo>
                  <a:pt x="188239" y="52324"/>
                </a:moveTo>
                <a:lnTo>
                  <a:pt x="183680" y="55829"/>
                </a:lnTo>
                <a:lnTo>
                  <a:pt x="178079" y="57645"/>
                </a:lnTo>
                <a:lnTo>
                  <a:pt x="190961" y="57645"/>
                </a:lnTo>
                <a:lnTo>
                  <a:pt x="188239" y="52324"/>
                </a:lnTo>
                <a:close/>
              </a:path>
              <a:path w="327659" h="68579">
                <a:moveTo>
                  <a:pt x="188873" y="10896"/>
                </a:moveTo>
                <a:lnTo>
                  <a:pt x="177787" y="10896"/>
                </a:lnTo>
                <a:lnTo>
                  <a:pt x="182194" y="12700"/>
                </a:lnTo>
                <a:lnTo>
                  <a:pt x="186156" y="15367"/>
                </a:lnTo>
                <a:lnTo>
                  <a:pt x="188873" y="10896"/>
                </a:lnTo>
                <a:close/>
              </a:path>
              <a:path w="327659" h="68579">
                <a:moveTo>
                  <a:pt x="239267" y="825"/>
                </a:moveTo>
                <a:lnTo>
                  <a:pt x="228993" y="825"/>
                </a:lnTo>
                <a:lnTo>
                  <a:pt x="200901" y="67500"/>
                </a:lnTo>
                <a:lnTo>
                  <a:pt x="212661" y="67500"/>
                </a:lnTo>
                <a:lnTo>
                  <a:pt x="219570" y="50520"/>
                </a:lnTo>
                <a:lnTo>
                  <a:pt x="260177" y="50520"/>
                </a:lnTo>
                <a:lnTo>
                  <a:pt x="255576" y="39585"/>
                </a:lnTo>
                <a:lnTo>
                  <a:pt x="224078" y="39585"/>
                </a:lnTo>
                <a:lnTo>
                  <a:pt x="233819" y="15938"/>
                </a:lnTo>
                <a:lnTo>
                  <a:pt x="245626" y="15938"/>
                </a:lnTo>
                <a:lnTo>
                  <a:pt x="239267" y="825"/>
                </a:lnTo>
                <a:close/>
              </a:path>
              <a:path w="327659" h="68579">
                <a:moveTo>
                  <a:pt x="260177" y="50520"/>
                </a:moveTo>
                <a:lnTo>
                  <a:pt x="247992" y="50520"/>
                </a:lnTo>
                <a:lnTo>
                  <a:pt x="254901" y="67500"/>
                </a:lnTo>
                <a:lnTo>
                  <a:pt x="267322" y="67500"/>
                </a:lnTo>
                <a:lnTo>
                  <a:pt x="260177" y="50520"/>
                </a:lnTo>
                <a:close/>
              </a:path>
              <a:path w="327659" h="68579">
                <a:moveTo>
                  <a:pt x="245626" y="15938"/>
                </a:moveTo>
                <a:lnTo>
                  <a:pt x="233819" y="15938"/>
                </a:lnTo>
                <a:lnTo>
                  <a:pt x="243535" y="39585"/>
                </a:lnTo>
                <a:lnTo>
                  <a:pt x="255576" y="39585"/>
                </a:lnTo>
                <a:lnTo>
                  <a:pt x="245626" y="15938"/>
                </a:lnTo>
                <a:close/>
              </a:path>
              <a:path w="327659" h="68579">
                <a:moveTo>
                  <a:pt x="301955" y="825"/>
                </a:moveTo>
                <a:lnTo>
                  <a:pt x="297243" y="825"/>
                </a:lnTo>
                <a:lnTo>
                  <a:pt x="286715" y="1041"/>
                </a:lnTo>
                <a:lnTo>
                  <a:pt x="283032" y="1041"/>
                </a:lnTo>
                <a:lnTo>
                  <a:pt x="283032" y="67500"/>
                </a:lnTo>
                <a:lnTo>
                  <a:pt x="294703" y="67500"/>
                </a:lnTo>
                <a:lnTo>
                  <a:pt x="294703" y="43472"/>
                </a:lnTo>
                <a:lnTo>
                  <a:pt x="305074" y="43472"/>
                </a:lnTo>
                <a:lnTo>
                  <a:pt x="313847" y="41984"/>
                </a:lnTo>
                <a:lnTo>
                  <a:pt x="321459" y="37218"/>
                </a:lnTo>
                <a:lnTo>
                  <a:pt x="324396" y="32854"/>
                </a:lnTo>
                <a:lnTo>
                  <a:pt x="300304" y="32854"/>
                </a:lnTo>
                <a:lnTo>
                  <a:pt x="297446" y="32639"/>
                </a:lnTo>
                <a:lnTo>
                  <a:pt x="294703" y="32385"/>
                </a:lnTo>
                <a:lnTo>
                  <a:pt x="294703" y="11950"/>
                </a:lnTo>
                <a:lnTo>
                  <a:pt x="300710" y="11772"/>
                </a:lnTo>
                <a:lnTo>
                  <a:pt x="324851" y="11772"/>
                </a:lnTo>
                <a:lnTo>
                  <a:pt x="322137" y="7415"/>
                </a:lnTo>
                <a:lnTo>
                  <a:pt x="314217" y="2629"/>
                </a:lnTo>
                <a:lnTo>
                  <a:pt x="301955" y="825"/>
                </a:lnTo>
                <a:close/>
              </a:path>
              <a:path w="327659" h="68579">
                <a:moveTo>
                  <a:pt x="305074" y="43472"/>
                </a:moveTo>
                <a:lnTo>
                  <a:pt x="294703" y="43472"/>
                </a:lnTo>
                <a:lnTo>
                  <a:pt x="297586" y="43764"/>
                </a:lnTo>
                <a:lnTo>
                  <a:pt x="303352" y="43764"/>
                </a:lnTo>
                <a:lnTo>
                  <a:pt x="305074" y="43472"/>
                </a:lnTo>
                <a:close/>
              </a:path>
              <a:path w="327659" h="68579">
                <a:moveTo>
                  <a:pt x="324851" y="11772"/>
                </a:moveTo>
                <a:lnTo>
                  <a:pt x="311035" y="11772"/>
                </a:lnTo>
                <a:lnTo>
                  <a:pt x="315315" y="15163"/>
                </a:lnTo>
                <a:lnTo>
                  <a:pt x="315315" y="29527"/>
                </a:lnTo>
                <a:lnTo>
                  <a:pt x="309892" y="32854"/>
                </a:lnTo>
                <a:lnTo>
                  <a:pt x="324396" y="32854"/>
                </a:lnTo>
                <a:lnTo>
                  <a:pt x="326094" y="30332"/>
                </a:lnTo>
                <a:lnTo>
                  <a:pt x="327659" y="22186"/>
                </a:lnTo>
                <a:lnTo>
                  <a:pt x="326392" y="14246"/>
                </a:lnTo>
                <a:lnTo>
                  <a:pt x="324851" y="11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583696" y="256571"/>
            <a:ext cx="381107" cy="68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353904" y="401416"/>
            <a:ext cx="161890" cy="69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595453" y="406509"/>
            <a:ext cx="979559" cy="62764"/>
          </a:xfrm>
          <a:custGeom>
            <a:avLst/>
            <a:gdLst/>
            <a:ahLst/>
            <a:cxnLst/>
            <a:rect l="l" t="t" r="r" b="b"/>
            <a:pathLst>
              <a:path w="859154" h="69215">
                <a:moveTo>
                  <a:pt x="18884" y="850"/>
                </a:moveTo>
                <a:lnTo>
                  <a:pt x="14223" y="850"/>
                </a:lnTo>
                <a:lnTo>
                  <a:pt x="3695" y="1041"/>
                </a:lnTo>
                <a:lnTo>
                  <a:pt x="0" y="1041"/>
                </a:lnTo>
                <a:lnTo>
                  <a:pt x="0" y="67525"/>
                </a:lnTo>
                <a:lnTo>
                  <a:pt x="11671" y="67525"/>
                </a:lnTo>
                <a:lnTo>
                  <a:pt x="11671" y="43535"/>
                </a:lnTo>
                <a:lnTo>
                  <a:pt x="21878" y="43535"/>
                </a:lnTo>
                <a:lnTo>
                  <a:pt x="30803" y="42020"/>
                </a:lnTo>
                <a:lnTo>
                  <a:pt x="38428" y="37253"/>
                </a:lnTo>
                <a:lnTo>
                  <a:pt x="41383" y="32880"/>
                </a:lnTo>
                <a:lnTo>
                  <a:pt x="17297" y="32880"/>
                </a:lnTo>
                <a:lnTo>
                  <a:pt x="14427" y="32689"/>
                </a:lnTo>
                <a:lnTo>
                  <a:pt x="11671" y="32359"/>
                </a:lnTo>
                <a:lnTo>
                  <a:pt x="11671" y="11938"/>
                </a:lnTo>
                <a:lnTo>
                  <a:pt x="14820" y="11887"/>
                </a:lnTo>
                <a:lnTo>
                  <a:pt x="17652" y="11760"/>
                </a:lnTo>
                <a:lnTo>
                  <a:pt x="41806" y="11760"/>
                </a:lnTo>
                <a:lnTo>
                  <a:pt x="39108" y="7439"/>
                </a:lnTo>
                <a:lnTo>
                  <a:pt x="31167" y="2653"/>
                </a:lnTo>
                <a:lnTo>
                  <a:pt x="18884" y="850"/>
                </a:lnTo>
                <a:close/>
              </a:path>
              <a:path w="859154" h="69215">
                <a:moveTo>
                  <a:pt x="21878" y="43535"/>
                </a:moveTo>
                <a:lnTo>
                  <a:pt x="11671" y="43535"/>
                </a:lnTo>
                <a:lnTo>
                  <a:pt x="14541" y="43802"/>
                </a:lnTo>
                <a:lnTo>
                  <a:pt x="20307" y="43802"/>
                </a:lnTo>
                <a:lnTo>
                  <a:pt x="21878" y="43535"/>
                </a:lnTo>
                <a:close/>
              </a:path>
              <a:path w="859154" h="69215">
                <a:moveTo>
                  <a:pt x="41806" y="11760"/>
                </a:moveTo>
                <a:lnTo>
                  <a:pt x="28016" y="11760"/>
                </a:lnTo>
                <a:lnTo>
                  <a:pt x="32296" y="15214"/>
                </a:lnTo>
                <a:lnTo>
                  <a:pt x="32296" y="29502"/>
                </a:lnTo>
                <a:lnTo>
                  <a:pt x="26860" y="32880"/>
                </a:lnTo>
                <a:lnTo>
                  <a:pt x="41383" y="32880"/>
                </a:lnTo>
                <a:lnTo>
                  <a:pt x="43079" y="30370"/>
                </a:lnTo>
                <a:lnTo>
                  <a:pt x="44653" y="22237"/>
                </a:lnTo>
                <a:lnTo>
                  <a:pt x="43379" y="14277"/>
                </a:lnTo>
                <a:lnTo>
                  <a:pt x="41806" y="11760"/>
                </a:lnTo>
                <a:close/>
              </a:path>
              <a:path w="859154" h="69215">
                <a:moveTo>
                  <a:pt x="92963" y="0"/>
                </a:moveTo>
                <a:lnTo>
                  <a:pt x="78954" y="2646"/>
                </a:lnTo>
                <a:lnTo>
                  <a:pt x="68032" y="9913"/>
                </a:lnTo>
                <a:lnTo>
                  <a:pt x="60936" y="20793"/>
                </a:lnTo>
                <a:lnTo>
                  <a:pt x="58407" y="34277"/>
                </a:lnTo>
                <a:lnTo>
                  <a:pt x="61033" y="48377"/>
                </a:lnTo>
                <a:lnTo>
                  <a:pt x="68289" y="59202"/>
                </a:lnTo>
                <a:lnTo>
                  <a:pt x="79243" y="66143"/>
                </a:lnTo>
                <a:lnTo>
                  <a:pt x="92963" y="68592"/>
                </a:lnTo>
                <a:lnTo>
                  <a:pt x="106721" y="66036"/>
                </a:lnTo>
                <a:lnTo>
                  <a:pt x="117708" y="58916"/>
                </a:lnTo>
                <a:lnTo>
                  <a:pt x="118560" y="57645"/>
                </a:lnTo>
                <a:lnTo>
                  <a:pt x="92963" y="57645"/>
                </a:lnTo>
                <a:lnTo>
                  <a:pt x="84250" y="55863"/>
                </a:lnTo>
                <a:lnTo>
                  <a:pt x="77201" y="50947"/>
                </a:lnTo>
                <a:lnTo>
                  <a:pt x="72484" y="43538"/>
                </a:lnTo>
                <a:lnTo>
                  <a:pt x="70764" y="34277"/>
                </a:lnTo>
                <a:lnTo>
                  <a:pt x="72445" y="24814"/>
                </a:lnTo>
                <a:lnTo>
                  <a:pt x="77096" y="17432"/>
                </a:lnTo>
                <a:lnTo>
                  <a:pt x="84132" y="12633"/>
                </a:lnTo>
                <a:lnTo>
                  <a:pt x="92963" y="10922"/>
                </a:lnTo>
                <a:lnTo>
                  <a:pt x="118749" y="10922"/>
                </a:lnTo>
                <a:lnTo>
                  <a:pt x="117708" y="9375"/>
                </a:lnTo>
                <a:lnTo>
                  <a:pt x="106721" y="2444"/>
                </a:lnTo>
                <a:lnTo>
                  <a:pt x="92963" y="0"/>
                </a:lnTo>
                <a:close/>
              </a:path>
              <a:path w="859154" h="69215">
                <a:moveTo>
                  <a:pt x="118749" y="10922"/>
                </a:moveTo>
                <a:lnTo>
                  <a:pt x="92963" y="10922"/>
                </a:lnTo>
                <a:lnTo>
                  <a:pt x="101738" y="12633"/>
                </a:lnTo>
                <a:lnTo>
                  <a:pt x="108821" y="17432"/>
                </a:lnTo>
                <a:lnTo>
                  <a:pt x="113554" y="24814"/>
                </a:lnTo>
                <a:lnTo>
                  <a:pt x="115277" y="34277"/>
                </a:lnTo>
                <a:lnTo>
                  <a:pt x="113755" y="43452"/>
                </a:lnTo>
                <a:lnTo>
                  <a:pt x="109359" y="50871"/>
                </a:lnTo>
                <a:lnTo>
                  <a:pt x="102344" y="55835"/>
                </a:lnTo>
                <a:lnTo>
                  <a:pt x="92963" y="57645"/>
                </a:lnTo>
                <a:lnTo>
                  <a:pt x="118560" y="57645"/>
                </a:lnTo>
                <a:lnTo>
                  <a:pt x="124987" y="48056"/>
                </a:lnTo>
                <a:lnTo>
                  <a:pt x="127622" y="34277"/>
                </a:lnTo>
                <a:lnTo>
                  <a:pt x="124987" y="20188"/>
                </a:lnTo>
                <a:lnTo>
                  <a:pt x="118749" y="10922"/>
                </a:lnTo>
                <a:close/>
              </a:path>
              <a:path w="859154" h="69215">
                <a:moveTo>
                  <a:pt x="184518" y="0"/>
                </a:moveTo>
                <a:lnTo>
                  <a:pt x="175882" y="0"/>
                </a:lnTo>
                <a:lnTo>
                  <a:pt x="161311" y="2675"/>
                </a:lnTo>
                <a:lnTo>
                  <a:pt x="150653" y="9990"/>
                </a:lnTo>
                <a:lnTo>
                  <a:pt x="144110" y="20879"/>
                </a:lnTo>
                <a:lnTo>
                  <a:pt x="141884" y="34277"/>
                </a:lnTo>
                <a:lnTo>
                  <a:pt x="144379" y="48377"/>
                </a:lnTo>
                <a:lnTo>
                  <a:pt x="151395" y="59202"/>
                </a:lnTo>
                <a:lnTo>
                  <a:pt x="162228" y="66143"/>
                </a:lnTo>
                <a:lnTo>
                  <a:pt x="176174" y="68592"/>
                </a:lnTo>
                <a:lnTo>
                  <a:pt x="184810" y="68592"/>
                </a:lnTo>
                <a:lnTo>
                  <a:pt x="193255" y="65544"/>
                </a:lnTo>
                <a:lnTo>
                  <a:pt x="197434" y="61074"/>
                </a:lnTo>
                <a:lnTo>
                  <a:pt x="195684" y="57645"/>
                </a:lnTo>
                <a:lnTo>
                  <a:pt x="177266" y="57645"/>
                </a:lnTo>
                <a:lnTo>
                  <a:pt x="167907" y="55947"/>
                </a:lnTo>
                <a:lnTo>
                  <a:pt x="160628" y="51171"/>
                </a:lnTo>
                <a:lnTo>
                  <a:pt x="155908" y="43789"/>
                </a:lnTo>
                <a:lnTo>
                  <a:pt x="154228" y="34277"/>
                </a:lnTo>
                <a:lnTo>
                  <a:pt x="155874" y="24541"/>
                </a:lnTo>
                <a:lnTo>
                  <a:pt x="160421" y="17189"/>
                </a:lnTo>
                <a:lnTo>
                  <a:pt x="167285" y="12542"/>
                </a:lnTo>
                <a:lnTo>
                  <a:pt x="175882" y="10922"/>
                </a:lnTo>
                <a:lnTo>
                  <a:pt x="193594" y="10922"/>
                </a:lnTo>
                <a:lnTo>
                  <a:pt x="196087" y="6731"/>
                </a:lnTo>
                <a:lnTo>
                  <a:pt x="191719" y="2755"/>
                </a:lnTo>
                <a:lnTo>
                  <a:pt x="184518" y="0"/>
                </a:lnTo>
                <a:close/>
              </a:path>
              <a:path w="859154" h="69215">
                <a:moveTo>
                  <a:pt x="192963" y="52311"/>
                </a:moveTo>
                <a:lnTo>
                  <a:pt x="188429" y="55867"/>
                </a:lnTo>
                <a:lnTo>
                  <a:pt x="182816" y="57645"/>
                </a:lnTo>
                <a:lnTo>
                  <a:pt x="195684" y="57645"/>
                </a:lnTo>
                <a:lnTo>
                  <a:pt x="192963" y="52311"/>
                </a:lnTo>
                <a:close/>
              </a:path>
              <a:path w="859154" h="69215">
                <a:moveTo>
                  <a:pt x="193594" y="10922"/>
                </a:moveTo>
                <a:lnTo>
                  <a:pt x="182537" y="10922"/>
                </a:lnTo>
                <a:lnTo>
                  <a:pt x="186905" y="12738"/>
                </a:lnTo>
                <a:lnTo>
                  <a:pt x="190919" y="15417"/>
                </a:lnTo>
                <a:lnTo>
                  <a:pt x="193594" y="10922"/>
                </a:lnTo>
                <a:close/>
              </a:path>
              <a:path w="859154" h="69215">
                <a:moveTo>
                  <a:pt x="212712" y="51841"/>
                </a:moveTo>
                <a:lnTo>
                  <a:pt x="207695" y="61645"/>
                </a:lnTo>
                <a:lnTo>
                  <a:pt x="212356" y="65646"/>
                </a:lnTo>
                <a:lnTo>
                  <a:pt x="220802" y="68592"/>
                </a:lnTo>
                <a:lnTo>
                  <a:pt x="230022" y="68592"/>
                </a:lnTo>
                <a:lnTo>
                  <a:pt x="244420" y="66142"/>
                </a:lnTo>
                <a:lnTo>
                  <a:pt x="255368" y="59191"/>
                </a:lnTo>
                <a:lnTo>
                  <a:pt x="256360" y="57645"/>
                </a:lnTo>
                <a:lnTo>
                  <a:pt x="222872" y="57645"/>
                </a:lnTo>
                <a:lnTo>
                  <a:pt x="216915" y="55092"/>
                </a:lnTo>
                <a:lnTo>
                  <a:pt x="212712" y="51841"/>
                </a:lnTo>
                <a:close/>
              </a:path>
              <a:path w="859154" h="69215">
                <a:moveTo>
                  <a:pt x="256419" y="10922"/>
                </a:moveTo>
                <a:lnTo>
                  <a:pt x="228587" y="10922"/>
                </a:lnTo>
                <a:lnTo>
                  <a:pt x="237305" y="12061"/>
                </a:lnTo>
                <a:lnTo>
                  <a:pt x="244408" y="15400"/>
                </a:lnTo>
                <a:lnTo>
                  <a:pt x="249582" y="20817"/>
                </a:lnTo>
                <a:lnTo>
                  <a:pt x="252514" y="28194"/>
                </a:lnTo>
                <a:lnTo>
                  <a:pt x="222872" y="28194"/>
                </a:lnTo>
                <a:lnTo>
                  <a:pt x="222872" y="39116"/>
                </a:lnTo>
                <a:lnTo>
                  <a:pt x="252806" y="39116"/>
                </a:lnTo>
                <a:lnTo>
                  <a:pt x="249979" y="47192"/>
                </a:lnTo>
                <a:lnTo>
                  <a:pt x="244843" y="52985"/>
                </a:lnTo>
                <a:lnTo>
                  <a:pt x="237954" y="56477"/>
                </a:lnTo>
                <a:lnTo>
                  <a:pt x="229869" y="57645"/>
                </a:lnTo>
                <a:lnTo>
                  <a:pt x="256360" y="57645"/>
                </a:lnTo>
                <a:lnTo>
                  <a:pt x="262330" y="48340"/>
                </a:lnTo>
                <a:lnTo>
                  <a:pt x="264769" y="34188"/>
                </a:lnTo>
                <a:lnTo>
                  <a:pt x="262301" y="20118"/>
                </a:lnTo>
                <a:lnTo>
                  <a:pt x="256419" y="10922"/>
                </a:lnTo>
                <a:close/>
              </a:path>
              <a:path w="859154" h="69215">
                <a:moveTo>
                  <a:pt x="231381" y="0"/>
                </a:moveTo>
                <a:lnTo>
                  <a:pt x="221183" y="0"/>
                </a:lnTo>
                <a:lnTo>
                  <a:pt x="213144" y="3327"/>
                </a:lnTo>
                <a:lnTo>
                  <a:pt x="208483" y="7302"/>
                </a:lnTo>
                <a:lnTo>
                  <a:pt x="213055" y="16052"/>
                </a:lnTo>
                <a:lnTo>
                  <a:pt x="217677" y="12534"/>
                </a:lnTo>
                <a:lnTo>
                  <a:pt x="223227" y="10922"/>
                </a:lnTo>
                <a:lnTo>
                  <a:pt x="256419" y="10922"/>
                </a:lnTo>
                <a:lnTo>
                  <a:pt x="255404" y="9336"/>
                </a:lnTo>
                <a:lnTo>
                  <a:pt x="244843" y="2432"/>
                </a:lnTo>
                <a:lnTo>
                  <a:pt x="231381" y="0"/>
                </a:lnTo>
                <a:close/>
              </a:path>
              <a:path w="859154" h="69215">
                <a:moveTo>
                  <a:pt x="295643" y="1041"/>
                </a:moveTo>
                <a:lnTo>
                  <a:pt x="283971" y="1041"/>
                </a:lnTo>
                <a:lnTo>
                  <a:pt x="283971" y="67525"/>
                </a:lnTo>
                <a:lnTo>
                  <a:pt x="295643" y="67525"/>
                </a:lnTo>
                <a:lnTo>
                  <a:pt x="295643" y="33223"/>
                </a:lnTo>
                <a:lnTo>
                  <a:pt x="309513" y="33223"/>
                </a:lnTo>
                <a:lnTo>
                  <a:pt x="308972" y="32562"/>
                </a:lnTo>
                <a:lnTo>
                  <a:pt x="295643" y="32562"/>
                </a:lnTo>
                <a:lnTo>
                  <a:pt x="295643" y="1041"/>
                </a:lnTo>
                <a:close/>
              </a:path>
              <a:path w="859154" h="69215">
                <a:moveTo>
                  <a:pt x="309513" y="33223"/>
                </a:moveTo>
                <a:lnTo>
                  <a:pt x="295643" y="33223"/>
                </a:lnTo>
                <a:lnTo>
                  <a:pt x="322833" y="67525"/>
                </a:lnTo>
                <a:lnTo>
                  <a:pt x="337591" y="67525"/>
                </a:lnTo>
                <a:lnTo>
                  <a:pt x="309513" y="33223"/>
                </a:lnTo>
                <a:close/>
              </a:path>
              <a:path w="859154" h="69215">
                <a:moveTo>
                  <a:pt x="335902" y="1041"/>
                </a:moveTo>
                <a:lnTo>
                  <a:pt x="321856" y="1041"/>
                </a:lnTo>
                <a:lnTo>
                  <a:pt x="295643" y="32562"/>
                </a:lnTo>
                <a:lnTo>
                  <a:pt x="308972" y="32562"/>
                </a:lnTo>
                <a:lnTo>
                  <a:pt x="308546" y="32042"/>
                </a:lnTo>
                <a:lnTo>
                  <a:pt x="335902" y="1041"/>
                </a:lnTo>
                <a:close/>
              </a:path>
              <a:path w="859154" h="69215">
                <a:moveTo>
                  <a:pt x="387464" y="0"/>
                </a:moveTo>
                <a:lnTo>
                  <a:pt x="378828" y="0"/>
                </a:lnTo>
                <a:lnTo>
                  <a:pt x="364255" y="2675"/>
                </a:lnTo>
                <a:lnTo>
                  <a:pt x="353593" y="9990"/>
                </a:lnTo>
                <a:lnTo>
                  <a:pt x="347045" y="20879"/>
                </a:lnTo>
                <a:lnTo>
                  <a:pt x="344817" y="34277"/>
                </a:lnTo>
                <a:lnTo>
                  <a:pt x="347316" y="48377"/>
                </a:lnTo>
                <a:lnTo>
                  <a:pt x="354341" y="59202"/>
                </a:lnTo>
                <a:lnTo>
                  <a:pt x="365182" y="66143"/>
                </a:lnTo>
                <a:lnTo>
                  <a:pt x="379133" y="68592"/>
                </a:lnTo>
                <a:lnTo>
                  <a:pt x="387756" y="68592"/>
                </a:lnTo>
                <a:lnTo>
                  <a:pt x="396201" y="65544"/>
                </a:lnTo>
                <a:lnTo>
                  <a:pt x="400354" y="61074"/>
                </a:lnTo>
                <a:lnTo>
                  <a:pt x="398630" y="57645"/>
                </a:lnTo>
                <a:lnTo>
                  <a:pt x="380161" y="57645"/>
                </a:lnTo>
                <a:lnTo>
                  <a:pt x="370831" y="55947"/>
                </a:lnTo>
                <a:lnTo>
                  <a:pt x="363553" y="51171"/>
                </a:lnTo>
                <a:lnTo>
                  <a:pt x="358823" y="43789"/>
                </a:lnTo>
                <a:lnTo>
                  <a:pt x="357136" y="34277"/>
                </a:lnTo>
                <a:lnTo>
                  <a:pt x="358788" y="24541"/>
                </a:lnTo>
                <a:lnTo>
                  <a:pt x="363348" y="17189"/>
                </a:lnTo>
                <a:lnTo>
                  <a:pt x="370225" y="12542"/>
                </a:lnTo>
                <a:lnTo>
                  <a:pt x="378828" y="10922"/>
                </a:lnTo>
                <a:lnTo>
                  <a:pt x="396535" y="10922"/>
                </a:lnTo>
                <a:lnTo>
                  <a:pt x="399084" y="6731"/>
                </a:lnTo>
                <a:lnTo>
                  <a:pt x="394665" y="2755"/>
                </a:lnTo>
                <a:lnTo>
                  <a:pt x="387464" y="0"/>
                </a:lnTo>
                <a:close/>
              </a:path>
              <a:path w="859154" h="69215">
                <a:moveTo>
                  <a:pt x="395947" y="52311"/>
                </a:moveTo>
                <a:lnTo>
                  <a:pt x="391375" y="55867"/>
                </a:lnTo>
                <a:lnTo>
                  <a:pt x="385775" y="57645"/>
                </a:lnTo>
                <a:lnTo>
                  <a:pt x="398630" y="57645"/>
                </a:lnTo>
                <a:lnTo>
                  <a:pt x="395947" y="52311"/>
                </a:lnTo>
                <a:close/>
              </a:path>
              <a:path w="859154" h="69215">
                <a:moveTo>
                  <a:pt x="396535" y="10922"/>
                </a:moveTo>
                <a:lnTo>
                  <a:pt x="385483" y="10922"/>
                </a:lnTo>
                <a:lnTo>
                  <a:pt x="389839" y="12738"/>
                </a:lnTo>
                <a:lnTo>
                  <a:pt x="393801" y="15417"/>
                </a:lnTo>
                <a:lnTo>
                  <a:pt x="396535" y="10922"/>
                </a:lnTo>
                <a:close/>
              </a:path>
              <a:path w="859154" h="69215">
                <a:moveTo>
                  <a:pt x="429361" y="1041"/>
                </a:moveTo>
                <a:lnTo>
                  <a:pt x="417677" y="1041"/>
                </a:lnTo>
                <a:lnTo>
                  <a:pt x="417677" y="67525"/>
                </a:lnTo>
                <a:lnTo>
                  <a:pt x="427951" y="67525"/>
                </a:lnTo>
                <a:lnTo>
                  <a:pt x="442127" y="48323"/>
                </a:lnTo>
                <a:lnTo>
                  <a:pt x="429361" y="48323"/>
                </a:lnTo>
                <a:lnTo>
                  <a:pt x="429361" y="1041"/>
                </a:lnTo>
                <a:close/>
              </a:path>
              <a:path w="859154" h="69215">
                <a:moveTo>
                  <a:pt x="474459" y="20320"/>
                </a:moveTo>
                <a:lnTo>
                  <a:pt x="462800" y="20320"/>
                </a:lnTo>
                <a:lnTo>
                  <a:pt x="462800" y="67525"/>
                </a:lnTo>
                <a:lnTo>
                  <a:pt x="474459" y="67525"/>
                </a:lnTo>
                <a:lnTo>
                  <a:pt x="474459" y="20320"/>
                </a:lnTo>
                <a:close/>
              </a:path>
              <a:path w="859154" h="69215">
                <a:moveTo>
                  <a:pt x="474459" y="1041"/>
                </a:moveTo>
                <a:lnTo>
                  <a:pt x="464235" y="1041"/>
                </a:lnTo>
                <a:lnTo>
                  <a:pt x="429361" y="48323"/>
                </a:lnTo>
                <a:lnTo>
                  <a:pt x="442127" y="48323"/>
                </a:lnTo>
                <a:lnTo>
                  <a:pt x="462800" y="20320"/>
                </a:lnTo>
                <a:lnTo>
                  <a:pt x="474459" y="20320"/>
                </a:lnTo>
                <a:lnTo>
                  <a:pt x="474459" y="1041"/>
                </a:lnTo>
                <a:close/>
              </a:path>
              <a:path w="859154" h="69215">
                <a:moveTo>
                  <a:pt x="510336" y="1041"/>
                </a:moveTo>
                <a:lnTo>
                  <a:pt x="498576" y="1041"/>
                </a:lnTo>
                <a:lnTo>
                  <a:pt x="498576" y="67525"/>
                </a:lnTo>
                <a:lnTo>
                  <a:pt x="510298" y="67525"/>
                </a:lnTo>
                <a:lnTo>
                  <a:pt x="510298" y="19761"/>
                </a:lnTo>
                <a:lnTo>
                  <a:pt x="524022" y="19761"/>
                </a:lnTo>
                <a:lnTo>
                  <a:pt x="510336" y="1041"/>
                </a:lnTo>
                <a:close/>
              </a:path>
              <a:path w="859154" h="69215">
                <a:moveTo>
                  <a:pt x="565721" y="19481"/>
                </a:moveTo>
                <a:lnTo>
                  <a:pt x="554164" y="19481"/>
                </a:lnTo>
                <a:lnTo>
                  <a:pt x="554164" y="67525"/>
                </a:lnTo>
                <a:lnTo>
                  <a:pt x="565721" y="67525"/>
                </a:lnTo>
                <a:lnTo>
                  <a:pt x="565721" y="19481"/>
                </a:lnTo>
                <a:close/>
              </a:path>
              <a:path w="859154" h="69215">
                <a:moveTo>
                  <a:pt x="524022" y="19761"/>
                </a:moveTo>
                <a:lnTo>
                  <a:pt x="510298" y="19761"/>
                </a:lnTo>
                <a:lnTo>
                  <a:pt x="531444" y="48983"/>
                </a:lnTo>
                <a:lnTo>
                  <a:pt x="533158" y="48983"/>
                </a:lnTo>
                <a:lnTo>
                  <a:pt x="545167" y="32118"/>
                </a:lnTo>
                <a:lnTo>
                  <a:pt x="533057" y="32118"/>
                </a:lnTo>
                <a:lnTo>
                  <a:pt x="524022" y="19761"/>
                </a:lnTo>
                <a:close/>
              </a:path>
              <a:path w="859154" h="69215">
                <a:moveTo>
                  <a:pt x="565721" y="1041"/>
                </a:moveTo>
                <a:lnTo>
                  <a:pt x="554710" y="1041"/>
                </a:lnTo>
                <a:lnTo>
                  <a:pt x="533057" y="32118"/>
                </a:lnTo>
                <a:lnTo>
                  <a:pt x="545167" y="32118"/>
                </a:lnTo>
                <a:lnTo>
                  <a:pt x="554164" y="19481"/>
                </a:lnTo>
                <a:lnTo>
                  <a:pt x="565721" y="19481"/>
                </a:lnTo>
                <a:lnTo>
                  <a:pt x="565721" y="1041"/>
                </a:lnTo>
                <a:close/>
              </a:path>
              <a:path w="859154" h="69215">
                <a:moveTo>
                  <a:pt x="628713" y="1041"/>
                </a:moveTo>
                <a:lnTo>
                  <a:pt x="589838" y="1041"/>
                </a:lnTo>
                <a:lnTo>
                  <a:pt x="589838" y="67525"/>
                </a:lnTo>
                <a:lnTo>
                  <a:pt x="593724" y="67525"/>
                </a:lnTo>
                <a:lnTo>
                  <a:pt x="599439" y="67919"/>
                </a:lnTo>
                <a:lnTo>
                  <a:pt x="607136" y="67919"/>
                </a:lnTo>
                <a:lnTo>
                  <a:pt x="618027" y="66465"/>
                </a:lnTo>
                <a:lnTo>
                  <a:pt x="626076" y="62239"/>
                </a:lnTo>
                <a:lnTo>
                  <a:pt x="629945" y="56972"/>
                </a:lnTo>
                <a:lnTo>
                  <a:pt x="606475" y="56972"/>
                </a:lnTo>
                <a:lnTo>
                  <a:pt x="601510" y="56603"/>
                </a:lnTo>
                <a:lnTo>
                  <a:pt x="601510" y="37693"/>
                </a:lnTo>
                <a:lnTo>
                  <a:pt x="604494" y="37299"/>
                </a:lnTo>
                <a:lnTo>
                  <a:pt x="607326" y="37147"/>
                </a:lnTo>
                <a:lnTo>
                  <a:pt x="630675" y="37147"/>
                </a:lnTo>
                <a:lnTo>
                  <a:pt x="626824" y="31638"/>
                </a:lnTo>
                <a:lnTo>
                  <a:pt x="619800" y="27628"/>
                </a:lnTo>
                <a:lnTo>
                  <a:pt x="614175" y="26784"/>
                </a:lnTo>
                <a:lnTo>
                  <a:pt x="601510" y="26784"/>
                </a:lnTo>
                <a:lnTo>
                  <a:pt x="601510" y="11938"/>
                </a:lnTo>
                <a:lnTo>
                  <a:pt x="628713" y="11938"/>
                </a:lnTo>
                <a:lnTo>
                  <a:pt x="628713" y="1041"/>
                </a:lnTo>
                <a:close/>
              </a:path>
              <a:path w="859154" h="69215">
                <a:moveTo>
                  <a:pt x="630675" y="37147"/>
                </a:moveTo>
                <a:lnTo>
                  <a:pt x="617651" y="37147"/>
                </a:lnTo>
                <a:lnTo>
                  <a:pt x="621169" y="41414"/>
                </a:lnTo>
                <a:lnTo>
                  <a:pt x="621169" y="52984"/>
                </a:lnTo>
                <a:lnTo>
                  <a:pt x="617588" y="56972"/>
                </a:lnTo>
                <a:lnTo>
                  <a:pt x="629945" y="56972"/>
                </a:lnTo>
                <a:lnTo>
                  <a:pt x="631065" y="55446"/>
                </a:lnTo>
                <a:lnTo>
                  <a:pt x="632777" y="46291"/>
                </a:lnTo>
                <a:lnTo>
                  <a:pt x="631242" y="37959"/>
                </a:lnTo>
                <a:lnTo>
                  <a:pt x="630675" y="37147"/>
                </a:lnTo>
                <a:close/>
              </a:path>
              <a:path w="859154" h="69215">
                <a:moveTo>
                  <a:pt x="610450" y="26225"/>
                </a:moveTo>
                <a:lnTo>
                  <a:pt x="608075" y="26225"/>
                </a:lnTo>
                <a:lnTo>
                  <a:pt x="604062" y="26403"/>
                </a:lnTo>
                <a:lnTo>
                  <a:pt x="601510" y="26784"/>
                </a:lnTo>
                <a:lnTo>
                  <a:pt x="614175" y="26784"/>
                </a:lnTo>
                <a:lnTo>
                  <a:pt x="610450" y="26225"/>
                </a:lnTo>
                <a:close/>
              </a:path>
              <a:path w="859154" h="69215">
                <a:moveTo>
                  <a:pt x="683666" y="850"/>
                </a:moveTo>
                <a:lnTo>
                  <a:pt x="673417" y="850"/>
                </a:lnTo>
                <a:lnTo>
                  <a:pt x="645286" y="67525"/>
                </a:lnTo>
                <a:lnTo>
                  <a:pt x="657097" y="67525"/>
                </a:lnTo>
                <a:lnTo>
                  <a:pt x="664044" y="50520"/>
                </a:lnTo>
                <a:lnTo>
                  <a:pt x="704622" y="50520"/>
                </a:lnTo>
                <a:lnTo>
                  <a:pt x="700030" y="39636"/>
                </a:lnTo>
                <a:lnTo>
                  <a:pt x="668515" y="39636"/>
                </a:lnTo>
                <a:lnTo>
                  <a:pt x="678256" y="15951"/>
                </a:lnTo>
                <a:lnTo>
                  <a:pt x="690037" y="15951"/>
                </a:lnTo>
                <a:lnTo>
                  <a:pt x="683666" y="850"/>
                </a:lnTo>
                <a:close/>
              </a:path>
              <a:path w="859154" h="69215">
                <a:moveTo>
                  <a:pt x="704622" y="50520"/>
                </a:moveTo>
                <a:lnTo>
                  <a:pt x="692403" y="50520"/>
                </a:lnTo>
                <a:lnTo>
                  <a:pt x="699350" y="67525"/>
                </a:lnTo>
                <a:lnTo>
                  <a:pt x="711796" y="67525"/>
                </a:lnTo>
                <a:lnTo>
                  <a:pt x="704622" y="50520"/>
                </a:lnTo>
                <a:close/>
              </a:path>
              <a:path w="859154" h="69215">
                <a:moveTo>
                  <a:pt x="690037" y="15951"/>
                </a:moveTo>
                <a:lnTo>
                  <a:pt x="678256" y="15951"/>
                </a:lnTo>
                <a:lnTo>
                  <a:pt x="687971" y="39636"/>
                </a:lnTo>
                <a:lnTo>
                  <a:pt x="700030" y="39636"/>
                </a:lnTo>
                <a:lnTo>
                  <a:pt x="690037" y="15951"/>
                </a:lnTo>
                <a:close/>
              </a:path>
              <a:path w="859154" h="69215">
                <a:moveTo>
                  <a:pt x="739152" y="1041"/>
                </a:moveTo>
                <a:lnTo>
                  <a:pt x="727443" y="1041"/>
                </a:lnTo>
                <a:lnTo>
                  <a:pt x="727443" y="67525"/>
                </a:lnTo>
                <a:lnTo>
                  <a:pt x="739152" y="67525"/>
                </a:lnTo>
                <a:lnTo>
                  <a:pt x="739152" y="39116"/>
                </a:lnTo>
                <a:lnTo>
                  <a:pt x="781088" y="39116"/>
                </a:lnTo>
                <a:lnTo>
                  <a:pt x="781088" y="28194"/>
                </a:lnTo>
                <a:lnTo>
                  <a:pt x="739152" y="28194"/>
                </a:lnTo>
                <a:lnTo>
                  <a:pt x="739152" y="1041"/>
                </a:lnTo>
                <a:close/>
              </a:path>
              <a:path w="859154" h="69215">
                <a:moveTo>
                  <a:pt x="781088" y="39116"/>
                </a:moveTo>
                <a:lnTo>
                  <a:pt x="769569" y="39116"/>
                </a:lnTo>
                <a:lnTo>
                  <a:pt x="769569" y="67525"/>
                </a:lnTo>
                <a:lnTo>
                  <a:pt x="781088" y="67525"/>
                </a:lnTo>
                <a:lnTo>
                  <a:pt x="781088" y="39116"/>
                </a:lnTo>
                <a:close/>
              </a:path>
              <a:path w="859154" h="69215">
                <a:moveTo>
                  <a:pt x="781088" y="1041"/>
                </a:moveTo>
                <a:lnTo>
                  <a:pt x="769569" y="1041"/>
                </a:lnTo>
                <a:lnTo>
                  <a:pt x="769569" y="28194"/>
                </a:lnTo>
                <a:lnTo>
                  <a:pt x="781088" y="28194"/>
                </a:lnTo>
                <a:lnTo>
                  <a:pt x="781088" y="1041"/>
                </a:lnTo>
                <a:close/>
              </a:path>
              <a:path w="859154" h="69215">
                <a:moveTo>
                  <a:pt x="816914" y="1041"/>
                </a:moveTo>
                <a:lnTo>
                  <a:pt x="805243" y="1041"/>
                </a:lnTo>
                <a:lnTo>
                  <a:pt x="805243" y="67525"/>
                </a:lnTo>
                <a:lnTo>
                  <a:pt x="816914" y="67525"/>
                </a:lnTo>
                <a:lnTo>
                  <a:pt x="816914" y="33223"/>
                </a:lnTo>
                <a:lnTo>
                  <a:pt x="830786" y="33223"/>
                </a:lnTo>
                <a:lnTo>
                  <a:pt x="830244" y="32562"/>
                </a:lnTo>
                <a:lnTo>
                  <a:pt x="816914" y="32562"/>
                </a:lnTo>
                <a:lnTo>
                  <a:pt x="816914" y="1041"/>
                </a:lnTo>
                <a:close/>
              </a:path>
              <a:path w="859154" h="69215">
                <a:moveTo>
                  <a:pt x="830786" y="33223"/>
                </a:moveTo>
                <a:lnTo>
                  <a:pt x="816914" y="33223"/>
                </a:lnTo>
                <a:lnTo>
                  <a:pt x="844080" y="67525"/>
                </a:lnTo>
                <a:lnTo>
                  <a:pt x="858900" y="67525"/>
                </a:lnTo>
                <a:lnTo>
                  <a:pt x="830786" y="33223"/>
                </a:lnTo>
                <a:close/>
              </a:path>
              <a:path w="859154" h="69215">
                <a:moveTo>
                  <a:pt x="857173" y="1041"/>
                </a:moveTo>
                <a:lnTo>
                  <a:pt x="843152" y="1041"/>
                </a:lnTo>
                <a:lnTo>
                  <a:pt x="816914" y="32562"/>
                </a:lnTo>
                <a:lnTo>
                  <a:pt x="830244" y="32562"/>
                </a:lnTo>
                <a:lnTo>
                  <a:pt x="829817" y="32042"/>
                </a:lnTo>
                <a:lnTo>
                  <a:pt x="857173" y="1041"/>
                </a:lnTo>
                <a:close/>
              </a:path>
            </a:pathLst>
          </a:custGeom>
          <a:solidFill>
            <a:srgbClr val="00489A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697773" y="241125"/>
            <a:ext cx="897024" cy="89252"/>
          </a:xfrm>
          <a:custGeom>
            <a:avLst/>
            <a:gdLst/>
            <a:ahLst/>
            <a:cxnLst/>
            <a:rect l="l" t="t" r="r" b="b"/>
            <a:pathLst>
              <a:path w="786765" h="98425">
                <a:moveTo>
                  <a:pt x="744994" y="0"/>
                </a:moveTo>
                <a:lnTo>
                  <a:pt x="732142" y="0"/>
                </a:lnTo>
                <a:lnTo>
                  <a:pt x="734072" y="6477"/>
                </a:lnTo>
                <a:lnTo>
                  <a:pt x="738582" y="11550"/>
                </a:lnTo>
                <a:lnTo>
                  <a:pt x="745449" y="14816"/>
                </a:lnTo>
                <a:lnTo>
                  <a:pt x="754481" y="15976"/>
                </a:lnTo>
                <a:lnTo>
                  <a:pt x="763054" y="14816"/>
                </a:lnTo>
                <a:lnTo>
                  <a:pt x="769858" y="11588"/>
                </a:lnTo>
                <a:lnTo>
                  <a:pt x="774448" y="6546"/>
                </a:lnTo>
                <a:lnTo>
                  <a:pt x="748893" y="6477"/>
                </a:lnTo>
                <a:lnTo>
                  <a:pt x="745883" y="4356"/>
                </a:lnTo>
                <a:lnTo>
                  <a:pt x="744994" y="0"/>
                </a:lnTo>
                <a:close/>
              </a:path>
              <a:path w="786765" h="98425">
                <a:moveTo>
                  <a:pt x="776262" y="0"/>
                </a:moveTo>
                <a:lnTo>
                  <a:pt x="763422" y="0"/>
                </a:lnTo>
                <a:lnTo>
                  <a:pt x="762977" y="4800"/>
                </a:lnTo>
                <a:lnTo>
                  <a:pt x="759510" y="6477"/>
                </a:lnTo>
                <a:lnTo>
                  <a:pt x="774467" y="6477"/>
                </a:lnTo>
                <a:lnTo>
                  <a:pt x="776262" y="0"/>
                </a:lnTo>
                <a:close/>
              </a:path>
              <a:path w="786765" h="98425">
                <a:moveTo>
                  <a:pt x="733488" y="18986"/>
                </a:moveTo>
                <a:lnTo>
                  <a:pt x="719747" y="18986"/>
                </a:lnTo>
                <a:lnTo>
                  <a:pt x="719747" y="97167"/>
                </a:lnTo>
                <a:lnTo>
                  <a:pt x="731812" y="97167"/>
                </a:lnTo>
                <a:lnTo>
                  <a:pt x="748469" y="74612"/>
                </a:lnTo>
                <a:lnTo>
                  <a:pt x="733488" y="74612"/>
                </a:lnTo>
                <a:lnTo>
                  <a:pt x="733488" y="18986"/>
                </a:lnTo>
                <a:close/>
              </a:path>
              <a:path w="786765" h="98425">
                <a:moveTo>
                  <a:pt x="786536" y="41656"/>
                </a:moveTo>
                <a:lnTo>
                  <a:pt x="772807" y="41656"/>
                </a:lnTo>
                <a:lnTo>
                  <a:pt x="772807" y="97167"/>
                </a:lnTo>
                <a:lnTo>
                  <a:pt x="786536" y="97167"/>
                </a:lnTo>
                <a:lnTo>
                  <a:pt x="786536" y="41656"/>
                </a:lnTo>
                <a:close/>
              </a:path>
              <a:path w="786765" h="98425">
                <a:moveTo>
                  <a:pt x="786536" y="18986"/>
                </a:moveTo>
                <a:lnTo>
                  <a:pt x="774471" y="18986"/>
                </a:lnTo>
                <a:lnTo>
                  <a:pt x="733488" y="74612"/>
                </a:lnTo>
                <a:lnTo>
                  <a:pt x="748469" y="74612"/>
                </a:lnTo>
                <a:lnTo>
                  <a:pt x="772807" y="41656"/>
                </a:lnTo>
                <a:lnTo>
                  <a:pt x="786536" y="41656"/>
                </a:lnTo>
                <a:lnTo>
                  <a:pt x="786536" y="18986"/>
                </a:lnTo>
                <a:close/>
              </a:path>
              <a:path w="786765" h="98425">
                <a:moveTo>
                  <a:pt x="645020" y="18986"/>
                </a:moveTo>
                <a:lnTo>
                  <a:pt x="631291" y="18986"/>
                </a:lnTo>
                <a:lnTo>
                  <a:pt x="631291" y="97167"/>
                </a:lnTo>
                <a:lnTo>
                  <a:pt x="643343" y="97167"/>
                </a:lnTo>
                <a:lnTo>
                  <a:pt x="660001" y="74612"/>
                </a:lnTo>
                <a:lnTo>
                  <a:pt x="645020" y="74612"/>
                </a:lnTo>
                <a:lnTo>
                  <a:pt x="645020" y="18986"/>
                </a:lnTo>
                <a:close/>
              </a:path>
              <a:path w="786765" h="98425">
                <a:moveTo>
                  <a:pt x="698080" y="41656"/>
                </a:moveTo>
                <a:lnTo>
                  <a:pt x="684339" y="41656"/>
                </a:lnTo>
                <a:lnTo>
                  <a:pt x="684339" y="97167"/>
                </a:lnTo>
                <a:lnTo>
                  <a:pt x="698080" y="97167"/>
                </a:lnTo>
                <a:lnTo>
                  <a:pt x="698080" y="41656"/>
                </a:lnTo>
                <a:close/>
              </a:path>
              <a:path w="786765" h="98425">
                <a:moveTo>
                  <a:pt x="698080" y="18986"/>
                </a:moveTo>
                <a:lnTo>
                  <a:pt x="686015" y="18986"/>
                </a:lnTo>
                <a:lnTo>
                  <a:pt x="645020" y="74612"/>
                </a:lnTo>
                <a:lnTo>
                  <a:pt x="660001" y="74612"/>
                </a:lnTo>
                <a:lnTo>
                  <a:pt x="684339" y="41656"/>
                </a:lnTo>
                <a:lnTo>
                  <a:pt x="698080" y="41656"/>
                </a:lnTo>
                <a:lnTo>
                  <a:pt x="698080" y="18986"/>
                </a:lnTo>
                <a:close/>
              </a:path>
              <a:path w="786765" h="98425">
                <a:moveTo>
                  <a:pt x="569963" y="18986"/>
                </a:moveTo>
                <a:lnTo>
                  <a:pt x="556221" y="18986"/>
                </a:lnTo>
                <a:lnTo>
                  <a:pt x="556221" y="97167"/>
                </a:lnTo>
                <a:lnTo>
                  <a:pt x="569963" y="97167"/>
                </a:lnTo>
                <a:lnTo>
                  <a:pt x="569963" y="56857"/>
                </a:lnTo>
                <a:lnTo>
                  <a:pt x="586347" y="56857"/>
                </a:lnTo>
                <a:lnTo>
                  <a:pt x="585703" y="56070"/>
                </a:lnTo>
                <a:lnTo>
                  <a:pt x="569963" y="56070"/>
                </a:lnTo>
                <a:lnTo>
                  <a:pt x="569963" y="18986"/>
                </a:lnTo>
                <a:close/>
              </a:path>
              <a:path w="786765" h="98425">
                <a:moveTo>
                  <a:pt x="586347" y="56857"/>
                </a:moveTo>
                <a:lnTo>
                  <a:pt x="569963" y="56857"/>
                </a:lnTo>
                <a:lnTo>
                  <a:pt x="601916" y="97167"/>
                </a:lnTo>
                <a:lnTo>
                  <a:pt x="619340" y="97167"/>
                </a:lnTo>
                <a:lnTo>
                  <a:pt x="586347" y="56857"/>
                </a:lnTo>
                <a:close/>
              </a:path>
              <a:path w="786765" h="98425">
                <a:moveTo>
                  <a:pt x="617321" y="18986"/>
                </a:moveTo>
                <a:lnTo>
                  <a:pt x="600798" y="18986"/>
                </a:lnTo>
                <a:lnTo>
                  <a:pt x="569963" y="56070"/>
                </a:lnTo>
                <a:lnTo>
                  <a:pt x="585703" y="56070"/>
                </a:lnTo>
                <a:lnTo>
                  <a:pt x="585152" y="55397"/>
                </a:lnTo>
                <a:lnTo>
                  <a:pt x="617321" y="18986"/>
                </a:lnTo>
                <a:close/>
              </a:path>
              <a:path w="786765" h="98425">
                <a:moveTo>
                  <a:pt x="527418" y="17754"/>
                </a:moveTo>
                <a:lnTo>
                  <a:pt x="517245" y="17754"/>
                </a:lnTo>
                <a:lnTo>
                  <a:pt x="500117" y="20899"/>
                </a:lnTo>
                <a:lnTo>
                  <a:pt x="487583" y="29500"/>
                </a:lnTo>
                <a:lnTo>
                  <a:pt x="479885" y="42309"/>
                </a:lnTo>
                <a:lnTo>
                  <a:pt x="477266" y="58077"/>
                </a:lnTo>
                <a:lnTo>
                  <a:pt x="480205" y="74653"/>
                </a:lnTo>
                <a:lnTo>
                  <a:pt x="488464" y="87372"/>
                </a:lnTo>
                <a:lnTo>
                  <a:pt x="501204" y="95524"/>
                </a:lnTo>
                <a:lnTo>
                  <a:pt x="517588" y="98399"/>
                </a:lnTo>
                <a:lnTo>
                  <a:pt x="525092" y="97759"/>
                </a:lnTo>
                <a:lnTo>
                  <a:pt x="532064" y="95958"/>
                </a:lnTo>
                <a:lnTo>
                  <a:pt x="538053" y="93170"/>
                </a:lnTo>
                <a:lnTo>
                  <a:pt x="542607" y="89573"/>
                </a:lnTo>
                <a:lnTo>
                  <a:pt x="540558" y="85559"/>
                </a:lnTo>
                <a:lnTo>
                  <a:pt x="518807" y="85559"/>
                </a:lnTo>
                <a:lnTo>
                  <a:pt x="507850" y="83558"/>
                </a:lnTo>
                <a:lnTo>
                  <a:pt x="499308" y="77933"/>
                </a:lnTo>
                <a:lnTo>
                  <a:pt x="493759" y="69250"/>
                </a:lnTo>
                <a:lnTo>
                  <a:pt x="491782" y="58077"/>
                </a:lnTo>
                <a:lnTo>
                  <a:pt x="493719" y="46626"/>
                </a:lnTo>
                <a:lnTo>
                  <a:pt x="499070" y="37979"/>
                </a:lnTo>
                <a:lnTo>
                  <a:pt x="507142" y="32513"/>
                </a:lnTo>
                <a:lnTo>
                  <a:pt x="517245" y="30607"/>
                </a:lnTo>
                <a:lnTo>
                  <a:pt x="538071" y="30607"/>
                </a:lnTo>
                <a:lnTo>
                  <a:pt x="541045" y="25692"/>
                </a:lnTo>
                <a:lnTo>
                  <a:pt x="535901" y="20993"/>
                </a:lnTo>
                <a:lnTo>
                  <a:pt x="527418" y="17754"/>
                </a:lnTo>
                <a:close/>
              </a:path>
              <a:path w="786765" h="98425">
                <a:moveTo>
                  <a:pt x="537362" y="79298"/>
                </a:moveTo>
                <a:lnTo>
                  <a:pt x="531990" y="83439"/>
                </a:lnTo>
                <a:lnTo>
                  <a:pt x="525399" y="85559"/>
                </a:lnTo>
                <a:lnTo>
                  <a:pt x="540558" y="85559"/>
                </a:lnTo>
                <a:lnTo>
                  <a:pt x="537362" y="79298"/>
                </a:lnTo>
                <a:close/>
              </a:path>
              <a:path w="786765" h="98425">
                <a:moveTo>
                  <a:pt x="538071" y="30607"/>
                </a:moveTo>
                <a:lnTo>
                  <a:pt x="525068" y="30607"/>
                </a:lnTo>
                <a:lnTo>
                  <a:pt x="530199" y="32727"/>
                </a:lnTo>
                <a:lnTo>
                  <a:pt x="534898" y="35852"/>
                </a:lnTo>
                <a:lnTo>
                  <a:pt x="538071" y="30607"/>
                </a:lnTo>
                <a:close/>
              </a:path>
              <a:path w="786765" h="98425">
                <a:moveTo>
                  <a:pt x="419862" y="0"/>
                </a:moveTo>
                <a:lnTo>
                  <a:pt x="407009" y="0"/>
                </a:lnTo>
                <a:lnTo>
                  <a:pt x="408940" y="6477"/>
                </a:lnTo>
                <a:lnTo>
                  <a:pt x="413450" y="11550"/>
                </a:lnTo>
                <a:lnTo>
                  <a:pt x="420316" y="14816"/>
                </a:lnTo>
                <a:lnTo>
                  <a:pt x="429348" y="15976"/>
                </a:lnTo>
                <a:lnTo>
                  <a:pt x="437914" y="14816"/>
                </a:lnTo>
                <a:lnTo>
                  <a:pt x="444715" y="11588"/>
                </a:lnTo>
                <a:lnTo>
                  <a:pt x="449308" y="6546"/>
                </a:lnTo>
                <a:lnTo>
                  <a:pt x="423760" y="6477"/>
                </a:lnTo>
                <a:lnTo>
                  <a:pt x="420751" y="4356"/>
                </a:lnTo>
                <a:lnTo>
                  <a:pt x="419862" y="0"/>
                </a:lnTo>
                <a:close/>
              </a:path>
              <a:path w="786765" h="98425">
                <a:moveTo>
                  <a:pt x="451129" y="0"/>
                </a:moveTo>
                <a:lnTo>
                  <a:pt x="438289" y="0"/>
                </a:lnTo>
                <a:lnTo>
                  <a:pt x="437832" y="4800"/>
                </a:lnTo>
                <a:lnTo>
                  <a:pt x="434378" y="6477"/>
                </a:lnTo>
                <a:lnTo>
                  <a:pt x="449327" y="6477"/>
                </a:lnTo>
                <a:lnTo>
                  <a:pt x="451129" y="0"/>
                </a:lnTo>
                <a:close/>
              </a:path>
              <a:path w="786765" h="98425">
                <a:moveTo>
                  <a:pt x="408355" y="18986"/>
                </a:moveTo>
                <a:lnTo>
                  <a:pt x="394614" y="18986"/>
                </a:lnTo>
                <a:lnTo>
                  <a:pt x="394614" y="97167"/>
                </a:lnTo>
                <a:lnTo>
                  <a:pt x="406679" y="97167"/>
                </a:lnTo>
                <a:lnTo>
                  <a:pt x="423331" y="74612"/>
                </a:lnTo>
                <a:lnTo>
                  <a:pt x="408355" y="74612"/>
                </a:lnTo>
                <a:lnTo>
                  <a:pt x="408355" y="18986"/>
                </a:lnTo>
                <a:close/>
              </a:path>
              <a:path w="786765" h="98425">
                <a:moveTo>
                  <a:pt x="461403" y="41656"/>
                </a:moveTo>
                <a:lnTo>
                  <a:pt x="447662" y="41656"/>
                </a:lnTo>
                <a:lnTo>
                  <a:pt x="447662" y="97167"/>
                </a:lnTo>
                <a:lnTo>
                  <a:pt x="461403" y="97167"/>
                </a:lnTo>
                <a:lnTo>
                  <a:pt x="461403" y="41656"/>
                </a:lnTo>
                <a:close/>
              </a:path>
              <a:path w="786765" h="98425">
                <a:moveTo>
                  <a:pt x="461403" y="18986"/>
                </a:moveTo>
                <a:lnTo>
                  <a:pt x="449338" y="18986"/>
                </a:lnTo>
                <a:lnTo>
                  <a:pt x="408355" y="74612"/>
                </a:lnTo>
                <a:lnTo>
                  <a:pt x="423331" y="74612"/>
                </a:lnTo>
                <a:lnTo>
                  <a:pt x="447662" y="41656"/>
                </a:lnTo>
                <a:lnTo>
                  <a:pt x="461403" y="41656"/>
                </a:lnTo>
                <a:lnTo>
                  <a:pt x="461403" y="18986"/>
                </a:lnTo>
                <a:close/>
              </a:path>
              <a:path w="786765" h="98425">
                <a:moveTo>
                  <a:pt x="319887" y="18986"/>
                </a:moveTo>
                <a:lnTo>
                  <a:pt x="306158" y="18986"/>
                </a:lnTo>
                <a:lnTo>
                  <a:pt x="306158" y="97167"/>
                </a:lnTo>
                <a:lnTo>
                  <a:pt x="318223" y="97167"/>
                </a:lnTo>
                <a:lnTo>
                  <a:pt x="334875" y="74612"/>
                </a:lnTo>
                <a:lnTo>
                  <a:pt x="319887" y="74612"/>
                </a:lnTo>
                <a:lnTo>
                  <a:pt x="319887" y="18986"/>
                </a:lnTo>
                <a:close/>
              </a:path>
              <a:path w="786765" h="98425">
                <a:moveTo>
                  <a:pt x="372948" y="41656"/>
                </a:moveTo>
                <a:lnTo>
                  <a:pt x="359206" y="41656"/>
                </a:lnTo>
                <a:lnTo>
                  <a:pt x="359206" y="97167"/>
                </a:lnTo>
                <a:lnTo>
                  <a:pt x="372948" y="97167"/>
                </a:lnTo>
                <a:lnTo>
                  <a:pt x="372948" y="41656"/>
                </a:lnTo>
                <a:close/>
              </a:path>
              <a:path w="786765" h="98425">
                <a:moveTo>
                  <a:pt x="372948" y="18986"/>
                </a:moveTo>
                <a:lnTo>
                  <a:pt x="360883" y="18986"/>
                </a:lnTo>
                <a:lnTo>
                  <a:pt x="319887" y="74612"/>
                </a:lnTo>
                <a:lnTo>
                  <a:pt x="334875" y="74612"/>
                </a:lnTo>
                <a:lnTo>
                  <a:pt x="359206" y="41656"/>
                </a:lnTo>
                <a:lnTo>
                  <a:pt x="372948" y="41656"/>
                </a:lnTo>
                <a:lnTo>
                  <a:pt x="372948" y="18986"/>
                </a:lnTo>
                <a:close/>
              </a:path>
              <a:path w="786765" h="98425">
                <a:moveTo>
                  <a:pt x="277329" y="17754"/>
                </a:moveTo>
                <a:lnTo>
                  <a:pt x="267169" y="17754"/>
                </a:lnTo>
                <a:lnTo>
                  <a:pt x="250041" y="20899"/>
                </a:lnTo>
                <a:lnTo>
                  <a:pt x="237507" y="29500"/>
                </a:lnTo>
                <a:lnTo>
                  <a:pt x="229809" y="42309"/>
                </a:lnTo>
                <a:lnTo>
                  <a:pt x="227190" y="58077"/>
                </a:lnTo>
                <a:lnTo>
                  <a:pt x="230127" y="74653"/>
                </a:lnTo>
                <a:lnTo>
                  <a:pt x="238383" y="87372"/>
                </a:lnTo>
                <a:lnTo>
                  <a:pt x="251123" y="95524"/>
                </a:lnTo>
                <a:lnTo>
                  <a:pt x="267512" y="98399"/>
                </a:lnTo>
                <a:lnTo>
                  <a:pt x="275016" y="97759"/>
                </a:lnTo>
                <a:lnTo>
                  <a:pt x="281987" y="95958"/>
                </a:lnTo>
                <a:lnTo>
                  <a:pt x="287972" y="93170"/>
                </a:lnTo>
                <a:lnTo>
                  <a:pt x="292519" y="89573"/>
                </a:lnTo>
                <a:lnTo>
                  <a:pt x="290470" y="85559"/>
                </a:lnTo>
                <a:lnTo>
                  <a:pt x="268732" y="85559"/>
                </a:lnTo>
                <a:lnTo>
                  <a:pt x="257774" y="83558"/>
                </a:lnTo>
                <a:lnTo>
                  <a:pt x="249232" y="77933"/>
                </a:lnTo>
                <a:lnTo>
                  <a:pt x="243684" y="69250"/>
                </a:lnTo>
                <a:lnTo>
                  <a:pt x="241706" y="58077"/>
                </a:lnTo>
                <a:lnTo>
                  <a:pt x="243643" y="46626"/>
                </a:lnTo>
                <a:lnTo>
                  <a:pt x="248994" y="37979"/>
                </a:lnTo>
                <a:lnTo>
                  <a:pt x="257067" y="32513"/>
                </a:lnTo>
                <a:lnTo>
                  <a:pt x="267169" y="30607"/>
                </a:lnTo>
                <a:lnTo>
                  <a:pt x="287989" y="30607"/>
                </a:lnTo>
                <a:lnTo>
                  <a:pt x="290957" y="25692"/>
                </a:lnTo>
                <a:lnTo>
                  <a:pt x="285826" y="20993"/>
                </a:lnTo>
                <a:lnTo>
                  <a:pt x="277329" y="17754"/>
                </a:lnTo>
                <a:close/>
              </a:path>
              <a:path w="786765" h="98425">
                <a:moveTo>
                  <a:pt x="287273" y="79298"/>
                </a:moveTo>
                <a:lnTo>
                  <a:pt x="281914" y="83439"/>
                </a:lnTo>
                <a:lnTo>
                  <a:pt x="275323" y="85559"/>
                </a:lnTo>
                <a:lnTo>
                  <a:pt x="290470" y="85559"/>
                </a:lnTo>
                <a:lnTo>
                  <a:pt x="287273" y="79298"/>
                </a:lnTo>
                <a:close/>
              </a:path>
              <a:path w="786765" h="98425">
                <a:moveTo>
                  <a:pt x="287989" y="30607"/>
                </a:moveTo>
                <a:lnTo>
                  <a:pt x="274993" y="30607"/>
                </a:lnTo>
                <a:lnTo>
                  <a:pt x="280123" y="32727"/>
                </a:lnTo>
                <a:lnTo>
                  <a:pt x="284822" y="35852"/>
                </a:lnTo>
                <a:lnTo>
                  <a:pt x="287989" y="30607"/>
                </a:lnTo>
                <a:close/>
              </a:path>
              <a:path w="786765" h="98425">
                <a:moveTo>
                  <a:pt x="204177" y="17754"/>
                </a:moveTo>
                <a:lnTo>
                  <a:pt x="194017" y="17754"/>
                </a:lnTo>
                <a:lnTo>
                  <a:pt x="176882" y="20899"/>
                </a:lnTo>
                <a:lnTo>
                  <a:pt x="164344" y="29500"/>
                </a:lnTo>
                <a:lnTo>
                  <a:pt x="156645" y="42309"/>
                </a:lnTo>
                <a:lnTo>
                  <a:pt x="154025" y="58077"/>
                </a:lnTo>
                <a:lnTo>
                  <a:pt x="156964" y="74653"/>
                </a:lnTo>
                <a:lnTo>
                  <a:pt x="165223" y="87372"/>
                </a:lnTo>
                <a:lnTo>
                  <a:pt x="177964" y="95524"/>
                </a:lnTo>
                <a:lnTo>
                  <a:pt x="194348" y="98399"/>
                </a:lnTo>
                <a:lnTo>
                  <a:pt x="201857" y="97759"/>
                </a:lnTo>
                <a:lnTo>
                  <a:pt x="208829" y="95958"/>
                </a:lnTo>
                <a:lnTo>
                  <a:pt x="214814" y="93170"/>
                </a:lnTo>
                <a:lnTo>
                  <a:pt x="219367" y="89573"/>
                </a:lnTo>
                <a:lnTo>
                  <a:pt x="217318" y="85559"/>
                </a:lnTo>
                <a:lnTo>
                  <a:pt x="195579" y="85559"/>
                </a:lnTo>
                <a:lnTo>
                  <a:pt x="184617" y="83558"/>
                </a:lnTo>
                <a:lnTo>
                  <a:pt x="176075" y="77933"/>
                </a:lnTo>
                <a:lnTo>
                  <a:pt x="170530" y="69250"/>
                </a:lnTo>
                <a:lnTo>
                  <a:pt x="168554" y="58077"/>
                </a:lnTo>
                <a:lnTo>
                  <a:pt x="170489" y="46626"/>
                </a:lnTo>
                <a:lnTo>
                  <a:pt x="175837" y="37979"/>
                </a:lnTo>
                <a:lnTo>
                  <a:pt x="183909" y="32513"/>
                </a:lnTo>
                <a:lnTo>
                  <a:pt x="194017" y="30607"/>
                </a:lnTo>
                <a:lnTo>
                  <a:pt x="214831" y="30607"/>
                </a:lnTo>
                <a:lnTo>
                  <a:pt x="217804" y="25692"/>
                </a:lnTo>
                <a:lnTo>
                  <a:pt x="212674" y="20993"/>
                </a:lnTo>
                <a:lnTo>
                  <a:pt x="204177" y="17754"/>
                </a:lnTo>
                <a:close/>
              </a:path>
              <a:path w="786765" h="98425">
                <a:moveTo>
                  <a:pt x="214122" y="79298"/>
                </a:moveTo>
                <a:lnTo>
                  <a:pt x="208762" y="83439"/>
                </a:lnTo>
                <a:lnTo>
                  <a:pt x="202171" y="85559"/>
                </a:lnTo>
                <a:lnTo>
                  <a:pt x="217318" y="85559"/>
                </a:lnTo>
                <a:lnTo>
                  <a:pt x="214122" y="79298"/>
                </a:lnTo>
                <a:close/>
              </a:path>
              <a:path w="786765" h="98425">
                <a:moveTo>
                  <a:pt x="214831" y="30607"/>
                </a:moveTo>
                <a:lnTo>
                  <a:pt x="201828" y="30607"/>
                </a:lnTo>
                <a:lnTo>
                  <a:pt x="206971" y="32727"/>
                </a:lnTo>
                <a:lnTo>
                  <a:pt x="211658" y="35852"/>
                </a:lnTo>
                <a:lnTo>
                  <a:pt x="214831" y="30607"/>
                </a:lnTo>
                <a:close/>
              </a:path>
              <a:path w="786765" h="98425">
                <a:moveTo>
                  <a:pt x="103212" y="17754"/>
                </a:moveTo>
                <a:lnTo>
                  <a:pt x="86727" y="20867"/>
                </a:lnTo>
                <a:lnTo>
                  <a:pt x="73874" y="29414"/>
                </a:lnTo>
                <a:lnTo>
                  <a:pt x="65524" y="42213"/>
                </a:lnTo>
                <a:lnTo>
                  <a:pt x="62547" y="58077"/>
                </a:lnTo>
                <a:lnTo>
                  <a:pt x="65633" y="74653"/>
                </a:lnTo>
                <a:lnTo>
                  <a:pt x="74164" y="87372"/>
                </a:lnTo>
                <a:lnTo>
                  <a:pt x="87054" y="95524"/>
                </a:lnTo>
                <a:lnTo>
                  <a:pt x="103212" y="98399"/>
                </a:lnTo>
                <a:lnTo>
                  <a:pt x="119382" y="95397"/>
                </a:lnTo>
                <a:lnTo>
                  <a:pt x="132307" y="87034"/>
                </a:lnTo>
                <a:lnTo>
                  <a:pt x="133297" y="85559"/>
                </a:lnTo>
                <a:lnTo>
                  <a:pt x="103212" y="85559"/>
                </a:lnTo>
                <a:lnTo>
                  <a:pt x="92951" y="83465"/>
                </a:lnTo>
                <a:lnTo>
                  <a:pt x="84653" y="77685"/>
                </a:lnTo>
                <a:lnTo>
                  <a:pt x="79100" y="68972"/>
                </a:lnTo>
                <a:lnTo>
                  <a:pt x="77076" y="58077"/>
                </a:lnTo>
                <a:lnTo>
                  <a:pt x="79054" y="46953"/>
                </a:lnTo>
                <a:lnTo>
                  <a:pt x="84529" y="38269"/>
                </a:lnTo>
                <a:lnTo>
                  <a:pt x="92812" y="32622"/>
                </a:lnTo>
                <a:lnTo>
                  <a:pt x="103212" y="30607"/>
                </a:lnTo>
                <a:lnTo>
                  <a:pt x="133533" y="30607"/>
                </a:lnTo>
                <a:lnTo>
                  <a:pt x="132307" y="28786"/>
                </a:lnTo>
                <a:lnTo>
                  <a:pt x="119382" y="20631"/>
                </a:lnTo>
                <a:lnTo>
                  <a:pt x="103212" y="17754"/>
                </a:lnTo>
                <a:close/>
              </a:path>
              <a:path w="786765" h="98425">
                <a:moveTo>
                  <a:pt x="133533" y="30607"/>
                </a:moveTo>
                <a:lnTo>
                  <a:pt x="103212" y="30607"/>
                </a:lnTo>
                <a:lnTo>
                  <a:pt x="113535" y="32622"/>
                </a:lnTo>
                <a:lnTo>
                  <a:pt x="121867" y="38269"/>
                </a:lnTo>
                <a:lnTo>
                  <a:pt x="127435" y="46953"/>
                </a:lnTo>
                <a:lnTo>
                  <a:pt x="129463" y="58077"/>
                </a:lnTo>
                <a:lnTo>
                  <a:pt x="127671" y="68875"/>
                </a:lnTo>
                <a:lnTo>
                  <a:pt x="122496" y="77600"/>
                </a:lnTo>
                <a:lnTo>
                  <a:pt x="114242" y="83433"/>
                </a:lnTo>
                <a:lnTo>
                  <a:pt x="103212" y="85559"/>
                </a:lnTo>
                <a:lnTo>
                  <a:pt x="133297" y="85559"/>
                </a:lnTo>
                <a:lnTo>
                  <a:pt x="140876" y="74273"/>
                </a:lnTo>
                <a:lnTo>
                  <a:pt x="143979" y="58077"/>
                </a:lnTo>
                <a:lnTo>
                  <a:pt x="140876" y="41505"/>
                </a:lnTo>
                <a:lnTo>
                  <a:pt x="133533" y="30607"/>
                </a:lnTo>
                <a:close/>
              </a:path>
              <a:path w="786765" h="98425">
                <a:moveTo>
                  <a:pt x="22237" y="18770"/>
                </a:moveTo>
                <a:lnTo>
                  <a:pt x="16764" y="18770"/>
                </a:lnTo>
                <a:lnTo>
                  <a:pt x="4368" y="18986"/>
                </a:lnTo>
                <a:lnTo>
                  <a:pt x="0" y="18986"/>
                </a:lnTo>
                <a:lnTo>
                  <a:pt x="0" y="97167"/>
                </a:lnTo>
                <a:lnTo>
                  <a:pt x="13741" y="97167"/>
                </a:lnTo>
                <a:lnTo>
                  <a:pt x="13741" y="68922"/>
                </a:lnTo>
                <a:lnTo>
                  <a:pt x="25859" y="68922"/>
                </a:lnTo>
                <a:lnTo>
                  <a:pt x="36246" y="67160"/>
                </a:lnTo>
                <a:lnTo>
                  <a:pt x="45199" y="61560"/>
                </a:lnTo>
                <a:lnTo>
                  <a:pt x="48670" y="56413"/>
                </a:lnTo>
                <a:lnTo>
                  <a:pt x="20332" y="56413"/>
                </a:lnTo>
                <a:lnTo>
                  <a:pt x="16979" y="56184"/>
                </a:lnTo>
                <a:lnTo>
                  <a:pt x="13741" y="55841"/>
                </a:lnTo>
                <a:lnTo>
                  <a:pt x="13741" y="31838"/>
                </a:lnTo>
                <a:lnTo>
                  <a:pt x="20777" y="31610"/>
                </a:lnTo>
                <a:lnTo>
                  <a:pt x="49170" y="31610"/>
                </a:lnTo>
                <a:lnTo>
                  <a:pt x="45994" y="26517"/>
                </a:lnTo>
                <a:lnTo>
                  <a:pt x="36669" y="20890"/>
                </a:lnTo>
                <a:lnTo>
                  <a:pt x="22237" y="18770"/>
                </a:lnTo>
                <a:close/>
              </a:path>
              <a:path w="786765" h="98425">
                <a:moveTo>
                  <a:pt x="25859" y="68922"/>
                </a:moveTo>
                <a:lnTo>
                  <a:pt x="13741" y="68922"/>
                </a:lnTo>
                <a:lnTo>
                  <a:pt x="17094" y="69253"/>
                </a:lnTo>
                <a:lnTo>
                  <a:pt x="23914" y="69253"/>
                </a:lnTo>
                <a:lnTo>
                  <a:pt x="25859" y="68922"/>
                </a:lnTo>
                <a:close/>
              </a:path>
              <a:path w="786765" h="98425">
                <a:moveTo>
                  <a:pt x="49170" y="31610"/>
                </a:moveTo>
                <a:lnTo>
                  <a:pt x="32956" y="31610"/>
                </a:lnTo>
                <a:lnTo>
                  <a:pt x="37985" y="35636"/>
                </a:lnTo>
                <a:lnTo>
                  <a:pt x="37985" y="52501"/>
                </a:lnTo>
                <a:lnTo>
                  <a:pt x="31623" y="56413"/>
                </a:lnTo>
                <a:lnTo>
                  <a:pt x="48670" y="56413"/>
                </a:lnTo>
                <a:lnTo>
                  <a:pt x="50656" y="53468"/>
                </a:lnTo>
                <a:lnTo>
                  <a:pt x="52501" y="43903"/>
                </a:lnTo>
                <a:lnTo>
                  <a:pt x="51007" y="34554"/>
                </a:lnTo>
                <a:lnTo>
                  <a:pt x="49170" y="31610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689290" y="378325"/>
            <a:ext cx="900644" cy="89252"/>
          </a:xfrm>
          <a:custGeom>
            <a:avLst/>
            <a:gdLst/>
            <a:ahLst/>
            <a:cxnLst/>
            <a:rect l="l" t="t" r="r" b="b"/>
            <a:pathLst>
              <a:path w="789940" h="98425">
                <a:moveTo>
                  <a:pt x="5918" y="78752"/>
                </a:moveTo>
                <a:lnTo>
                  <a:pt x="0" y="90258"/>
                </a:lnTo>
                <a:lnTo>
                  <a:pt x="4892" y="93507"/>
                </a:lnTo>
                <a:lnTo>
                  <a:pt x="11120" y="96086"/>
                </a:lnTo>
                <a:lnTo>
                  <a:pt x="18350" y="97786"/>
                </a:lnTo>
                <a:lnTo>
                  <a:pt x="26250" y="98399"/>
                </a:lnTo>
                <a:lnTo>
                  <a:pt x="43193" y="95523"/>
                </a:lnTo>
                <a:lnTo>
                  <a:pt x="56073" y="87360"/>
                </a:lnTo>
                <a:lnTo>
                  <a:pt x="57230" y="85559"/>
                </a:lnTo>
                <a:lnTo>
                  <a:pt x="17868" y="85559"/>
                </a:lnTo>
                <a:lnTo>
                  <a:pt x="10845" y="82550"/>
                </a:lnTo>
                <a:lnTo>
                  <a:pt x="5918" y="78752"/>
                </a:lnTo>
                <a:close/>
              </a:path>
              <a:path w="789940" h="98425">
                <a:moveTo>
                  <a:pt x="57297" y="30607"/>
                </a:moveTo>
                <a:lnTo>
                  <a:pt x="24574" y="30607"/>
                </a:lnTo>
                <a:lnTo>
                  <a:pt x="34815" y="31946"/>
                </a:lnTo>
                <a:lnTo>
                  <a:pt x="43172" y="35872"/>
                </a:lnTo>
                <a:lnTo>
                  <a:pt x="49268" y="42249"/>
                </a:lnTo>
                <a:lnTo>
                  <a:pt x="52730" y="50939"/>
                </a:lnTo>
                <a:lnTo>
                  <a:pt x="17868" y="50939"/>
                </a:lnTo>
                <a:lnTo>
                  <a:pt x="17868" y="63779"/>
                </a:lnTo>
                <a:lnTo>
                  <a:pt x="53060" y="63779"/>
                </a:lnTo>
                <a:lnTo>
                  <a:pt x="49730" y="73263"/>
                </a:lnTo>
                <a:lnTo>
                  <a:pt x="43691" y="80075"/>
                </a:lnTo>
                <a:lnTo>
                  <a:pt x="35579" y="84183"/>
                </a:lnTo>
                <a:lnTo>
                  <a:pt x="26034" y="85559"/>
                </a:lnTo>
                <a:lnTo>
                  <a:pt x="57230" y="85559"/>
                </a:lnTo>
                <a:lnTo>
                  <a:pt x="64262" y="74610"/>
                </a:lnTo>
                <a:lnTo>
                  <a:pt x="67132" y="57975"/>
                </a:lnTo>
                <a:lnTo>
                  <a:pt x="64224" y="41422"/>
                </a:lnTo>
                <a:lnTo>
                  <a:pt x="57297" y="30607"/>
                </a:lnTo>
                <a:close/>
              </a:path>
              <a:path w="789940" h="98425">
                <a:moveTo>
                  <a:pt x="27812" y="17767"/>
                </a:moveTo>
                <a:lnTo>
                  <a:pt x="19336" y="18451"/>
                </a:lnTo>
                <a:lnTo>
                  <a:pt x="11928" y="20308"/>
                </a:lnTo>
                <a:lnTo>
                  <a:pt x="5735" y="23044"/>
                </a:lnTo>
                <a:lnTo>
                  <a:pt x="901" y="26365"/>
                </a:lnTo>
                <a:lnTo>
                  <a:pt x="6261" y="36639"/>
                </a:lnTo>
                <a:lnTo>
                  <a:pt x="11734" y="32512"/>
                </a:lnTo>
                <a:lnTo>
                  <a:pt x="18326" y="30607"/>
                </a:lnTo>
                <a:lnTo>
                  <a:pt x="57297" y="30607"/>
                </a:lnTo>
                <a:lnTo>
                  <a:pt x="56102" y="28741"/>
                </a:lnTo>
                <a:lnTo>
                  <a:pt x="43664" y="20626"/>
                </a:lnTo>
                <a:lnTo>
                  <a:pt x="27812" y="17767"/>
                </a:lnTo>
                <a:close/>
              </a:path>
              <a:path w="789940" h="98425">
                <a:moveTo>
                  <a:pt x="96723" y="18986"/>
                </a:moveTo>
                <a:lnTo>
                  <a:pt x="82994" y="18986"/>
                </a:lnTo>
                <a:lnTo>
                  <a:pt x="82994" y="97180"/>
                </a:lnTo>
                <a:lnTo>
                  <a:pt x="96723" y="97180"/>
                </a:lnTo>
                <a:lnTo>
                  <a:pt x="96723" y="56857"/>
                </a:lnTo>
                <a:lnTo>
                  <a:pt x="113107" y="56857"/>
                </a:lnTo>
                <a:lnTo>
                  <a:pt x="112463" y="56070"/>
                </a:lnTo>
                <a:lnTo>
                  <a:pt x="96723" y="56070"/>
                </a:lnTo>
                <a:lnTo>
                  <a:pt x="96723" y="18986"/>
                </a:lnTo>
                <a:close/>
              </a:path>
              <a:path w="789940" h="98425">
                <a:moveTo>
                  <a:pt x="113107" y="56857"/>
                </a:moveTo>
                <a:lnTo>
                  <a:pt x="96723" y="56857"/>
                </a:lnTo>
                <a:lnTo>
                  <a:pt x="128676" y="97180"/>
                </a:lnTo>
                <a:lnTo>
                  <a:pt x="146100" y="97180"/>
                </a:lnTo>
                <a:lnTo>
                  <a:pt x="113107" y="56857"/>
                </a:lnTo>
                <a:close/>
              </a:path>
              <a:path w="789940" h="98425">
                <a:moveTo>
                  <a:pt x="144081" y="18986"/>
                </a:moveTo>
                <a:lnTo>
                  <a:pt x="127558" y="18986"/>
                </a:lnTo>
                <a:lnTo>
                  <a:pt x="96723" y="56070"/>
                </a:lnTo>
                <a:lnTo>
                  <a:pt x="112463" y="56070"/>
                </a:lnTo>
                <a:lnTo>
                  <a:pt x="111912" y="55397"/>
                </a:lnTo>
                <a:lnTo>
                  <a:pt x="144081" y="18986"/>
                </a:lnTo>
                <a:close/>
              </a:path>
              <a:path w="789940" h="98425">
                <a:moveTo>
                  <a:pt x="202387" y="17767"/>
                </a:moveTo>
                <a:lnTo>
                  <a:pt x="192227" y="17767"/>
                </a:lnTo>
                <a:lnTo>
                  <a:pt x="175093" y="20910"/>
                </a:lnTo>
                <a:lnTo>
                  <a:pt x="162559" y="29508"/>
                </a:lnTo>
                <a:lnTo>
                  <a:pt x="154865" y="42316"/>
                </a:lnTo>
                <a:lnTo>
                  <a:pt x="152247" y="58089"/>
                </a:lnTo>
                <a:lnTo>
                  <a:pt x="155184" y="74659"/>
                </a:lnTo>
                <a:lnTo>
                  <a:pt x="163439" y="87374"/>
                </a:lnTo>
                <a:lnTo>
                  <a:pt x="176175" y="95524"/>
                </a:lnTo>
                <a:lnTo>
                  <a:pt x="192557" y="98399"/>
                </a:lnTo>
                <a:lnTo>
                  <a:pt x="200067" y="97760"/>
                </a:lnTo>
                <a:lnTo>
                  <a:pt x="207038" y="95959"/>
                </a:lnTo>
                <a:lnTo>
                  <a:pt x="213024" y="93175"/>
                </a:lnTo>
                <a:lnTo>
                  <a:pt x="217576" y="89585"/>
                </a:lnTo>
                <a:lnTo>
                  <a:pt x="215523" y="85559"/>
                </a:lnTo>
                <a:lnTo>
                  <a:pt x="193789" y="85559"/>
                </a:lnTo>
                <a:lnTo>
                  <a:pt x="182826" y="83559"/>
                </a:lnTo>
                <a:lnTo>
                  <a:pt x="174285" y="77935"/>
                </a:lnTo>
                <a:lnTo>
                  <a:pt x="168739" y="69256"/>
                </a:lnTo>
                <a:lnTo>
                  <a:pt x="166763" y="58089"/>
                </a:lnTo>
                <a:lnTo>
                  <a:pt x="168699" y="46632"/>
                </a:lnTo>
                <a:lnTo>
                  <a:pt x="174047" y="37980"/>
                </a:lnTo>
                <a:lnTo>
                  <a:pt x="182119" y="32513"/>
                </a:lnTo>
                <a:lnTo>
                  <a:pt x="192227" y="30607"/>
                </a:lnTo>
                <a:lnTo>
                  <a:pt x="213044" y="30607"/>
                </a:lnTo>
                <a:lnTo>
                  <a:pt x="216014" y="25692"/>
                </a:lnTo>
                <a:lnTo>
                  <a:pt x="210883" y="21005"/>
                </a:lnTo>
                <a:lnTo>
                  <a:pt x="202387" y="17767"/>
                </a:lnTo>
                <a:close/>
              </a:path>
              <a:path w="789940" h="98425">
                <a:moveTo>
                  <a:pt x="212331" y="79298"/>
                </a:moveTo>
                <a:lnTo>
                  <a:pt x="206971" y="83439"/>
                </a:lnTo>
                <a:lnTo>
                  <a:pt x="200380" y="85559"/>
                </a:lnTo>
                <a:lnTo>
                  <a:pt x="215523" y="85559"/>
                </a:lnTo>
                <a:lnTo>
                  <a:pt x="212331" y="79298"/>
                </a:lnTo>
                <a:close/>
              </a:path>
              <a:path w="789940" h="98425">
                <a:moveTo>
                  <a:pt x="213044" y="30607"/>
                </a:moveTo>
                <a:lnTo>
                  <a:pt x="200037" y="30607"/>
                </a:lnTo>
                <a:lnTo>
                  <a:pt x="205181" y="32727"/>
                </a:lnTo>
                <a:lnTo>
                  <a:pt x="209867" y="35864"/>
                </a:lnTo>
                <a:lnTo>
                  <a:pt x="213044" y="30607"/>
                </a:lnTo>
                <a:close/>
              </a:path>
              <a:path w="789940" h="98425">
                <a:moveTo>
                  <a:pt x="293535" y="18986"/>
                </a:moveTo>
                <a:lnTo>
                  <a:pt x="231203" y="18986"/>
                </a:lnTo>
                <a:lnTo>
                  <a:pt x="231203" y="97180"/>
                </a:lnTo>
                <a:lnTo>
                  <a:pt x="244944" y="97180"/>
                </a:lnTo>
                <a:lnTo>
                  <a:pt x="244944" y="31838"/>
                </a:lnTo>
                <a:lnTo>
                  <a:pt x="293535" y="31838"/>
                </a:lnTo>
                <a:lnTo>
                  <a:pt x="293535" y="18986"/>
                </a:lnTo>
                <a:close/>
              </a:path>
              <a:path w="789940" h="98425">
                <a:moveTo>
                  <a:pt x="293535" y="31838"/>
                </a:moveTo>
                <a:lnTo>
                  <a:pt x="279793" y="31838"/>
                </a:lnTo>
                <a:lnTo>
                  <a:pt x="279793" y="97180"/>
                </a:lnTo>
                <a:lnTo>
                  <a:pt x="293535" y="97180"/>
                </a:lnTo>
                <a:lnTo>
                  <a:pt x="293535" y="31838"/>
                </a:lnTo>
                <a:close/>
              </a:path>
              <a:path w="789940" h="98425">
                <a:moveTo>
                  <a:pt x="350050" y="17767"/>
                </a:moveTo>
                <a:lnTo>
                  <a:pt x="333566" y="20878"/>
                </a:lnTo>
                <a:lnTo>
                  <a:pt x="320717" y="29422"/>
                </a:lnTo>
                <a:lnTo>
                  <a:pt x="312372" y="42220"/>
                </a:lnTo>
                <a:lnTo>
                  <a:pt x="309397" y="58089"/>
                </a:lnTo>
                <a:lnTo>
                  <a:pt x="312481" y="74659"/>
                </a:lnTo>
                <a:lnTo>
                  <a:pt x="321008" y="87374"/>
                </a:lnTo>
                <a:lnTo>
                  <a:pt x="333893" y="95524"/>
                </a:lnTo>
                <a:lnTo>
                  <a:pt x="350050" y="98399"/>
                </a:lnTo>
                <a:lnTo>
                  <a:pt x="366219" y="95398"/>
                </a:lnTo>
                <a:lnTo>
                  <a:pt x="379144" y="87036"/>
                </a:lnTo>
                <a:lnTo>
                  <a:pt x="380135" y="85559"/>
                </a:lnTo>
                <a:lnTo>
                  <a:pt x="350050" y="85559"/>
                </a:lnTo>
                <a:lnTo>
                  <a:pt x="339794" y="83466"/>
                </a:lnTo>
                <a:lnTo>
                  <a:pt x="331495" y="77687"/>
                </a:lnTo>
                <a:lnTo>
                  <a:pt x="325939" y="68977"/>
                </a:lnTo>
                <a:lnTo>
                  <a:pt x="323913" y="58089"/>
                </a:lnTo>
                <a:lnTo>
                  <a:pt x="325891" y="46959"/>
                </a:lnTo>
                <a:lnTo>
                  <a:pt x="331366" y="38271"/>
                </a:lnTo>
                <a:lnTo>
                  <a:pt x="339649" y="32622"/>
                </a:lnTo>
                <a:lnTo>
                  <a:pt x="350050" y="30607"/>
                </a:lnTo>
                <a:lnTo>
                  <a:pt x="380362" y="30607"/>
                </a:lnTo>
                <a:lnTo>
                  <a:pt x="379144" y="28798"/>
                </a:lnTo>
                <a:lnTo>
                  <a:pt x="366219" y="20644"/>
                </a:lnTo>
                <a:lnTo>
                  <a:pt x="350050" y="17767"/>
                </a:lnTo>
                <a:close/>
              </a:path>
              <a:path w="789940" h="98425">
                <a:moveTo>
                  <a:pt x="380362" y="30607"/>
                </a:moveTo>
                <a:lnTo>
                  <a:pt x="350050" y="30607"/>
                </a:lnTo>
                <a:lnTo>
                  <a:pt x="360364" y="32622"/>
                </a:lnTo>
                <a:lnTo>
                  <a:pt x="368693" y="38271"/>
                </a:lnTo>
                <a:lnTo>
                  <a:pt x="374260" y="46959"/>
                </a:lnTo>
                <a:lnTo>
                  <a:pt x="376288" y="58089"/>
                </a:lnTo>
                <a:lnTo>
                  <a:pt x="374496" y="68881"/>
                </a:lnTo>
                <a:lnTo>
                  <a:pt x="369322" y="77601"/>
                </a:lnTo>
                <a:lnTo>
                  <a:pt x="361072" y="83434"/>
                </a:lnTo>
                <a:lnTo>
                  <a:pt x="350050" y="85559"/>
                </a:lnTo>
                <a:lnTo>
                  <a:pt x="380135" y="85559"/>
                </a:lnTo>
                <a:lnTo>
                  <a:pt x="387713" y="74278"/>
                </a:lnTo>
                <a:lnTo>
                  <a:pt x="390817" y="58089"/>
                </a:lnTo>
                <a:lnTo>
                  <a:pt x="387713" y="41518"/>
                </a:lnTo>
                <a:lnTo>
                  <a:pt x="380362" y="30607"/>
                </a:lnTo>
                <a:close/>
              </a:path>
              <a:path w="789940" h="98425">
                <a:moveTo>
                  <a:pt x="428904" y="18770"/>
                </a:moveTo>
                <a:lnTo>
                  <a:pt x="423430" y="18770"/>
                </a:lnTo>
                <a:lnTo>
                  <a:pt x="411035" y="18986"/>
                </a:lnTo>
                <a:lnTo>
                  <a:pt x="406679" y="18986"/>
                </a:lnTo>
                <a:lnTo>
                  <a:pt x="406679" y="97180"/>
                </a:lnTo>
                <a:lnTo>
                  <a:pt x="420420" y="97180"/>
                </a:lnTo>
                <a:lnTo>
                  <a:pt x="420420" y="68922"/>
                </a:lnTo>
                <a:lnTo>
                  <a:pt x="432515" y="68922"/>
                </a:lnTo>
                <a:lnTo>
                  <a:pt x="442907" y="67160"/>
                </a:lnTo>
                <a:lnTo>
                  <a:pt x="451864" y="61560"/>
                </a:lnTo>
                <a:lnTo>
                  <a:pt x="455336" y="56413"/>
                </a:lnTo>
                <a:lnTo>
                  <a:pt x="426999" y="56413"/>
                </a:lnTo>
                <a:lnTo>
                  <a:pt x="423646" y="56184"/>
                </a:lnTo>
                <a:lnTo>
                  <a:pt x="420420" y="55854"/>
                </a:lnTo>
                <a:lnTo>
                  <a:pt x="420420" y="31838"/>
                </a:lnTo>
                <a:lnTo>
                  <a:pt x="427443" y="31610"/>
                </a:lnTo>
                <a:lnTo>
                  <a:pt x="455837" y="31610"/>
                </a:lnTo>
                <a:lnTo>
                  <a:pt x="452661" y="26517"/>
                </a:lnTo>
                <a:lnTo>
                  <a:pt x="443336" y="20890"/>
                </a:lnTo>
                <a:lnTo>
                  <a:pt x="428904" y="18770"/>
                </a:lnTo>
                <a:close/>
              </a:path>
              <a:path w="789940" h="98425">
                <a:moveTo>
                  <a:pt x="432515" y="68922"/>
                </a:moveTo>
                <a:lnTo>
                  <a:pt x="420420" y="68922"/>
                </a:lnTo>
                <a:lnTo>
                  <a:pt x="423760" y="69253"/>
                </a:lnTo>
                <a:lnTo>
                  <a:pt x="430568" y="69253"/>
                </a:lnTo>
                <a:lnTo>
                  <a:pt x="432515" y="68922"/>
                </a:lnTo>
                <a:close/>
              </a:path>
              <a:path w="789940" h="98425">
                <a:moveTo>
                  <a:pt x="455837" y="31610"/>
                </a:moveTo>
                <a:lnTo>
                  <a:pt x="439623" y="31610"/>
                </a:lnTo>
                <a:lnTo>
                  <a:pt x="444652" y="35636"/>
                </a:lnTo>
                <a:lnTo>
                  <a:pt x="444652" y="52501"/>
                </a:lnTo>
                <a:lnTo>
                  <a:pt x="438276" y="56413"/>
                </a:lnTo>
                <a:lnTo>
                  <a:pt x="455336" y="56413"/>
                </a:lnTo>
                <a:lnTo>
                  <a:pt x="457323" y="53468"/>
                </a:lnTo>
                <a:lnTo>
                  <a:pt x="459168" y="43903"/>
                </a:lnTo>
                <a:lnTo>
                  <a:pt x="457674" y="34554"/>
                </a:lnTo>
                <a:lnTo>
                  <a:pt x="455837" y="31610"/>
                </a:lnTo>
                <a:close/>
              </a:path>
              <a:path w="789940" h="98425">
                <a:moveTo>
                  <a:pt x="504405" y="31838"/>
                </a:moveTo>
                <a:lnTo>
                  <a:pt x="490664" y="31838"/>
                </a:lnTo>
                <a:lnTo>
                  <a:pt x="490664" y="97180"/>
                </a:lnTo>
                <a:lnTo>
                  <a:pt x="504405" y="97180"/>
                </a:lnTo>
                <a:lnTo>
                  <a:pt x="504405" y="31838"/>
                </a:lnTo>
                <a:close/>
              </a:path>
              <a:path w="789940" h="98425">
                <a:moveTo>
                  <a:pt x="529755" y="18986"/>
                </a:moveTo>
                <a:lnTo>
                  <a:pt x="465315" y="18986"/>
                </a:lnTo>
                <a:lnTo>
                  <a:pt x="465315" y="31838"/>
                </a:lnTo>
                <a:lnTo>
                  <a:pt x="529755" y="31838"/>
                </a:lnTo>
                <a:lnTo>
                  <a:pt x="529755" y="18986"/>
                </a:lnTo>
                <a:close/>
              </a:path>
              <a:path w="789940" h="98425">
                <a:moveTo>
                  <a:pt x="555447" y="18986"/>
                </a:moveTo>
                <a:lnTo>
                  <a:pt x="541705" y="18986"/>
                </a:lnTo>
                <a:lnTo>
                  <a:pt x="541705" y="97180"/>
                </a:lnTo>
                <a:lnTo>
                  <a:pt x="555447" y="97180"/>
                </a:lnTo>
                <a:lnTo>
                  <a:pt x="555447" y="63779"/>
                </a:lnTo>
                <a:lnTo>
                  <a:pt x="604812" y="63779"/>
                </a:lnTo>
                <a:lnTo>
                  <a:pt x="604812" y="50939"/>
                </a:lnTo>
                <a:lnTo>
                  <a:pt x="555447" y="50939"/>
                </a:lnTo>
                <a:lnTo>
                  <a:pt x="555447" y="18986"/>
                </a:lnTo>
                <a:close/>
              </a:path>
              <a:path w="789940" h="98425">
                <a:moveTo>
                  <a:pt x="604812" y="63779"/>
                </a:moveTo>
                <a:lnTo>
                  <a:pt x="591184" y="63779"/>
                </a:lnTo>
                <a:lnTo>
                  <a:pt x="591184" y="97180"/>
                </a:lnTo>
                <a:lnTo>
                  <a:pt x="604812" y="97180"/>
                </a:lnTo>
                <a:lnTo>
                  <a:pt x="604812" y="63779"/>
                </a:lnTo>
                <a:close/>
              </a:path>
              <a:path w="789940" h="98425">
                <a:moveTo>
                  <a:pt x="604812" y="18986"/>
                </a:moveTo>
                <a:lnTo>
                  <a:pt x="591184" y="18986"/>
                </a:lnTo>
                <a:lnTo>
                  <a:pt x="591184" y="50939"/>
                </a:lnTo>
                <a:lnTo>
                  <a:pt x="604812" y="50939"/>
                </a:lnTo>
                <a:lnTo>
                  <a:pt x="604812" y="18986"/>
                </a:lnTo>
                <a:close/>
              </a:path>
              <a:path w="789940" h="98425">
                <a:moveTo>
                  <a:pt x="640219" y="18986"/>
                </a:moveTo>
                <a:lnTo>
                  <a:pt x="626478" y="18986"/>
                </a:lnTo>
                <a:lnTo>
                  <a:pt x="626478" y="97180"/>
                </a:lnTo>
                <a:lnTo>
                  <a:pt x="631062" y="97180"/>
                </a:lnTo>
                <a:lnTo>
                  <a:pt x="638543" y="97396"/>
                </a:lnTo>
                <a:lnTo>
                  <a:pt x="645921" y="97396"/>
                </a:lnTo>
                <a:lnTo>
                  <a:pt x="659292" y="95514"/>
                </a:lnTo>
                <a:lnTo>
                  <a:pt x="669216" y="90136"/>
                </a:lnTo>
                <a:lnTo>
                  <a:pt x="673283" y="84556"/>
                </a:lnTo>
                <a:lnTo>
                  <a:pt x="644905" y="84556"/>
                </a:lnTo>
                <a:lnTo>
                  <a:pt x="642683" y="84328"/>
                </a:lnTo>
                <a:lnTo>
                  <a:pt x="640219" y="84213"/>
                </a:lnTo>
                <a:lnTo>
                  <a:pt x="640219" y="58635"/>
                </a:lnTo>
                <a:lnTo>
                  <a:pt x="643343" y="58305"/>
                </a:lnTo>
                <a:lnTo>
                  <a:pt x="645693" y="58089"/>
                </a:lnTo>
                <a:lnTo>
                  <a:pt x="674441" y="58089"/>
                </a:lnTo>
                <a:lnTo>
                  <a:pt x="670469" y="52122"/>
                </a:lnTo>
                <a:lnTo>
                  <a:pt x="661547" y="47030"/>
                </a:lnTo>
                <a:lnTo>
                  <a:pt x="652864" y="45796"/>
                </a:lnTo>
                <a:lnTo>
                  <a:pt x="640219" y="45796"/>
                </a:lnTo>
                <a:lnTo>
                  <a:pt x="640219" y="18986"/>
                </a:lnTo>
                <a:close/>
              </a:path>
              <a:path w="789940" h="98425">
                <a:moveTo>
                  <a:pt x="674441" y="58089"/>
                </a:moveTo>
                <a:lnTo>
                  <a:pt x="657415" y="58089"/>
                </a:lnTo>
                <a:lnTo>
                  <a:pt x="663003" y="62433"/>
                </a:lnTo>
                <a:lnTo>
                  <a:pt x="663003" y="79971"/>
                </a:lnTo>
                <a:lnTo>
                  <a:pt x="657644" y="84556"/>
                </a:lnTo>
                <a:lnTo>
                  <a:pt x="673283" y="84556"/>
                </a:lnTo>
                <a:lnTo>
                  <a:pt x="675393" y="81660"/>
                </a:lnTo>
                <a:lnTo>
                  <a:pt x="677519" y="70485"/>
                </a:lnTo>
                <a:lnTo>
                  <a:pt x="675769" y="60083"/>
                </a:lnTo>
                <a:lnTo>
                  <a:pt x="674441" y="58089"/>
                </a:lnTo>
                <a:close/>
              </a:path>
              <a:path w="789940" h="98425">
                <a:moveTo>
                  <a:pt x="648931" y="45237"/>
                </a:moveTo>
                <a:lnTo>
                  <a:pt x="646696" y="45237"/>
                </a:lnTo>
                <a:lnTo>
                  <a:pt x="643686" y="45351"/>
                </a:lnTo>
                <a:lnTo>
                  <a:pt x="640219" y="45796"/>
                </a:lnTo>
                <a:lnTo>
                  <a:pt x="652864" y="45796"/>
                </a:lnTo>
                <a:lnTo>
                  <a:pt x="648931" y="45237"/>
                </a:lnTo>
                <a:close/>
              </a:path>
              <a:path w="789940" h="98425">
                <a:moveTo>
                  <a:pt x="701319" y="18999"/>
                </a:moveTo>
                <a:lnTo>
                  <a:pt x="687692" y="18999"/>
                </a:lnTo>
                <a:lnTo>
                  <a:pt x="687692" y="97180"/>
                </a:lnTo>
                <a:lnTo>
                  <a:pt x="701319" y="97180"/>
                </a:lnTo>
                <a:lnTo>
                  <a:pt x="701319" y="18999"/>
                </a:lnTo>
                <a:close/>
              </a:path>
              <a:path w="789940" h="98425">
                <a:moveTo>
                  <a:pt x="748220" y="0"/>
                </a:moveTo>
                <a:lnTo>
                  <a:pt x="735380" y="0"/>
                </a:lnTo>
                <a:lnTo>
                  <a:pt x="737311" y="6477"/>
                </a:lnTo>
                <a:lnTo>
                  <a:pt x="741821" y="11550"/>
                </a:lnTo>
                <a:lnTo>
                  <a:pt x="748687" y="14816"/>
                </a:lnTo>
                <a:lnTo>
                  <a:pt x="757720" y="15976"/>
                </a:lnTo>
                <a:lnTo>
                  <a:pt x="766286" y="14816"/>
                </a:lnTo>
                <a:lnTo>
                  <a:pt x="773087" y="11588"/>
                </a:lnTo>
                <a:lnTo>
                  <a:pt x="777679" y="6546"/>
                </a:lnTo>
                <a:lnTo>
                  <a:pt x="752132" y="6477"/>
                </a:lnTo>
                <a:lnTo>
                  <a:pt x="749122" y="4356"/>
                </a:lnTo>
                <a:lnTo>
                  <a:pt x="748220" y="0"/>
                </a:lnTo>
                <a:close/>
              </a:path>
              <a:path w="789940" h="98425">
                <a:moveTo>
                  <a:pt x="779500" y="0"/>
                </a:moveTo>
                <a:lnTo>
                  <a:pt x="766660" y="0"/>
                </a:lnTo>
                <a:lnTo>
                  <a:pt x="766203" y="4800"/>
                </a:lnTo>
                <a:lnTo>
                  <a:pt x="762749" y="6477"/>
                </a:lnTo>
                <a:lnTo>
                  <a:pt x="777699" y="6477"/>
                </a:lnTo>
                <a:lnTo>
                  <a:pt x="779500" y="0"/>
                </a:lnTo>
                <a:close/>
              </a:path>
              <a:path w="789940" h="98425">
                <a:moveTo>
                  <a:pt x="736726" y="18986"/>
                </a:moveTo>
                <a:lnTo>
                  <a:pt x="722985" y="18986"/>
                </a:lnTo>
                <a:lnTo>
                  <a:pt x="722985" y="97180"/>
                </a:lnTo>
                <a:lnTo>
                  <a:pt x="735050" y="97180"/>
                </a:lnTo>
                <a:lnTo>
                  <a:pt x="751711" y="74612"/>
                </a:lnTo>
                <a:lnTo>
                  <a:pt x="736726" y="74612"/>
                </a:lnTo>
                <a:lnTo>
                  <a:pt x="736726" y="18986"/>
                </a:lnTo>
                <a:close/>
              </a:path>
              <a:path w="789940" h="98425">
                <a:moveTo>
                  <a:pt x="789774" y="41668"/>
                </a:moveTo>
                <a:lnTo>
                  <a:pt x="776033" y="41668"/>
                </a:lnTo>
                <a:lnTo>
                  <a:pt x="776033" y="97180"/>
                </a:lnTo>
                <a:lnTo>
                  <a:pt x="789774" y="97180"/>
                </a:lnTo>
                <a:lnTo>
                  <a:pt x="789774" y="41668"/>
                </a:lnTo>
                <a:close/>
              </a:path>
              <a:path w="789940" h="98425">
                <a:moveTo>
                  <a:pt x="789774" y="18986"/>
                </a:moveTo>
                <a:lnTo>
                  <a:pt x="777709" y="18986"/>
                </a:lnTo>
                <a:lnTo>
                  <a:pt x="736726" y="74612"/>
                </a:lnTo>
                <a:lnTo>
                  <a:pt x="751711" y="74612"/>
                </a:lnTo>
                <a:lnTo>
                  <a:pt x="776033" y="41668"/>
                </a:lnTo>
                <a:lnTo>
                  <a:pt x="789774" y="41668"/>
                </a:lnTo>
                <a:lnTo>
                  <a:pt x="789774" y="18986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659538" y="395344"/>
            <a:ext cx="403987" cy="84070"/>
          </a:xfrm>
          <a:custGeom>
            <a:avLst/>
            <a:gdLst/>
            <a:ahLst/>
            <a:cxnLst/>
            <a:rect l="l" t="t" r="r" b="b"/>
            <a:pathLst>
              <a:path w="354329" h="92709">
                <a:moveTo>
                  <a:pt x="13741" y="215"/>
                </a:moveTo>
                <a:lnTo>
                  <a:pt x="0" y="215"/>
                </a:lnTo>
                <a:lnTo>
                  <a:pt x="0" y="78409"/>
                </a:lnTo>
                <a:lnTo>
                  <a:pt x="59537" y="78409"/>
                </a:lnTo>
                <a:lnTo>
                  <a:pt x="59537" y="92367"/>
                </a:lnTo>
                <a:lnTo>
                  <a:pt x="72377" y="92367"/>
                </a:lnTo>
                <a:lnTo>
                  <a:pt x="72377" y="65570"/>
                </a:lnTo>
                <a:lnTo>
                  <a:pt x="13741" y="65570"/>
                </a:lnTo>
                <a:lnTo>
                  <a:pt x="13741" y="215"/>
                </a:lnTo>
                <a:close/>
              </a:path>
              <a:path w="354329" h="92709">
                <a:moveTo>
                  <a:pt x="61760" y="215"/>
                </a:moveTo>
                <a:lnTo>
                  <a:pt x="48031" y="215"/>
                </a:lnTo>
                <a:lnTo>
                  <a:pt x="48031" y="65570"/>
                </a:lnTo>
                <a:lnTo>
                  <a:pt x="61760" y="65570"/>
                </a:lnTo>
                <a:lnTo>
                  <a:pt x="61760" y="215"/>
                </a:lnTo>
                <a:close/>
              </a:path>
              <a:path w="354329" h="92709">
                <a:moveTo>
                  <a:pt x="131241" y="215"/>
                </a:moveTo>
                <a:lnTo>
                  <a:pt x="86004" y="215"/>
                </a:lnTo>
                <a:lnTo>
                  <a:pt x="86004" y="78409"/>
                </a:lnTo>
                <a:lnTo>
                  <a:pt x="132359" y="78409"/>
                </a:lnTo>
                <a:lnTo>
                  <a:pt x="132359" y="65570"/>
                </a:lnTo>
                <a:lnTo>
                  <a:pt x="99745" y="65570"/>
                </a:lnTo>
                <a:lnTo>
                  <a:pt x="99745" y="45351"/>
                </a:lnTo>
                <a:lnTo>
                  <a:pt x="127888" y="45351"/>
                </a:lnTo>
                <a:lnTo>
                  <a:pt x="127888" y="32499"/>
                </a:lnTo>
                <a:lnTo>
                  <a:pt x="99745" y="32499"/>
                </a:lnTo>
                <a:lnTo>
                  <a:pt x="99745" y="13068"/>
                </a:lnTo>
                <a:lnTo>
                  <a:pt x="131241" y="13068"/>
                </a:lnTo>
                <a:lnTo>
                  <a:pt x="131241" y="215"/>
                </a:lnTo>
                <a:close/>
              </a:path>
              <a:path w="354329" h="92709">
                <a:moveTo>
                  <a:pt x="163969" y="215"/>
                </a:moveTo>
                <a:lnTo>
                  <a:pt x="150228" y="215"/>
                </a:lnTo>
                <a:lnTo>
                  <a:pt x="150228" y="78409"/>
                </a:lnTo>
                <a:lnTo>
                  <a:pt x="163969" y="78409"/>
                </a:lnTo>
                <a:lnTo>
                  <a:pt x="163969" y="45008"/>
                </a:lnTo>
                <a:lnTo>
                  <a:pt x="213334" y="45008"/>
                </a:lnTo>
                <a:lnTo>
                  <a:pt x="213334" y="32169"/>
                </a:lnTo>
                <a:lnTo>
                  <a:pt x="163969" y="32169"/>
                </a:lnTo>
                <a:lnTo>
                  <a:pt x="163969" y="215"/>
                </a:lnTo>
                <a:close/>
              </a:path>
              <a:path w="354329" h="92709">
                <a:moveTo>
                  <a:pt x="213334" y="45008"/>
                </a:moveTo>
                <a:lnTo>
                  <a:pt x="199707" y="45008"/>
                </a:lnTo>
                <a:lnTo>
                  <a:pt x="199707" y="78409"/>
                </a:lnTo>
                <a:lnTo>
                  <a:pt x="213334" y="78409"/>
                </a:lnTo>
                <a:lnTo>
                  <a:pt x="213334" y="45008"/>
                </a:lnTo>
                <a:close/>
              </a:path>
              <a:path w="354329" h="92709">
                <a:moveTo>
                  <a:pt x="213334" y="215"/>
                </a:moveTo>
                <a:lnTo>
                  <a:pt x="199707" y="215"/>
                </a:lnTo>
                <a:lnTo>
                  <a:pt x="199707" y="32169"/>
                </a:lnTo>
                <a:lnTo>
                  <a:pt x="213334" y="32169"/>
                </a:lnTo>
                <a:lnTo>
                  <a:pt x="213334" y="215"/>
                </a:lnTo>
                <a:close/>
              </a:path>
              <a:path w="354329" h="92709">
                <a:moveTo>
                  <a:pt x="264375" y="13068"/>
                </a:moveTo>
                <a:lnTo>
                  <a:pt x="250634" y="13068"/>
                </a:lnTo>
                <a:lnTo>
                  <a:pt x="250634" y="78409"/>
                </a:lnTo>
                <a:lnTo>
                  <a:pt x="264375" y="78409"/>
                </a:lnTo>
                <a:lnTo>
                  <a:pt x="264375" y="13068"/>
                </a:lnTo>
                <a:close/>
              </a:path>
              <a:path w="354329" h="92709">
                <a:moveTo>
                  <a:pt x="289725" y="215"/>
                </a:moveTo>
                <a:lnTo>
                  <a:pt x="225285" y="215"/>
                </a:lnTo>
                <a:lnTo>
                  <a:pt x="225285" y="13068"/>
                </a:lnTo>
                <a:lnTo>
                  <a:pt x="289725" y="13068"/>
                </a:lnTo>
                <a:lnTo>
                  <a:pt x="289725" y="215"/>
                </a:lnTo>
                <a:close/>
              </a:path>
              <a:path w="354329" h="92709">
                <a:moveTo>
                  <a:pt x="323900" y="0"/>
                </a:moveTo>
                <a:lnTo>
                  <a:pt x="318427" y="0"/>
                </a:lnTo>
                <a:lnTo>
                  <a:pt x="306031" y="215"/>
                </a:lnTo>
                <a:lnTo>
                  <a:pt x="301675" y="215"/>
                </a:lnTo>
                <a:lnTo>
                  <a:pt x="301675" y="78409"/>
                </a:lnTo>
                <a:lnTo>
                  <a:pt x="315417" y="78409"/>
                </a:lnTo>
                <a:lnTo>
                  <a:pt x="315417" y="50152"/>
                </a:lnTo>
                <a:lnTo>
                  <a:pt x="327524" y="50152"/>
                </a:lnTo>
                <a:lnTo>
                  <a:pt x="337916" y="48389"/>
                </a:lnTo>
                <a:lnTo>
                  <a:pt x="346873" y="42789"/>
                </a:lnTo>
                <a:lnTo>
                  <a:pt x="350345" y="37642"/>
                </a:lnTo>
                <a:lnTo>
                  <a:pt x="322008" y="37642"/>
                </a:lnTo>
                <a:lnTo>
                  <a:pt x="318655" y="37414"/>
                </a:lnTo>
                <a:lnTo>
                  <a:pt x="315417" y="37084"/>
                </a:lnTo>
                <a:lnTo>
                  <a:pt x="315417" y="13068"/>
                </a:lnTo>
                <a:lnTo>
                  <a:pt x="322452" y="12852"/>
                </a:lnTo>
                <a:lnTo>
                  <a:pt x="350850" y="12852"/>
                </a:lnTo>
                <a:lnTo>
                  <a:pt x="347668" y="7751"/>
                </a:lnTo>
                <a:lnTo>
                  <a:pt x="338339" y="2121"/>
                </a:lnTo>
                <a:lnTo>
                  <a:pt x="323900" y="0"/>
                </a:lnTo>
                <a:close/>
              </a:path>
              <a:path w="354329" h="92709">
                <a:moveTo>
                  <a:pt x="327524" y="50152"/>
                </a:moveTo>
                <a:lnTo>
                  <a:pt x="315417" y="50152"/>
                </a:lnTo>
                <a:lnTo>
                  <a:pt x="318769" y="50482"/>
                </a:lnTo>
                <a:lnTo>
                  <a:pt x="325577" y="50482"/>
                </a:lnTo>
                <a:lnTo>
                  <a:pt x="327524" y="50152"/>
                </a:lnTo>
                <a:close/>
              </a:path>
              <a:path w="354329" h="92709">
                <a:moveTo>
                  <a:pt x="350850" y="12852"/>
                </a:moveTo>
                <a:lnTo>
                  <a:pt x="334619" y="12852"/>
                </a:lnTo>
                <a:lnTo>
                  <a:pt x="339661" y="16865"/>
                </a:lnTo>
                <a:lnTo>
                  <a:pt x="339661" y="33731"/>
                </a:lnTo>
                <a:lnTo>
                  <a:pt x="333286" y="37642"/>
                </a:lnTo>
                <a:lnTo>
                  <a:pt x="350345" y="37642"/>
                </a:lnTo>
                <a:lnTo>
                  <a:pt x="352332" y="34698"/>
                </a:lnTo>
                <a:lnTo>
                  <a:pt x="354177" y="25133"/>
                </a:lnTo>
                <a:lnTo>
                  <a:pt x="352682" y="15789"/>
                </a:lnTo>
                <a:lnTo>
                  <a:pt x="350850" y="12852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172085" y="199443"/>
            <a:ext cx="50679" cy="12668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0" y="0"/>
                </a:moveTo>
                <a:lnTo>
                  <a:pt x="6667" y="13893"/>
                </a:lnTo>
                <a:lnTo>
                  <a:pt x="43878" y="25"/>
                </a:lnTo>
                <a:lnTo>
                  <a:pt x="0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143342" y="199440"/>
            <a:ext cx="36922" cy="23608"/>
          </a:xfrm>
          <a:custGeom>
            <a:avLst/>
            <a:gdLst/>
            <a:ahLst/>
            <a:cxnLst/>
            <a:rect l="l" t="t" r="r" b="b"/>
            <a:pathLst>
              <a:path w="32384" h="26035">
                <a:moveTo>
                  <a:pt x="25209" y="0"/>
                </a:moveTo>
                <a:lnTo>
                  <a:pt x="0" y="25704"/>
                </a:lnTo>
                <a:lnTo>
                  <a:pt x="31864" y="13906"/>
                </a:lnTo>
                <a:lnTo>
                  <a:pt x="25209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254785" y="202403"/>
            <a:ext cx="131042" cy="39156"/>
          </a:xfrm>
          <a:custGeom>
            <a:avLst/>
            <a:gdLst/>
            <a:ahLst/>
            <a:cxnLst/>
            <a:rect l="l" t="t" r="r" b="b"/>
            <a:pathLst>
              <a:path w="114934" h="43179">
                <a:moveTo>
                  <a:pt x="84137" y="0"/>
                </a:moveTo>
                <a:lnTo>
                  <a:pt x="0" y="32397"/>
                </a:lnTo>
                <a:lnTo>
                  <a:pt x="114655" y="42735"/>
                </a:lnTo>
                <a:lnTo>
                  <a:pt x="84137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485381" y="199466"/>
            <a:ext cx="80363" cy="16699"/>
          </a:xfrm>
          <a:custGeom>
            <a:avLst/>
            <a:gdLst/>
            <a:ahLst/>
            <a:cxnLst/>
            <a:rect l="l" t="t" r="r" b="b"/>
            <a:pathLst>
              <a:path w="70484" h="18414">
                <a:moveTo>
                  <a:pt x="69938" y="0"/>
                </a:moveTo>
                <a:lnTo>
                  <a:pt x="0" y="0"/>
                </a:lnTo>
                <a:lnTo>
                  <a:pt x="24383" y="17945"/>
                </a:lnTo>
                <a:lnTo>
                  <a:pt x="6993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050171" y="265018"/>
            <a:ext cx="93171" cy="879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8513185" y="199466"/>
            <a:ext cx="52851" cy="35125"/>
          </a:xfrm>
          <a:custGeom>
            <a:avLst/>
            <a:gdLst/>
            <a:ahLst/>
            <a:cxnLst/>
            <a:rect l="l" t="t" r="r" b="b"/>
            <a:pathLst>
              <a:path w="46354" h="38735">
                <a:moveTo>
                  <a:pt x="46253" y="0"/>
                </a:moveTo>
                <a:lnTo>
                  <a:pt x="45554" y="0"/>
                </a:lnTo>
                <a:lnTo>
                  <a:pt x="0" y="17945"/>
                </a:lnTo>
                <a:lnTo>
                  <a:pt x="27673" y="38214"/>
                </a:lnTo>
                <a:lnTo>
                  <a:pt x="46253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866011" y="384465"/>
            <a:ext cx="81940" cy="840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8364205" y="276951"/>
            <a:ext cx="122353" cy="70826"/>
          </a:xfrm>
          <a:custGeom>
            <a:avLst/>
            <a:gdLst/>
            <a:ahLst/>
            <a:cxnLst/>
            <a:rect l="l" t="t" r="r" b="b"/>
            <a:pathLst>
              <a:path w="107315" h="78104">
                <a:moveTo>
                  <a:pt x="42748" y="0"/>
                </a:moveTo>
                <a:lnTo>
                  <a:pt x="0" y="66738"/>
                </a:lnTo>
                <a:lnTo>
                  <a:pt x="107035" y="78054"/>
                </a:lnTo>
                <a:lnTo>
                  <a:pt x="4274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308339" y="337478"/>
            <a:ext cx="178102" cy="69674"/>
          </a:xfrm>
          <a:custGeom>
            <a:avLst/>
            <a:gdLst/>
            <a:ahLst/>
            <a:cxnLst/>
            <a:rect l="l" t="t" r="r" b="b"/>
            <a:pathLst>
              <a:path w="156209" h="76834">
                <a:moveTo>
                  <a:pt x="48996" y="0"/>
                </a:moveTo>
                <a:lnTo>
                  <a:pt x="0" y="76352"/>
                </a:lnTo>
                <a:lnTo>
                  <a:pt x="156019" y="11315"/>
                </a:lnTo>
                <a:lnTo>
                  <a:pt x="48996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049482" y="401259"/>
            <a:ext cx="172310" cy="88676"/>
          </a:xfrm>
          <a:custGeom>
            <a:avLst/>
            <a:gdLst/>
            <a:ahLst/>
            <a:cxnLst/>
            <a:rect l="l" t="t" r="r" b="b"/>
            <a:pathLst>
              <a:path w="151129" h="97790">
                <a:moveTo>
                  <a:pt x="0" y="0"/>
                </a:moveTo>
                <a:lnTo>
                  <a:pt x="0" y="97320"/>
                </a:lnTo>
                <a:lnTo>
                  <a:pt x="150812" y="34099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51812" y="458106"/>
            <a:ext cx="180029" cy="818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169168" y="280562"/>
            <a:ext cx="128870" cy="42035"/>
          </a:xfrm>
          <a:custGeom>
            <a:avLst/>
            <a:gdLst/>
            <a:ahLst/>
            <a:cxnLst/>
            <a:rect l="l" t="t" r="r" b="b"/>
            <a:pathLst>
              <a:path w="113029" h="46354">
                <a:moveTo>
                  <a:pt x="88671" y="0"/>
                </a:moveTo>
                <a:lnTo>
                  <a:pt x="0" y="34620"/>
                </a:lnTo>
                <a:lnTo>
                  <a:pt x="113004" y="46164"/>
                </a:lnTo>
                <a:lnTo>
                  <a:pt x="88671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169168" y="311956"/>
            <a:ext cx="128870" cy="46641"/>
          </a:xfrm>
          <a:custGeom>
            <a:avLst/>
            <a:gdLst/>
            <a:ahLst/>
            <a:cxnLst/>
            <a:rect l="l" t="t" r="r" b="b"/>
            <a:pathLst>
              <a:path w="113029" h="51435">
                <a:moveTo>
                  <a:pt x="0" y="0"/>
                </a:moveTo>
                <a:lnTo>
                  <a:pt x="14046" y="51435"/>
                </a:lnTo>
                <a:lnTo>
                  <a:pt x="113004" y="11544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178"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9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7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9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552" cy="676587"/>
          </a:xfrm>
          <a:custGeom>
            <a:avLst/>
            <a:gdLst/>
            <a:ahLst/>
            <a:cxnLst/>
            <a:rect l="l" t="t" r="r" b="b"/>
            <a:pathLst>
              <a:path w="10692130" h="746125">
                <a:moveTo>
                  <a:pt x="0" y="745870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745870"/>
                </a:lnTo>
                <a:lnTo>
                  <a:pt x="0" y="74587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199515" y="204986"/>
            <a:ext cx="26788" cy="297122"/>
          </a:xfrm>
          <a:custGeom>
            <a:avLst/>
            <a:gdLst/>
            <a:ahLst/>
            <a:cxnLst/>
            <a:rect l="l" t="t" r="r" b="b"/>
            <a:pathLst>
              <a:path w="23495" h="327659">
                <a:moveTo>
                  <a:pt x="23317" y="327482"/>
                </a:moveTo>
                <a:lnTo>
                  <a:pt x="23317" y="173456"/>
                </a:lnTo>
                <a:lnTo>
                  <a:pt x="0" y="154279"/>
                </a:lnTo>
                <a:lnTo>
                  <a:pt x="0" y="0"/>
                </a:lnTo>
              </a:path>
            </a:pathLst>
          </a:custGeom>
          <a:ln w="5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353904" y="254469"/>
            <a:ext cx="161890" cy="69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0587460" y="259565"/>
            <a:ext cx="373579" cy="62188"/>
          </a:xfrm>
          <a:custGeom>
            <a:avLst/>
            <a:gdLst/>
            <a:ahLst/>
            <a:cxnLst/>
            <a:rect l="l" t="t" r="r" b="b"/>
            <a:pathLst>
              <a:path w="327659" h="68579">
                <a:moveTo>
                  <a:pt x="5054" y="51816"/>
                </a:moveTo>
                <a:lnTo>
                  <a:pt x="0" y="61620"/>
                </a:lnTo>
                <a:lnTo>
                  <a:pt x="4660" y="65620"/>
                </a:lnTo>
                <a:lnTo>
                  <a:pt x="13106" y="68567"/>
                </a:lnTo>
                <a:lnTo>
                  <a:pt x="22326" y="68567"/>
                </a:lnTo>
                <a:lnTo>
                  <a:pt x="36746" y="66115"/>
                </a:lnTo>
                <a:lnTo>
                  <a:pt x="47705" y="59162"/>
                </a:lnTo>
                <a:lnTo>
                  <a:pt x="48680" y="57645"/>
                </a:lnTo>
                <a:lnTo>
                  <a:pt x="15214" y="57645"/>
                </a:lnTo>
                <a:lnTo>
                  <a:pt x="9232" y="55067"/>
                </a:lnTo>
                <a:lnTo>
                  <a:pt x="5054" y="51816"/>
                </a:lnTo>
                <a:close/>
              </a:path>
              <a:path w="327659" h="68579">
                <a:moveTo>
                  <a:pt x="48731" y="10896"/>
                </a:moveTo>
                <a:lnTo>
                  <a:pt x="20891" y="10896"/>
                </a:lnTo>
                <a:lnTo>
                  <a:pt x="29596" y="12031"/>
                </a:lnTo>
                <a:lnTo>
                  <a:pt x="36707" y="15365"/>
                </a:lnTo>
                <a:lnTo>
                  <a:pt x="41892" y="20792"/>
                </a:lnTo>
                <a:lnTo>
                  <a:pt x="44818" y="28206"/>
                </a:lnTo>
                <a:lnTo>
                  <a:pt x="15214" y="28206"/>
                </a:lnTo>
                <a:lnTo>
                  <a:pt x="15214" y="39116"/>
                </a:lnTo>
                <a:lnTo>
                  <a:pt x="45123" y="39116"/>
                </a:lnTo>
                <a:lnTo>
                  <a:pt x="42279" y="47181"/>
                </a:lnTo>
                <a:lnTo>
                  <a:pt x="37134" y="52976"/>
                </a:lnTo>
                <a:lnTo>
                  <a:pt x="30228" y="56473"/>
                </a:lnTo>
                <a:lnTo>
                  <a:pt x="22097" y="57645"/>
                </a:lnTo>
                <a:lnTo>
                  <a:pt x="48680" y="57645"/>
                </a:lnTo>
                <a:lnTo>
                  <a:pt x="54671" y="48314"/>
                </a:lnTo>
                <a:lnTo>
                  <a:pt x="57111" y="34175"/>
                </a:lnTo>
                <a:lnTo>
                  <a:pt x="54636" y="20102"/>
                </a:lnTo>
                <a:lnTo>
                  <a:pt x="48731" y="10896"/>
                </a:lnTo>
                <a:close/>
              </a:path>
              <a:path w="327659" h="68579">
                <a:moveTo>
                  <a:pt x="23647" y="0"/>
                </a:moveTo>
                <a:lnTo>
                  <a:pt x="13487" y="0"/>
                </a:lnTo>
                <a:lnTo>
                  <a:pt x="5410" y="3314"/>
                </a:lnTo>
                <a:lnTo>
                  <a:pt x="749" y="7302"/>
                </a:lnTo>
                <a:lnTo>
                  <a:pt x="5308" y="16027"/>
                </a:lnTo>
                <a:lnTo>
                  <a:pt x="9969" y="12522"/>
                </a:lnTo>
                <a:lnTo>
                  <a:pt x="15570" y="10896"/>
                </a:lnTo>
                <a:lnTo>
                  <a:pt x="48731" y="10896"/>
                </a:lnTo>
                <a:lnTo>
                  <a:pt x="47723" y="9324"/>
                </a:lnTo>
                <a:lnTo>
                  <a:pt x="37137" y="2428"/>
                </a:lnTo>
                <a:lnTo>
                  <a:pt x="23647" y="0"/>
                </a:lnTo>
                <a:close/>
              </a:path>
              <a:path w="327659" h="68579">
                <a:moveTo>
                  <a:pt x="87934" y="1041"/>
                </a:moveTo>
                <a:lnTo>
                  <a:pt x="76276" y="1041"/>
                </a:lnTo>
                <a:lnTo>
                  <a:pt x="76276" y="67500"/>
                </a:lnTo>
                <a:lnTo>
                  <a:pt x="87934" y="67500"/>
                </a:lnTo>
                <a:lnTo>
                  <a:pt x="87934" y="33223"/>
                </a:lnTo>
                <a:lnTo>
                  <a:pt x="101879" y="33223"/>
                </a:lnTo>
                <a:lnTo>
                  <a:pt x="101339" y="32562"/>
                </a:lnTo>
                <a:lnTo>
                  <a:pt x="87934" y="32562"/>
                </a:lnTo>
                <a:lnTo>
                  <a:pt x="87934" y="1041"/>
                </a:lnTo>
                <a:close/>
              </a:path>
              <a:path w="327659" h="68579">
                <a:moveTo>
                  <a:pt x="101879" y="33223"/>
                </a:moveTo>
                <a:lnTo>
                  <a:pt x="87934" y="33223"/>
                </a:lnTo>
                <a:lnTo>
                  <a:pt x="115087" y="67500"/>
                </a:lnTo>
                <a:lnTo>
                  <a:pt x="129920" y="67500"/>
                </a:lnTo>
                <a:lnTo>
                  <a:pt x="101879" y="33223"/>
                </a:lnTo>
                <a:close/>
              </a:path>
              <a:path w="327659" h="68579">
                <a:moveTo>
                  <a:pt x="128181" y="1041"/>
                </a:moveTo>
                <a:lnTo>
                  <a:pt x="114185" y="1041"/>
                </a:lnTo>
                <a:lnTo>
                  <a:pt x="87934" y="32562"/>
                </a:lnTo>
                <a:lnTo>
                  <a:pt x="101339" y="32562"/>
                </a:lnTo>
                <a:lnTo>
                  <a:pt x="100850" y="31965"/>
                </a:lnTo>
                <a:lnTo>
                  <a:pt x="128181" y="1041"/>
                </a:lnTo>
                <a:close/>
              </a:path>
              <a:path w="327659" h="68579">
                <a:moveTo>
                  <a:pt x="179806" y="0"/>
                </a:moveTo>
                <a:lnTo>
                  <a:pt x="171132" y="0"/>
                </a:lnTo>
                <a:lnTo>
                  <a:pt x="156565" y="2667"/>
                </a:lnTo>
                <a:lnTo>
                  <a:pt x="145902" y="9969"/>
                </a:lnTo>
                <a:lnTo>
                  <a:pt x="139351" y="20852"/>
                </a:lnTo>
                <a:lnTo>
                  <a:pt x="137121" y="34264"/>
                </a:lnTo>
                <a:lnTo>
                  <a:pt x="139623" y="48352"/>
                </a:lnTo>
                <a:lnTo>
                  <a:pt x="146650" y="59174"/>
                </a:lnTo>
                <a:lnTo>
                  <a:pt x="157481" y="66116"/>
                </a:lnTo>
                <a:lnTo>
                  <a:pt x="171399" y="68567"/>
                </a:lnTo>
                <a:lnTo>
                  <a:pt x="180073" y="68567"/>
                </a:lnTo>
                <a:lnTo>
                  <a:pt x="188544" y="65519"/>
                </a:lnTo>
                <a:lnTo>
                  <a:pt x="192709" y="61061"/>
                </a:lnTo>
                <a:lnTo>
                  <a:pt x="190961" y="57645"/>
                </a:lnTo>
                <a:lnTo>
                  <a:pt x="172465" y="57645"/>
                </a:lnTo>
                <a:lnTo>
                  <a:pt x="163157" y="55942"/>
                </a:lnTo>
                <a:lnTo>
                  <a:pt x="155890" y="51155"/>
                </a:lnTo>
                <a:lnTo>
                  <a:pt x="151165" y="43768"/>
                </a:lnTo>
                <a:lnTo>
                  <a:pt x="149478" y="34264"/>
                </a:lnTo>
                <a:lnTo>
                  <a:pt x="151128" y="24526"/>
                </a:lnTo>
                <a:lnTo>
                  <a:pt x="155681" y="17170"/>
                </a:lnTo>
                <a:lnTo>
                  <a:pt x="162546" y="12519"/>
                </a:lnTo>
                <a:lnTo>
                  <a:pt x="171132" y="10896"/>
                </a:lnTo>
                <a:lnTo>
                  <a:pt x="188873" y="10896"/>
                </a:lnTo>
                <a:lnTo>
                  <a:pt x="191388" y="6756"/>
                </a:lnTo>
                <a:lnTo>
                  <a:pt x="187007" y="2730"/>
                </a:lnTo>
                <a:lnTo>
                  <a:pt x="179806" y="0"/>
                </a:lnTo>
                <a:close/>
              </a:path>
              <a:path w="327659" h="68579">
                <a:moveTo>
                  <a:pt x="188239" y="52324"/>
                </a:moveTo>
                <a:lnTo>
                  <a:pt x="183680" y="55829"/>
                </a:lnTo>
                <a:lnTo>
                  <a:pt x="178079" y="57645"/>
                </a:lnTo>
                <a:lnTo>
                  <a:pt x="190961" y="57645"/>
                </a:lnTo>
                <a:lnTo>
                  <a:pt x="188239" y="52324"/>
                </a:lnTo>
                <a:close/>
              </a:path>
              <a:path w="327659" h="68579">
                <a:moveTo>
                  <a:pt x="188873" y="10896"/>
                </a:moveTo>
                <a:lnTo>
                  <a:pt x="177787" y="10896"/>
                </a:lnTo>
                <a:lnTo>
                  <a:pt x="182194" y="12700"/>
                </a:lnTo>
                <a:lnTo>
                  <a:pt x="186156" y="15367"/>
                </a:lnTo>
                <a:lnTo>
                  <a:pt x="188873" y="10896"/>
                </a:lnTo>
                <a:close/>
              </a:path>
              <a:path w="327659" h="68579">
                <a:moveTo>
                  <a:pt x="239267" y="825"/>
                </a:moveTo>
                <a:lnTo>
                  <a:pt x="228993" y="825"/>
                </a:lnTo>
                <a:lnTo>
                  <a:pt x="200901" y="67500"/>
                </a:lnTo>
                <a:lnTo>
                  <a:pt x="212661" y="67500"/>
                </a:lnTo>
                <a:lnTo>
                  <a:pt x="219570" y="50520"/>
                </a:lnTo>
                <a:lnTo>
                  <a:pt x="260177" y="50520"/>
                </a:lnTo>
                <a:lnTo>
                  <a:pt x="255576" y="39585"/>
                </a:lnTo>
                <a:lnTo>
                  <a:pt x="224078" y="39585"/>
                </a:lnTo>
                <a:lnTo>
                  <a:pt x="233819" y="15938"/>
                </a:lnTo>
                <a:lnTo>
                  <a:pt x="245626" y="15938"/>
                </a:lnTo>
                <a:lnTo>
                  <a:pt x="239267" y="825"/>
                </a:lnTo>
                <a:close/>
              </a:path>
              <a:path w="327659" h="68579">
                <a:moveTo>
                  <a:pt x="260177" y="50520"/>
                </a:moveTo>
                <a:lnTo>
                  <a:pt x="247992" y="50520"/>
                </a:lnTo>
                <a:lnTo>
                  <a:pt x="254901" y="67500"/>
                </a:lnTo>
                <a:lnTo>
                  <a:pt x="267322" y="67500"/>
                </a:lnTo>
                <a:lnTo>
                  <a:pt x="260177" y="50520"/>
                </a:lnTo>
                <a:close/>
              </a:path>
              <a:path w="327659" h="68579">
                <a:moveTo>
                  <a:pt x="245626" y="15938"/>
                </a:moveTo>
                <a:lnTo>
                  <a:pt x="233819" y="15938"/>
                </a:lnTo>
                <a:lnTo>
                  <a:pt x="243535" y="39585"/>
                </a:lnTo>
                <a:lnTo>
                  <a:pt x="255576" y="39585"/>
                </a:lnTo>
                <a:lnTo>
                  <a:pt x="245626" y="15938"/>
                </a:lnTo>
                <a:close/>
              </a:path>
              <a:path w="327659" h="68579">
                <a:moveTo>
                  <a:pt x="301955" y="825"/>
                </a:moveTo>
                <a:lnTo>
                  <a:pt x="297243" y="825"/>
                </a:lnTo>
                <a:lnTo>
                  <a:pt x="286715" y="1041"/>
                </a:lnTo>
                <a:lnTo>
                  <a:pt x="283032" y="1041"/>
                </a:lnTo>
                <a:lnTo>
                  <a:pt x="283032" y="67500"/>
                </a:lnTo>
                <a:lnTo>
                  <a:pt x="294703" y="67500"/>
                </a:lnTo>
                <a:lnTo>
                  <a:pt x="294703" y="43472"/>
                </a:lnTo>
                <a:lnTo>
                  <a:pt x="305074" y="43472"/>
                </a:lnTo>
                <a:lnTo>
                  <a:pt x="313847" y="41984"/>
                </a:lnTo>
                <a:lnTo>
                  <a:pt x="321459" y="37218"/>
                </a:lnTo>
                <a:lnTo>
                  <a:pt x="324396" y="32854"/>
                </a:lnTo>
                <a:lnTo>
                  <a:pt x="300304" y="32854"/>
                </a:lnTo>
                <a:lnTo>
                  <a:pt x="297446" y="32639"/>
                </a:lnTo>
                <a:lnTo>
                  <a:pt x="294703" y="32385"/>
                </a:lnTo>
                <a:lnTo>
                  <a:pt x="294703" y="11950"/>
                </a:lnTo>
                <a:lnTo>
                  <a:pt x="300710" y="11772"/>
                </a:lnTo>
                <a:lnTo>
                  <a:pt x="324851" y="11772"/>
                </a:lnTo>
                <a:lnTo>
                  <a:pt x="322137" y="7415"/>
                </a:lnTo>
                <a:lnTo>
                  <a:pt x="314217" y="2629"/>
                </a:lnTo>
                <a:lnTo>
                  <a:pt x="301955" y="825"/>
                </a:lnTo>
                <a:close/>
              </a:path>
              <a:path w="327659" h="68579">
                <a:moveTo>
                  <a:pt x="305074" y="43472"/>
                </a:moveTo>
                <a:lnTo>
                  <a:pt x="294703" y="43472"/>
                </a:lnTo>
                <a:lnTo>
                  <a:pt x="297586" y="43764"/>
                </a:lnTo>
                <a:lnTo>
                  <a:pt x="303352" y="43764"/>
                </a:lnTo>
                <a:lnTo>
                  <a:pt x="305074" y="43472"/>
                </a:lnTo>
                <a:close/>
              </a:path>
              <a:path w="327659" h="68579">
                <a:moveTo>
                  <a:pt x="324851" y="11772"/>
                </a:moveTo>
                <a:lnTo>
                  <a:pt x="311035" y="11772"/>
                </a:lnTo>
                <a:lnTo>
                  <a:pt x="315315" y="15163"/>
                </a:lnTo>
                <a:lnTo>
                  <a:pt x="315315" y="29527"/>
                </a:lnTo>
                <a:lnTo>
                  <a:pt x="309892" y="32854"/>
                </a:lnTo>
                <a:lnTo>
                  <a:pt x="324396" y="32854"/>
                </a:lnTo>
                <a:lnTo>
                  <a:pt x="326094" y="30332"/>
                </a:lnTo>
                <a:lnTo>
                  <a:pt x="327659" y="22186"/>
                </a:lnTo>
                <a:lnTo>
                  <a:pt x="326392" y="14246"/>
                </a:lnTo>
                <a:lnTo>
                  <a:pt x="324851" y="117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0583696" y="256571"/>
            <a:ext cx="381107" cy="68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353904" y="401416"/>
            <a:ext cx="161890" cy="69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0595453" y="406509"/>
            <a:ext cx="979559" cy="62764"/>
          </a:xfrm>
          <a:custGeom>
            <a:avLst/>
            <a:gdLst/>
            <a:ahLst/>
            <a:cxnLst/>
            <a:rect l="l" t="t" r="r" b="b"/>
            <a:pathLst>
              <a:path w="859154" h="69215">
                <a:moveTo>
                  <a:pt x="18884" y="850"/>
                </a:moveTo>
                <a:lnTo>
                  <a:pt x="14223" y="850"/>
                </a:lnTo>
                <a:lnTo>
                  <a:pt x="3695" y="1041"/>
                </a:lnTo>
                <a:lnTo>
                  <a:pt x="0" y="1041"/>
                </a:lnTo>
                <a:lnTo>
                  <a:pt x="0" y="67525"/>
                </a:lnTo>
                <a:lnTo>
                  <a:pt x="11671" y="67525"/>
                </a:lnTo>
                <a:lnTo>
                  <a:pt x="11671" y="43535"/>
                </a:lnTo>
                <a:lnTo>
                  <a:pt x="21878" y="43535"/>
                </a:lnTo>
                <a:lnTo>
                  <a:pt x="30803" y="42020"/>
                </a:lnTo>
                <a:lnTo>
                  <a:pt x="38428" y="37253"/>
                </a:lnTo>
                <a:lnTo>
                  <a:pt x="41383" y="32880"/>
                </a:lnTo>
                <a:lnTo>
                  <a:pt x="17297" y="32880"/>
                </a:lnTo>
                <a:lnTo>
                  <a:pt x="14427" y="32689"/>
                </a:lnTo>
                <a:lnTo>
                  <a:pt x="11671" y="32359"/>
                </a:lnTo>
                <a:lnTo>
                  <a:pt x="11671" y="11938"/>
                </a:lnTo>
                <a:lnTo>
                  <a:pt x="14820" y="11887"/>
                </a:lnTo>
                <a:lnTo>
                  <a:pt x="17652" y="11760"/>
                </a:lnTo>
                <a:lnTo>
                  <a:pt x="41806" y="11760"/>
                </a:lnTo>
                <a:lnTo>
                  <a:pt x="39108" y="7439"/>
                </a:lnTo>
                <a:lnTo>
                  <a:pt x="31167" y="2653"/>
                </a:lnTo>
                <a:lnTo>
                  <a:pt x="18884" y="850"/>
                </a:lnTo>
                <a:close/>
              </a:path>
              <a:path w="859154" h="69215">
                <a:moveTo>
                  <a:pt x="21878" y="43535"/>
                </a:moveTo>
                <a:lnTo>
                  <a:pt x="11671" y="43535"/>
                </a:lnTo>
                <a:lnTo>
                  <a:pt x="14541" y="43802"/>
                </a:lnTo>
                <a:lnTo>
                  <a:pt x="20307" y="43802"/>
                </a:lnTo>
                <a:lnTo>
                  <a:pt x="21878" y="43535"/>
                </a:lnTo>
                <a:close/>
              </a:path>
              <a:path w="859154" h="69215">
                <a:moveTo>
                  <a:pt x="41806" y="11760"/>
                </a:moveTo>
                <a:lnTo>
                  <a:pt x="28016" y="11760"/>
                </a:lnTo>
                <a:lnTo>
                  <a:pt x="32296" y="15214"/>
                </a:lnTo>
                <a:lnTo>
                  <a:pt x="32296" y="29502"/>
                </a:lnTo>
                <a:lnTo>
                  <a:pt x="26860" y="32880"/>
                </a:lnTo>
                <a:lnTo>
                  <a:pt x="41383" y="32880"/>
                </a:lnTo>
                <a:lnTo>
                  <a:pt x="43079" y="30370"/>
                </a:lnTo>
                <a:lnTo>
                  <a:pt x="44653" y="22237"/>
                </a:lnTo>
                <a:lnTo>
                  <a:pt x="43379" y="14277"/>
                </a:lnTo>
                <a:lnTo>
                  <a:pt x="41806" y="11760"/>
                </a:lnTo>
                <a:close/>
              </a:path>
              <a:path w="859154" h="69215">
                <a:moveTo>
                  <a:pt x="92963" y="0"/>
                </a:moveTo>
                <a:lnTo>
                  <a:pt x="78954" y="2646"/>
                </a:lnTo>
                <a:lnTo>
                  <a:pt x="68032" y="9913"/>
                </a:lnTo>
                <a:lnTo>
                  <a:pt x="60936" y="20793"/>
                </a:lnTo>
                <a:lnTo>
                  <a:pt x="58407" y="34277"/>
                </a:lnTo>
                <a:lnTo>
                  <a:pt x="61033" y="48377"/>
                </a:lnTo>
                <a:lnTo>
                  <a:pt x="68289" y="59202"/>
                </a:lnTo>
                <a:lnTo>
                  <a:pt x="79243" y="66143"/>
                </a:lnTo>
                <a:lnTo>
                  <a:pt x="92963" y="68592"/>
                </a:lnTo>
                <a:lnTo>
                  <a:pt x="106721" y="66036"/>
                </a:lnTo>
                <a:lnTo>
                  <a:pt x="117708" y="58916"/>
                </a:lnTo>
                <a:lnTo>
                  <a:pt x="118560" y="57645"/>
                </a:lnTo>
                <a:lnTo>
                  <a:pt x="92963" y="57645"/>
                </a:lnTo>
                <a:lnTo>
                  <a:pt x="84250" y="55863"/>
                </a:lnTo>
                <a:lnTo>
                  <a:pt x="77201" y="50947"/>
                </a:lnTo>
                <a:lnTo>
                  <a:pt x="72484" y="43538"/>
                </a:lnTo>
                <a:lnTo>
                  <a:pt x="70764" y="34277"/>
                </a:lnTo>
                <a:lnTo>
                  <a:pt x="72445" y="24814"/>
                </a:lnTo>
                <a:lnTo>
                  <a:pt x="77096" y="17432"/>
                </a:lnTo>
                <a:lnTo>
                  <a:pt x="84132" y="12633"/>
                </a:lnTo>
                <a:lnTo>
                  <a:pt x="92963" y="10922"/>
                </a:lnTo>
                <a:lnTo>
                  <a:pt x="118749" y="10922"/>
                </a:lnTo>
                <a:lnTo>
                  <a:pt x="117708" y="9375"/>
                </a:lnTo>
                <a:lnTo>
                  <a:pt x="106721" y="2444"/>
                </a:lnTo>
                <a:lnTo>
                  <a:pt x="92963" y="0"/>
                </a:lnTo>
                <a:close/>
              </a:path>
              <a:path w="859154" h="69215">
                <a:moveTo>
                  <a:pt x="118749" y="10922"/>
                </a:moveTo>
                <a:lnTo>
                  <a:pt x="92963" y="10922"/>
                </a:lnTo>
                <a:lnTo>
                  <a:pt x="101738" y="12633"/>
                </a:lnTo>
                <a:lnTo>
                  <a:pt x="108821" y="17432"/>
                </a:lnTo>
                <a:lnTo>
                  <a:pt x="113554" y="24814"/>
                </a:lnTo>
                <a:lnTo>
                  <a:pt x="115277" y="34277"/>
                </a:lnTo>
                <a:lnTo>
                  <a:pt x="113755" y="43452"/>
                </a:lnTo>
                <a:lnTo>
                  <a:pt x="109359" y="50871"/>
                </a:lnTo>
                <a:lnTo>
                  <a:pt x="102344" y="55835"/>
                </a:lnTo>
                <a:lnTo>
                  <a:pt x="92963" y="57645"/>
                </a:lnTo>
                <a:lnTo>
                  <a:pt x="118560" y="57645"/>
                </a:lnTo>
                <a:lnTo>
                  <a:pt x="124987" y="48056"/>
                </a:lnTo>
                <a:lnTo>
                  <a:pt x="127622" y="34277"/>
                </a:lnTo>
                <a:lnTo>
                  <a:pt x="124987" y="20188"/>
                </a:lnTo>
                <a:lnTo>
                  <a:pt x="118749" y="10922"/>
                </a:lnTo>
                <a:close/>
              </a:path>
              <a:path w="859154" h="69215">
                <a:moveTo>
                  <a:pt x="184518" y="0"/>
                </a:moveTo>
                <a:lnTo>
                  <a:pt x="175882" y="0"/>
                </a:lnTo>
                <a:lnTo>
                  <a:pt x="161311" y="2675"/>
                </a:lnTo>
                <a:lnTo>
                  <a:pt x="150653" y="9990"/>
                </a:lnTo>
                <a:lnTo>
                  <a:pt x="144110" y="20879"/>
                </a:lnTo>
                <a:lnTo>
                  <a:pt x="141884" y="34277"/>
                </a:lnTo>
                <a:lnTo>
                  <a:pt x="144379" y="48377"/>
                </a:lnTo>
                <a:lnTo>
                  <a:pt x="151395" y="59202"/>
                </a:lnTo>
                <a:lnTo>
                  <a:pt x="162228" y="66143"/>
                </a:lnTo>
                <a:lnTo>
                  <a:pt x="176174" y="68592"/>
                </a:lnTo>
                <a:lnTo>
                  <a:pt x="184810" y="68592"/>
                </a:lnTo>
                <a:lnTo>
                  <a:pt x="193255" y="65544"/>
                </a:lnTo>
                <a:lnTo>
                  <a:pt x="197434" y="61074"/>
                </a:lnTo>
                <a:lnTo>
                  <a:pt x="195684" y="57645"/>
                </a:lnTo>
                <a:lnTo>
                  <a:pt x="177266" y="57645"/>
                </a:lnTo>
                <a:lnTo>
                  <a:pt x="167907" y="55947"/>
                </a:lnTo>
                <a:lnTo>
                  <a:pt x="160628" y="51171"/>
                </a:lnTo>
                <a:lnTo>
                  <a:pt x="155908" y="43789"/>
                </a:lnTo>
                <a:lnTo>
                  <a:pt x="154228" y="34277"/>
                </a:lnTo>
                <a:lnTo>
                  <a:pt x="155874" y="24541"/>
                </a:lnTo>
                <a:lnTo>
                  <a:pt x="160421" y="17189"/>
                </a:lnTo>
                <a:lnTo>
                  <a:pt x="167285" y="12542"/>
                </a:lnTo>
                <a:lnTo>
                  <a:pt x="175882" y="10922"/>
                </a:lnTo>
                <a:lnTo>
                  <a:pt x="193594" y="10922"/>
                </a:lnTo>
                <a:lnTo>
                  <a:pt x="196087" y="6731"/>
                </a:lnTo>
                <a:lnTo>
                  <a:pt x="191719" y="2755"/>
                </a:lnTo>
                <a:lnTo>
                  <a:pt x="184518" y="0"/>
                </a:lnTo>
                <a:close/>
              </a:path>
              <a:path w="859154" h="69215">
                <a:moveTo>
                  <a:pt x="192963" y="52311"/>
                </a:moveTo>
                <a:lnTo>
                  <a:pt x="188429" y="55867"/>
                </a:lnTo>
                <a:lnTo>
                  <a:pt x="182816" y="57645"/>
                </a:lnTo>
                <a:lnTo>
                  <a:pt x="195684" y="57645"/>
                </a:lnTo>
                <a:lnTo>
                  <a:pt x="192963" y="52311"/>
                </a:lnTo>
                <a:close/>
              </a:path>
              <a:path w="859154" h="69215">
                <a:moveTo>
                  <a:pt x="193594" y="10922"/>
                </a:moveTo>
                <a:lnTo>
                  <a:pt x="182537" y="10922"/>
                </a:lnTo>
                <a:lnTo>
                  <a:pt x="186905" y="12738"/>
                </a:lnTo>
                <a:lnTo>
                  <a:pt x="190919" y="15417"/>
                </a:lnTo>
                <a:lnTo>
                  <a:pt x="193594" y="10922"/>
                </a:lnTo>
                <a:close/>
              </a:path>
              <a:path w="859154" h="69215">
                <a:moveTo>
                  <a:pt x="212712" y="51841"/>
                </a:moveTo>
                <a:lnTo>
                  <a:pt x="207695" y="61645"/>
                </a:lnTo>
                <a:lnTo>
                  <a:pt x="212356" y="65646"/>
                </a:lnTo>
                <a:lnTo>
                  <a:pt x="220802" y="68592"/>
                </a:lnTo>
                <a:lnTo>
                  <a:pt x="230022" y="68592"/>
                </a:lnTo>
                <a:lnTo>
                  <a:pt x="244420" y="66142"/>
                </a:lnTo>
                <a:lnTo>
                  <a:pt x="255368" y="59191"/>
                </a:lnTo>
                <a:lnTo>
                  <a:pt x="256360" y="57645"/>
                </a:lnTo>
                <a:lnTo>
                  <a:pt x="222872" y="57645"/>
                </a:lnTo>
                <a:lnTo>
                  <a:pt x="216915" y="55092"/>
                </a:lnTo>
                <a:lnTo>
                  <a:pt x="212712" y="51841"/>
                </a:lnTo>
                <a:close/>
              </a:path>
              <a:path w="859154" h="69215">
                <a:moveTo>
                  <a:pt x="256419" y="10922"/>
                </a:moveTo>
                <a:lnTo>
                  <a:pt x="228587" y="10922"/>
                </a:lnTo>
                <a:lnTo>
                  <a:pt x="237305" y="12061"/>
                </a:lnTo>
                <a:lnTo>
                  <a:pt x="244408" y="15400"/>
                </a:lnTo>
                <a:lnTo>
                  <a:pt x="249582" y="20817"/>
                </a:lnTo>
                <a:lnTo>
                  <a:pt x="252514" y="28194"/>
                </a:lnTo>
                <a:lnTo>
                  <a:pt x="222872" y="28194"/>
                </a:lnTo>
                <a:lnTo>
                  <a:pt x="222872" y="39116"/>
                </a:lnTo>
                <a:lnTo>
                  <a:pt x="252806" y="39116"/>
                </a:lnTo>
                <a:lnTo>
                  <a:pt x="249979" y="47192"/>
                </a:lnTo>
                <a:lnTo>
                  <a:pt x="244843" y="52985"/>
                </a:lnTo>
                <a:lnTo>
                  <a:pt x="237954" y="56477"/>
                </a:lnTo>
                <a:lnTo>
                  <a:pt x="229869" y="57645"/>
                </a:lnTo>
                <a:lnTo>
                  <a:pt x="256360" y="57645"/>
                </a:lnTo>
                <a:lnTo>
                  <a:pt x="262330" y="48340"/>
                </a:lnTo>
                <a:lnTo>
                  <a:pt x="264769" y="34188"/>
                </a:lnTo>
                <a:lnTo>
                  <a:pt x="262301" y="20118"/>
                </a:lnTo>
                <a:lnTo>
                  <a:pt x="256419" y="10922"/>
                </a:lnTo>
                <a:close/>
              </a:path>
              <a:path w="859154" h="69215">
                <a:moveTo>
                  <a:pt x="231381" y="0"/>
                </a:moveTo>
                <a:lnTo>
                  <a:pt x="221183" y="0"/>
                </a:lnTo>
                <a:lnTo>
                  <a:pt x="213144" y="3327"/>
                </a:lnTo>
                <a:lnTo>
                  <a:pt x="208483" y="7302"/>
                </a:lnTo>
                <a:lnTo>
                  <a:pt x="213055" y="16052"/>
                </a:lnTo>
                <a:lnTo>
                  <a:pt x="217677" y="12534"/>
                </a:lnTo>
                <a:lnTo>
                  <a:pt x="223227" y="10922"/>
                </a:lnTo>
                <a:lnTo>
                  <a:pt x="256419" y="10922"/>
                </a:lnTo>
                <a:lnTo>
                  <a:pt x="255404" y="9336"/>
                </a:lnTo>
                <a:lnTo>
                  <a:pt x="244843" y="2432"/>
                </a:lnTo>
                <a:lnTo>
                  <a:pt x="231381" y="0"/>
                </a:lnTo>
                <a:close/>
              </a:path>
              <a:path w="859154" h="69215">
                <a:moveTo>
                  <a:pt x="295643" y="1041"/>
                </a:moveTo>
                <a:lnTo>
                  <a:pt x="283971" y="1041"/>
                </a:lnTo>
                <a:lnTo>
                  <a:pt x="283971" y="67525"/>
                </a:lnTo>
                <a:lnTo>
                  <a:pt x="295643" y="67525"/>
                </a:lnTo>
                <a:lnTo>
                  <a:pt x="295643" y="33223"/>
                </a:lnTo>
                <a:lnTo>
                  <a:pt x="309513" y="33223"/>
                </a:lnTo>
                <a:lnTo>
                  <a:pt x="308972" y="32562"/>
                </a:lnTo>
                <a:lnTo>
                  <a:pt x="295643" y="32562"/>
                </a:lnTo>
                <a:lnTo>
                  <a:pt x="295643" y="1041"/>
                </a:lnTo>
                <a:close/>
              </a:path>
              <a:path w="859154" h="69215">
                <a:moveTo>
                  <a:pt x="309513" y="33223"/>
                </a:moveTo>
                <a:lnTo>
                  <a:pt x="295643" y="33223"/>
                </a:lnTo>
                <a:lnTo>
                  <a:pt x="322833" y="67525"/>
                </a:lnTo>
                <a:lnTo>
                  <a:pt x="337591" y="67525"/>
                </a:lnTo>
                <a:lnTo>
                  <a:pt x="309513" y="33223"/>
                </a:lnTo>
                <a:close/>
              </a:path>
              <a:path w="859154" h="69215">
                <a:moveTo>
                  <a:pt x="335902" y="1041"/>
                </a:moveTo>
                <a:lnTo>
                  <a:pt x="321856" y="1041"/>
                </a:lnTo>
                <a:lnTo>
                  <a:pt x="295643" y="32562"/>
                </a:lnTo>
                <a:lnTo>
                  <a:pt x="308972" y="32562"/>
                </a:lnTo>
                <a:lnTo>
                  <a:pt x="308546" y="32042"/>
                </a:lnTo>
                <a:lnTo>
                  <a:pt x="335902" y="1041"/>
                </a:lnTo>
                <a:close/>
              </a:path>
              <a:path w="859154" h="69215">
                <a:moveTo>
                  <a:pt x="387464" y="0"/>
                </a:moveTo>
                <a:lnTo>
                  <a:pt x="378828" y="0"/>
                </a:lnTo>
                <a:lnTo>
                  <a:pt x="364255" y="2675"/>
                </a:lnTo>
                <a:lnTo>
                  <a:pt x="353593" y="9990"/>
                </a:lnTo>
                <a:lnTo>
                  <a:pt x="347045" y="20879"/>
                </a:lnTo>
                <a:lnTo>
                  <a:pt x="344817" y="34277"/>
                </a:lnTo>
                <a:lnTo>
                  <a:pt x="347316" y="48377"/>
                </a:lnTo>
                <a:lnTo>
                  <a:pt x="354341" y="59202"/>
                </a:lnTo>
                <a:lnTo>
                  <a:pt x="365182" y="66143"/>
                </a:lnTo>
                <a:lnTo>
                  <a:pt x="379133" y="68592"/>
                </a:lnTo>
                <a:lnTo>
                  <a:pt x="387756" y="68592"/>
                </a:lnTo>
                <a:lnTo>
                  <a:pt x="396201" y="65544"/>
                </a:lnTo>
                <a:lnTo>
                  <a:pt x="400354" y="61074"/>
                </a:lnTo>
                <a:lnTo>
                  <a:pt x="398630" y="57645"/>
                </a:lnTo>
                <a:lnTo>
                  <a:pt x="380161" y="57645"/>
                </a:lnTo>
                <a:lnTo>
                  <a:pt x="370831" y="55947"/>
                </a:lnTo>
                <a:lnTo>
                  <a:pt x="363553" y="51171"/>
                </a:lnTo>
                <a:lnTo>
                  <a:pt x="358823" y="43789"/>
                </a:lnTo>
                <a:lnTo>
                  <a:pt x="357136" y="34277"/>
                </a:lnTo>
                <a:lnTo>
                  <a:pt x="358788" y="24541"/>
                </a:lnTo>
                <a:lnTo>
                  <a:pt x="363348" y="17189"/>
                </a:lnTo>
                <a:lnTo>
                  <a:pt x="370225" y="12542"/>
                </a:lnTo>
                <a:lnTo>
                  <a:pt x="378828" y="10922"/>
                </a:lnTo>
                <a:lnTo>
                  <a:pt x="396535" y="10922"/>
                </a:lnTo>
                <a:lnTo>
                  <a:pt x="399084" y="6731"/>
                </a:lnTo>
                <a:lnTo>
                  <a:pt x="394665" y="2755"/>
                </a:lnTo>
                <a:lnTo>
                  <a:pt x="387464" y="0"/>
                </a:lnTo>
                <a:close/>
              </a:path>
              <a:path w="859154" h="69215">
                <a:moveTo>
                  <a:pt x="395947" y="52311"/>
                </a:moveTo>
                <a:lnTo>
                  <a:pt x="391375" y="55867"/>
                </a:lnTo>
                <a:lnTo>
                  <a:pt x="385775" y="57645"/>
                </a:lnTo>
                <a:lnTo>
                  <a:pt x="398630" y="57645"/>
                </a:lnTo>
                <a:lnTo>
                  <a:pt x="395947" y="52311"/>
                </a:lnTo>
                <a:close/>
              </a:path>
              <a:path w="859154" h="69215">
                <a:moveTo>
                  <a:pt x="396535" y="10922"/>
                </a:moveTo>
                <a:lnTo>
                  <a:pt x="385483" y="10922"/>
                </a:lnTo>
                <a:lnTo>
                  <a:pt x="389839" y="12738"/>
                </a:lnTo>
                <a:lnTo>
                  <a:pt x="393801" y="15417"/>
                </a:lnTo>
                <a:lnTo>
                  <a:pt x="396535" y="10922"/>
                </a:lnTo>
                <a:close/>
              </a:path>
              <a:path w="859154" h="69215">
                <a:moveTo>
                  <a:pt x="429361" y="1041"/>
                </a:moveTo>
                <a:lnTo>
                  <a:pt x="417677" y="1041"/>
                </a:lnTo>
                <a:lnTo>
                  <a:pt x="417677" y="67525"/>
                </a:lnTo>
                <a:lnTo>
                  <a:pt x="427951" y="67525"/>
                </a:lnTo>
                <a:lnTo>
                  <a:pt x="442127" y="48323"/>
                </a:lnTo>
                <a:lnTo>
                  <a:pt x="429361" y="48323"/>
                </a:lnTo>
                <a:lnTo>
                  <a:pt x="429361" y="1041"/>
                </a:lnTo>
                <a:close/>
              </a:path>
              <a:path w="859154" h="69215">
                <a:moveTo>
                  <a:pt x="474459" y="20320"/>
                </a:moveTo>
                <a:lnTo>
                  <a:pt x="462800" y="20320"/>
                </a:lnTo>
                <a:lnTo>
                  <a:pt x="462800" y="67525"/>
                </a:lnTo>
                <a:lnTo>
                  <a:pt x="474459" y="67525"/>
                </a:lnTo>
                <a:lnTo>
                  <a:pt x="474459" y="20320"/>
                </a:lnTo>
                <a:close/>
              </a:path>
              <a:path w="859154" h="69215">
                <a:moveTo>
                  <a:pt x="474459" y="1041"/>
                </a:moveTo>
                <a:lnTo>
                  <a:pt x="464235" y="1041"/>
                </a:lnTo>
                <a:lnTo>
                  <a:pt x="429361" y="48323"/>
                </a:lnTo>
                <a:lnTo>
                  <a:pt x="442127" y="48323"/>
                </a:lnTo>
                <a:lnTo>
                  <a:pt x="462800" y="20320"/>
                </a:lnTo>
                <a:lnTo>
                  <a:pt x="474459" y="20320"/>
                </a:lnTo>
                <a:lnTo>
                  <a:pt x="474459" y="1041"/>
                </a:lnTo>
                <a:close/>
              </a:path>
              <a:path w="859154" h="69215">
                <a:moveTo>
                  <a:pt x="510336" y="1041"/>
                </a:moveTo>
                <a:lnTo>
                  <a:pt x="498576" y="1041"/>
                </a:lnTo>
                <a:lnTo>
                  <a:pt x="498576" y="67525"/>
                </a:lnTo>
                <a:lnTo>
                  <a:pt x="510298" y="67525"/>
                </a:lnTo>
                <a:lnTo>
                  <a:pt x="510298" y="19761"/>
                </a:lnTo>
                <a:lnTo>
                  <a:pt x="524022" y="19761"/>
                </a:lnTo>
                <a:lnTo>
                  <a:pt x="510336" y="1041"/>
                </a:lnTo>
                <a:close/>
              </a:path>
              <a:path w="859154" h="69215">
                <a:moveTo>
                  <a:pt x="565721" y="19481"/>
                </a:moveTo>
                <a:lnTo>
                  <a:pt x="554164" y="19481"/>
                </a:lnTo>
                <a:lnTo>
                  <a:pt x="554164" y="67525"/>
                </a:lnTo>
                <a:lnTo>
                  <a:pt x="565721" y="67525"/>
                </a:lnTo>
                <a:lnTo>
                  <a:pt x="565721" y="19481"/>
                </a:lnTo>
                <a:close/>
              </a:path>
              <a:path w="859154" h="69215">
                <a:moveTo>
                  <a:pt x="524022" y="19761"/>
                </a:moveTo>
                <a:lnTo>
                  <a:pt x="510298" y="19761"/>
                </a:lnTo>
                <a:lnTo>
                  <a:pt x="531444" y="48983"/>
                </a:lnTo>
                <a:lnTo>
                  <a:pt x="533158" y="48983"/>
                </a:lnTo>
                <a:lnTo>
                  <a:pt x="545167" y="32118"/>
                </a:lnTo>
                <a:lnTo>
                  <a:pt x="533057" y="32118"/>
                </a:lnTo>
                <a:lnTo>
                  <a:pt x="524022" y="19761"/>
                </a:lnTo>
                <a:close/>
              </a:path>
              <a:path w="859154" h="69215">
                <a:moveTo>
                  <a:pt x="565721" y="1041"/>
                </a:moveTo>
                <a:lnTo>
                  <a:pt x="554710" y="1041"/>
                </a:lnTo>
                <a:lnTo>
                  <a:pt x="533057" y="32118"/>
                </a:lnTo>
                <a:lnTo>
                  <a:pt x="545167" y="32118"/>
                </a:lnTo>
                <a:lnTo>
                  <a:pt x="554164" y="19481"/>
                </a:lnTo>
                <a:lnTo>
                  <a:pt x="565721" y="19481"/>
                </a:lnTo>
                <a:lnTo>
                  <a:pt x="565721" y="1041"/>
                </a:lnTo>
                <a:close/>
              </a:path>
              <a:path w="859154" h="69215">
                <a:moveTo>
                  <a:pt x="628713" y="1041"/>
                </a:moveTo>
                <a:lnTo>
                  <a:pt x="589838" y="1041"/>
                </a:lnTo>
                <a:lnTo>
                  <a:pt x="589838" y="67525"/>
                </a:lnTo>
                <a:lnTo>
                  <a:pt x="593724" y="67525"/>
                </a:lnTo>
                <a:lnTo>
                  <a:pt x="599439" y="67919"/>
                </a:lnTo>
                <a:lnTo>
                  <a:pt x="607136" y="67919"/>
                </a:lnTo>
                <a:lnTo>
                  <a:pt x="618027" y="66465"/>
                </a:lnTo>
                <a:lnTo>
                  <a:pt x="626076" y="62239"/>
                </a:lnTo>
                <a:lnTo>
                  <a:pt x="629945" y="56972"/>
                </a:lnTo>
                <a:lnTo>
                  <a:pt x="606475" y="56972"/>
                </a:lnTo>
                <a:lnTo>
                  <a:pt x="601510" y="56603"/>
                </a:lnTo>
                <a:lnTo>
                  <a:pt x="601510" y="37693"/>
                </a:lnTo>
                <a:lnTo>
                  <a:pt x="604494" y="37299"/>
                </a:lnTo>
                <a:lnTo>
                  <a:pt x="607326" y="37147"/>
                </a:lnTo>
                <a:lnTo>
                  <a:pt x="630675" y="37147"/>
                </a:lnTo>
                <a:lnTo>
                  <a:pt x="626824" y="31638"/>
                </a:lnTo>
                <a:lnTo>
                  <a:pt x="619800" y="27628"/>
                </a:lnTo>
                <a:lnTo>
                  <a:pt x="614175" y="26784"/>
                </a:lnTo>
                <a:lnTo>
                  <a:pt x="601510" y="26784"/>
                </a:lnTo>
                <a:lnTo>
                  <a:pt x="601510" y="11938"/>
                </a:lnTo>
                <a:lnTo>
                  <a:pt x="628713" y="11938"/>
                </a:lnTo>
                <a:lnTo>
                  <a:pt x="628713" y="1041"/>
                </a:lnTo>
                <a:close/>
              </a:path>
              <a:path w="859154" h="69215">
                <a:moveTo>
                  <a:pt x="630675" y="37147"/>
                </a:moveTo>
                <a:lnTo>
                  <a:pt x="617651" y="37147"/>
                </a:lnTo>
                <a:lnTo>
                  <a:pt x="621169" y="41414"/>
                </a:lnTo>
                <a:lnTo>
                  <a:pt x="621169" y="52984"/>
                </a:lnTo>
                <a:lnTo>
                  <a:pt x="617588" y="56972"/>
                </a:lnTo>
                <a:lnTo>
                  <a:pt x="629945" y="56972"/>
                </a:lnTo>
                <a:lnTo>
                  <a:pt x="631065" y="55446"/>
                </a:lnTo>
                <a:lnTo>
                  <a:pt x="632777" y="46291"/>
                </a:lnTo>
                <a:lnTo>
                  <a:pt x="631242" y="37959"/>
                </a:lnTo>
                <a:lnTo>
                  <a:pt x="630675" y="37147"/>
                </a:lnTo>
                <a:close/>
              </a:path>
              <a:path w="859154" h="69215">
                <a:moveTo>
                  <a:pt x="610450" y="26225"/>
                </a:moveTo>
                <a:lnTo>
                  <a:pt x="608075" y="26225"/>
                </a:lnTo>
                <a:lnTo>
                  <a:pt x="604062" y="26403"/>
                </a:lnTo>
                <a:lnTo>
                  <a:pt x="601510" y="26784"/>
                </a:lnTo>
                <a:lnTo>
                  <a:pt x="614175" y="26784"/>
                </a:lnTo>
                <a:lnTo>
                  <a:pt x="610450" y="26225"/>
                </a:lnTo>
                <a:close/>
              </a:path>
              <a:path w="859154" h="69215">
                <a:moveTo>
                  <a:pt x="683666" y="850"/>
                </a:moveTo>
                <a:lnTo>
                  <a:pt x="673417" y="850"/>
                </a:lnTo>
                <a:lnTo>
                  <a:pt x="645286" y="67525"/>
                </a:lnTo>
                <a:lnTo>
                  <a:pt x="657097" y="67525"/>
                </a:lnTo>
                <a:lnTo>
                  <a:pt x="664044" y="50520"/>
                </a:lnTo>
                <a:lnTo>
                  <a:pt x="704622" y="50520"/>
                </a:lnTo>
                <a:lnTo>
                  <a:pt x="700030" y="39636"/>
                </a:lnTo>
                <a:lnTo>
                  <a:pt x="668515" y="39636"/>
                </a:lnTo>
                <a:lnTo>
                  <a:pt x="678256" y="15951"/>
                </a:lnTo>
                <a:lnTo>
                  <a:pt x="690037" y="15951"/>
                </a:lnTo>
                <a:lnTo>
                  <a:pt x="683666" y="850"/>
                </a:lnTo>
                <a:close/>
              </a:path>
              <a:path w="859154" h="69215">
                <a:moveTo>
                  <a:pt x="704622" y="50520"/>
                </a:moveTo>
                <a:lnTo>
                  <a:pt x="692403" y="50520"/>
                </a:lnTo>
                <a:lnTo>
                  <a:pt x="699350" y="67525"/>
                </a:lnTo>
                <a:lnTo>
                  <a:pt x="711796" y="67525"/>
                </a:lnTo>
                <a:lnTo>
                  <a:pt x="704622" y="50520"/>
                </a:lnTo>
                <a:close/>
              </a:path>
              <a:path w="859154" h="69215">
                <a:moveTo>
                  <a:pt x="690037" y="15951"/>
                </a:moveTo>
                <a:lnTo>
                  <a:pt x="678256" y="15951"/>
                </a:lnTo>
                <a:lnTo>
                  <a:pt x="687971" y="39636"/>
                </a:lnTo>
                <a:lnTo>
                  <a:pt x="700030" y="39636"/>
                </a:lnTo>
                <a:lnTo>
                  <a:pt x="690037" y="15951"/>
                </a:lnTo>
                <a:close/>
              </a:path>
              <a:path w="859154" h="69215">
                <a:moveTo>
                  <a:pt x="739152" y="1041"/>
                </a:moveTo>
                <a:lnTo>
                  <a:pt x="727443" y="1041"/>
                </a:lnTo>
                <a:lnTo>
                  <a:pt x="727443" y="67525"/>
                </a:lnTo>
                <a:lnTo>
                  <a:pt x="739152" y="67525"/>
                </a:lnTo>
                <a:lnTo>
                  <a:pt x="739152" y="39116"/>
                </a:lnTo>
                <a:lnTo>
                  <a:pt x="781088" y="39116"/>
                </a:lnTo>
                <a:lnTo>
                  <a:pt x="781088" y="28194"/>
                </a:lnTo>
                <a:lnTo>
                  <a:pt x="739152" y="28194"/>
                </a:lnTo>
                <a:lnTo>
                  <a:pt x="739152" y="1041"/>
                </a:lnTo>
                <a:close/>
              </a:path>
              <a:path w="859154" h="69215">
                <a:moveTo>
                  <a:pt x="781088" y="39116"/>
                </a:moveTo>
                <a:lnTo>
                  <a:pt x="769569" y="39116"/>
                </a:lnTo>
                <a:lnTo>
                  <a:pt x="769569" y="67525"/>
                </a:lnTo>
                <a:lnTo>
                  <a:pt x="781088" y="67525"/>
                </a:lnTo>
                <a:lnTo>
                  <a:pt x="781088" y="39116"/>
                </a:lnTo>
                <a:close/>
              </a:path>
              <a:path w="859154" h="69215">
                <a:moveTo>
                  <a:pt x="781088" y="1041"/>
                </a:moveTo>
                <a:lnTo>
                  <a:pt x="769569" y="1041"/>
                </a:lnTo>
                <a:lnTo>
                  <a:pt x="769569" y="28194"/>
                </a:lnTo>
                <a:lnTo>
                  <a:pt x="781088" y="28194"/>
                </a:lnTo>
                <a:lnTo>
                  <a:pt x="781088" y="1041"/>
                </a:lnTo>
                <a:close/>
              </a:path>
              <a:path w="859154" h="69215">
                <a:moveTo>
                  <a:pt x="816914" y="1041"/>
                </a:moveTo>
                <a:lnTo>
                  <a:pt x="805243" y="1041"/>
                </a:lnTo>
                <a:lnTo>
                  <a:pt x="805243" y="67525"/>
                </a:lnTo>
                <a:lnTo>
                  <a:pt x="816914" y="67525"/>
                </a:lnTo>
                <a:lnTo>
                  <a:pt x="816914" y="33223"/>
                </a:lnTo>
                <a:lnTo>
                  <a:pt x="830786" y="33223"/>
                </a:lnTo>
                <a:lnTo>
                  <a:pt x="830244" y="32562"/>
                </a:lnTo>
                <a:lnTo>
                  <a:pt x="816914" y="32562"/>
                </a:lnTo>
                <a:lnTo>
                  <a:pt x="816914" y="1041"/>
                </a:lnTo>
                <a:close/>
              </a:path>
              <a:path w="859154" h="69215">
                <a:moveTo>
                  <a:pt x="830786" y="33223"/>
                </a:moveTo>
                <a:lnTo>
                  <a:pt x="816914" y="33223"/>
                </a:lnTo>
                <a:lnTo>
                  <a:pt x="844080" y="67525"/>
                </a:lnTo>
                <a:lnTo>
                  <a:pt x="858900" y="67525"/>
                </a:lnTo>
                <a:lnTo>
                  <a:pt x="830786" y="33223"/>
                </a:lnTo>
                <a:close/>
              </a:path>
              <a:path w="859154" h="69215">
                <a:moveTo>
                  <a:pt x="857173" y="1041"/>
                </a:moveTo>
                <a:lnTo>
                  <a:pt x="843152" y="1041"/>
                </a:lnTo>
                <a:lnTo>
                  <a:pt x="816914" y="32562"/>
                </a:lnTo>
                <a:lnTo>
                  <a:pt x="830244" y="32562"/>
                </a:lnTo>
                <a:lnTo>
                  <a:pt x="829817" y="32042"/>
                </a:lnTo>
                <a:lnTo>
                  <a:pt x="857173" y="1041"/>
                </a:lnTo>
                <a:close/>
              </a:path>
            </a:pathLst>
          </a:custGeom>
          <a:solidFill>
            <a:srgbClr val="00489A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8697773" y="241125"/>
            <a:ext cx="897024" cy="89252"/>
          </a:xfrm>
          <a:custGeom>
            <a:avLst/>
            <a:gdLst/>
            <a:ahLst/>
            <a:cxnLst/>
            <a:rect l="l" t="t" r="r" b="b"/>
            <a:pathLst>
              <a:path w="786765" h="98425">
                <a:moveTo>
                  <a:pt x="744994" y="0"/>
                </a:moveTo>
                <a:lnTo>
                  <a:pt x="732142" y="0"/>
                </a:lnTo>
                <a:lnTo>
                  <a:pt x="734072" y="6477"/>
                </a:lnTo>
                <a:lnTo>
                  <a:pt x="738582" y="11550"/>
                </a:lnTo>
                <a:lnTo>
                  <a:pt x="745449" y="14816"/>
                </a:lnTo>
                <a:lnTo>
                  <a:pt x="754481" y="15976"/>
                </a:lnTo>
                <a:lnTo>
                  <a:pt x="763054" y="14816"/>
                </a:lnTo>
                <a:lnTo>
                  <a:pt x="769858" y="11588"/>
                </a:lnTo>
                <a:lnTo>
                  <a:pt x="774448" y="6546"/>
                </a:lnTo>
                <a:lnTo>
                  <a:pt x="748893" y="6477"/>
                </a:lnTo>
                <a:lnTo>
                  <a:pt x="745883" y="4356"/>
                </a:lnTo>
                <a:lnTo>
                  <a:pt x="744994" y="0"/>
                </a:lnTo>
                <a:close/>
              </a:path>
              <a:path w="786765" h="98425">
                <a:moveTo>
                  <a:pt x="776262" y="0"/>
                </a:moveTo>
                <a:lnTo>
                  <a:pt x="763422" y="0"/>
                </a:lnTo>
                <a:lnTo>
                  <a:pt x="762977" y="4800"/>
                </a:lnTo>
                <a:lnTo>
                  <a:pt x="759510" y="6477"/>
                </a:lnTo>
                <a:lnTo>
                  <a:pt x="774467" y="6477"/>
                </a:lnTo>
                <a:lnTo>
                  <a:pt x="776262" y="0"/>
                </a:lnTo>
                <a:close/>
              </a:path>
              <a:path w="786765" h="98425">
                <a:moveTo>
                  <a:pt x="733488" y="18986"/>
                </a:moveTo>
                <a:lnTo>
                  <a:pt x="719747" y="18986"/>
                </a:lnTo>
                <a:lnTo>
                  <a:pt x="719747" y="97167"/>
                </a:lnTo>
                <a:lnTo>
                  <a:pt x="731812" y="97167"/>
                </a:lnTo>
                <a:lnTo>
                  <a:pt x="748469" y="74612"/>
                </a:lnTo>
                <a:lnTo>
                  <a:pt x="733488" y="74612"/>
                </a:lnTo>
                <a:lnTo>
                  <a:pt x="733488" y="18986"/>
                </a:lnTo>
                <a:close/>
              </a:path>
              <a:path w="786765" h="98425">
                <a:moveTo>
                  <a:pt x="786536" y="41656"/>
                </a:moveTo>
                <a:lnTo>
                  <a:pt x="772807" y="41656"/>
                </a:lnTo>
                <a:lnTo>
                  <a:pt x="772807" y="97167"/>
                </a:lnTo>
                <a:lnTo>
                  <a:pt x="786536" y="97167"/>
                </a:lnTo>
                <a:lnTo>
                  <a:pt x="786536" y="41656"/>
                </a:lnTo>
                <a:close/>
              </a:path>
              <a:path w="786765" h="98425">
                <a:moveTo>
                  <a:pt x="786536" y="18986"/>
                </a:moveTo>
                <a:lnTo>
                  <a:pt x="774471" y="18986"/>
                </a:lnTo>
                <a:lnTo>
                  <a:pt x="733488" y="74612"/>
                </a:lnTo>
                <a:lnTo>
                  <a:pt x="748469" y="74612"/>
                </a:lnTo>
                <a:lnTo>
                  <a:pt x="772807" y="41656"/>
                </a:lnTo>
                <a:lnTo>
                  <a:pt x="786536" y="41656"/>
                </a:lnTo>
                <a:lnTo>
                  <a:pt x="786536" y="18986"/>
                </a:lnTo>
                <a:close/>
              </a:path>
              <a:path w="786765" h="98425">
                <a:moveTo>
                  <a:pt x="645020" y="18986"/>
                </a:moveTo>
                <a:lnTo>
                  <a:pt x="631291" y="18986"/>
                </a:lnTo>
                <a:lnTo>
                  <a:pt x="631291" y="97167"/>
                </a:lnTo>
                <a:lnTo>
                  <a:pt x="643343" y="97167"/>
                </a:lnTo>
                <a:lnTo>
                  <a:pt x="660001" y="74612"/>
                </a:lnTo>
                <a:lnTo>
                  <a:pt x="645020" y="74612"/>
                </a:lnTo>
                <a:lnTo>
                  <a:pt x="645020" y="18986"/>
                </a:lnTo>
                <a:close/>
              </a:path>
              <a:path w="786765" h="98425">
                <a:moveTo>
                  <a:pt x="698080" y="41656"/>
                </a:moveTo>
                <a:lnTo>
                  <a:pt x="684339" y="41656"/>
                </a:lnTo>
                <a:lnTo>
                  <a:pt x="684339" y="97167"/>
                </a:lnTo>
                <a:lnTo>
                  <a:pt x="698080" y="97167"/>
                </a:lnTo>
                <a:lnTo>
                  <a:pt x="698080" y="41656"/>
                </a:lnTo>
                <a:close/>
              </a:path>
              <a:path w="786765" h="98425">
                <a:moveTo>
                  <a:pt x="698080" y="18986"/>
                </a:moveTo>
                <a:lnTo>
                  <a:pt x="686015" y="18986"/>
                </a:lnTo>
                <a:lnTo>
                  <a:pt x="645020" y="74612"/>
                </a:lnTo>
                <a:lnTo>
                  <a:pt x="660001" y="74612"/>
                </a:lnTo>
                <a:lnTo>
                  <a:pt x="684339" y="41656"/>
                </a:lnTo>
                <a:lnTo>
                  <a:pt x="698080" y="41656"/>
                </a:lnTo>
                <a:lnTo>
                  <a:pt x="698080" y="18986"/>
                </a:lnTo>
                <a:close/>
              </a:path>
              <a:path w="786765" h="98425">
                <a:moveTo>
                  <a:pt x="569963" y="18986"/>
                </a:moveTo>
                <a:lnTo>
                  <a:pt x="556221" y="18986"/>
                </a:lnTo>
                <a:lnTo>
                  <a:pt x="556221" y="97167"/>
                </a:lnTo>
                <a:lnTo>
                  <a:pt x="569963" y="97167"/>
                </a:lnTo>
                <a:lnTo>
                  <a:pt x="569963" y="56857"/>
                </a:lnTo>
                <a:lnTo>
                  <a:pt x="586347" y="56857"/>
                </a:lnTo>
                <a:lnTo>
                  <a:pt x="585703" y="56070"/>
                </a:lnTo>
                <a:lnTo>
                  <a:pt x="569963" y="56070"/>
                </a:lnTo>
                <a:lnTo>
                  <a:pt x="569963" y="18986"/>
                </a:lnTo>
                <a:close/>
              </a:path>
              <a:path w="786765" h="98425">
                <a:moveTo>
                  <a:pt x="586347" y="56857"/>
                </a:moveTo>
                <a:lnTo>
                  <a:pt x="569963" y="56857"/>
                </a:lnTo>
                <a:lnTo>
                  <a:pt x="601916" y="97167"/>
                </a:lnTo>
                <a:lnTo>
                  <a:pt x="619340" y="97167"/>
                </a:lnTo>
                <a:lnTo>
                  <a:pt x="586347" y="56857"/>
                </a:lnTo>
                <a:close/>
              </a:path>
              <a:path w="786765" h="98425">
                <a:moveTo>
                  <a:pt x="617321" y="18986"/>
                </a:moveTo>
                <a:lnTo>
                  <a:pt x="600798" y="18986"/>
                </a:lnTo>
                <a:lnTo>
                  <a:pt x="569963" y="56070"/>
                </a:lnTo>
                <a:lnTo>
                  <a:pt x="585703" y="56070"/>
                </a:lnTo>
                <a:lnTo>
                  <a:pt x="585152" y="55397"/>
                </a:lnTo>
                <a:lnTo>
                  <a:pt x="617321" y="18986"/>
                </a:lnTo>
                <a:close/>
              </a:path>
              <a:path w="786765" h="98425">
                <a:moveTo>
                  <a:pt x="527418" y="17754"/>
                </a:moveTo>
                <a:lnTo>
                  <a:pt x="517245" y="17754"/>
                </a:lnTo>
                <a:lnTo>
                  <a:pt x="500117" y="20899"/>
                </a:lnTo>
                <a:lnTo>
                  <a:pt x="487583" y="29500"/>
                </a:lnTo>
                <a:lnTo>
                  <a:pt x="479885" y="42309"/>
                </a:lnTo>
                <a:lnTo>
                  <a:pt x="477266" y="58077"/>
                </a:lnTo>
                <a:lnTo>
                  <a:pt x="480205" y="74653"/>
                </a:lnTo>
                <a:lnTo>
                  <a:pt x="488464" y="87372"/>
                </a:lnTo>
                <a:lnTo>
                  <a:pt x="501204" y="95524"/>
                </a:lnTo>
                <a:lnTo>
                  <a:pt x="517588" y="98399"/>
                </a:lnTo>
                <a:lnTo>
                  <a:pt x="525092" y="97759"/>
                </a:lnTo>
                <a:lnTo>
                  <a:pt x="532064" y="95958"/>
                </a:lnTo>
                <a:lnTo>
                  <a:pt x="538053" y="93170"/>
                </a:lnTo>
                <a:lnTo>
                  <a:pt x="542607" y="89573"/>
                </a:lnTo>
                <a:lnTo>
                  <a:pt x="540558" y="85559"/>
                </a:lnTo>
                <a:lnTo>
                  <a:pt x="518807" y="85559"/>
                </a:lnTo>
                <a:lnTo>
                  <a:pt x="507850" y="83558"/>
                </a:lnTo>
                <a:lnTo>
                  <a:pt x="499308" y="77933"/>
                </a:lnTo>
                <a:lnTo>
                  <a:pt x="493759" y="69250"/>
                </a:lnTo>
                <a:lnTo>
                  <a:pt x="491782" y="58077"/>
                </a:lnTo>
                <a:lnTo>
                  <a:pt x="493719" y="46626"/>
                </a:lnTo>
                <a:lnTo>
                  <a:pt x="499070" y="37979"/>
                </a:lnTo>
                <a:lnTo>
                  <a:pt x="507142" y="32513"/>
                </a:lnTo>
                <a:lnTo>
                  <a:pt x="517245" y="30607"/>
                </a:lnTo>
                <a:lnTo>
                  <a:pt x="538071" y="30607"/>
                </a:lnTo>
                <a:lnTo>
                  <a:pt x="541045" y="25692"/>
                </a:lnTo>
                <a:lnTo>
                  <a:pt x="535901" y="20993"/>
                </a:lnTo>
                <a:lnTo>
                  <a:pt x="527418" y="17754"/>
                </a:lnTo>
                <a:close/>
              </a:path>
              <a:path w="786765" h="98425">
                <a:moveTo>
                  <a:pt x="537362" y="79298"/>
                </a:moveTo>
                <a:lnTo>
                  <a:pt x="531990" y="83439"/>
                </a:lnTo>
                <a:lnTo>
                  <a:pt x="525399" y="85559"/>
                </a:lnTo>
                <a:lnTo>
                  <a:pt x="540558" y="85559"/>
                </a:lnTo>
                <a:lnTo>
                  <a:pt x="537362" y="79298"/>
                </a:lnTo>
                <a:close/>
              </a:path>
              <a:path w="786765" h="98425">
                <a:moveTo>
                  <a:pt x="538071" y="30607"/>
                </a:moveTo>
                <a:lnTo>
                  <a:pt x="525068" y="30607"/>
                </a:lnTo>
                <a:lnTo>
                  <a:pt x="530199" y="32727"/>
                </a:lnTo>
                <a:lnTo>
                  <a:pt x="534898" y="35852"/>
                </a:lnTo>
                <a:lnTo>
                  <a:pt x="538071" y="30607"/>
                </a:lnTo>
                <a:close/>
              </a:path>
              <a:path w="786765" h="98425">
                <a:moveTo>
                  <a:pt x="419862" y="0"/>
                </a:moveTo>
                <a:lnTo>
                  <a:pt x="407009" y="0"/>
                </a:lnTo>
                <a:lnTo>
                  <a:pt x="408940" y="6477"/>
                </a:lnTo>
                <a:lnTo>
                  <a:pt x="413450" y="11550"/>
                </a:lnTo>
                <a:lnTo>
                  <a:pt x="420316" y="14816"/>
                </a:lnTo>
                <a:lnTo>
                  <a:pt x="429348" y="15976"/>
                </a:lnTo>
                <a:lnTo>
                  <a:pt x="437914" y="14816"/>
                </a:lnTo>
                <a:lnTo>
                  <a:pt x="444715" y="11588"/>
                </a:lnTo>
                <a:lnTo>
                  <a:pt x="449308" y="6546"/>
                </a:lnTo>
                <a:lnTo>
                  <a:pt x="423760" y="6477"/>
                </a:lnTo>
                <a:lnTo>
                  <a:pt x="420751" y="4356"/>
                </a:lnTo>
                <a:lnTo>
                  <a:pt x="419862" y="0"/>
                </a:lnTo>
                <a:close/>
              </a:path>
              <a:path w="786765" h="98425">
                <a:moveTo>
                  <a:pt x="451129" y="0"/>
                </a:moveTo>
                <a:lnTo>
                  <a:pt x="438289" y="0"/>
                </a:lnTo>
                <a:lnTo>
                  <a:pt x="437832" y="4800"/>
                </a:lnTo>
                <a:lnTo>
                  <a:pt x="434378" y="6477"/>
                </a:lnTo>
                <a:lnTo>
                  <a:pt x="449327" y="6477"/>
                </a:lnTo>
                <a:lnTo>
                  <a:pt x="451129" y="0"/>
                </a:lnTo>
                <a:close/>
              </a:path>
              <a:path w="786765" h="98425">
                <a:moveTo>
                  <a:pt x="408355" y="18986"/>
                </a:moveTo>
                <a:lnTo>
                  <a:pt x="394614" y="18986"/>
                </a:lnTo>
                <a:lnTo>
                  <a:pt x="394614" y="97167"/>
                </a:lnTo>
                <a:lnTo>
                  <a:pt x="406679" y="97167"/>
                </a:lnTo>
                <a:lnTo>
                  <a:pt x="423331" y="74612"/>
                </a:lnTo>
                <a:lnTo>
                  <a:pt x="408355" y="74612"/>
                </a:lnTo>
                <a:lnTo>
                  <a:pt x="408355" y="18986"/>
                </a:lnTo>
                <a:close/>
              </a:path>
              <a:path w="786765" h="98425">
                <a:moveTo>
                  <a:pt x="461403" y="41656"/>
                </a:moveTo>
                <a:lnTo>
                  <a:pt x="447662" y="41656"/>
                </a:lnTo>
                <a:lnTo>
                  <a:pt x="447662" y="97167"/>
                </a:lnTo>
                <a:lnTo>
                  <a:pt x="461403" y="97167"/>
                </a:lnTo>
                <a:lnTo>
                  <a:pt x="461403" y="41656"/>
                </a:lnTo>
                <a:close/>
              </a:path>
              <a:path w="786765" h="98425">
                <a:moveTo>
                  <a:pt x="461403" y="18986"/>
                </a:moveTo>
                <a:lnTo>
                  <a:pt x="449338" y="18986"/>
                </a:lnTo>
                <a:lnTo>
                  <a:pt x="408355" y="74612"/>
                </a:lnTo>
                <a:lnTo>
                  <a:pt x="423331" y="74612"/>
                </a:lnTo>
                <a:lnTo>
                  <a:pt x="447662" y="41656"/>
                </a:lnTo>
                <a:lnTo>
                  <a:pt x="461403" y="41656"/>
                </a:lnTo>
                <a:lnTo>
                  <a:pt x="461403" y="18986"/>
                </a:lnTo>
                <a:close/>
              </a:path>
              <a:path w="786765" h="98425">
                <a:moveTo>
                  <a:pt x="319887" y="18986"/>
                </a:moveTo>
                <a:lnTo>
                  <a:pt x="306158" y="18986"/>
                </a:lnTo>
                <a:lnTo>
                  <a:pt x="306158" y="97167"/>
                </a:lnTo>
                <a:lnTo>
                  <a:pt x="318223" y="97167"/>
                </a:lnTo>
                <a:lnTo>
                  <a:pt x="334875" y="74612"/>
                </a:lnTo>
                <a:lnTo>
                  <a:pt x="319887" y="74612"/>
                </a:lnTo>
                <a:lnTo>
                  <a:pt x="319887" y="18986"/>
                </a:lnTo>
                <a:close/>
              </a:path>
              <a:path w="786765" h="98425">
                <a:moveTo>
                  <a:pt x="372948" y="41656"/>
                </a:moveTo>
                <a:lnTo>
                  <a:pt x="359206" y="41656"/>
                </a:lnTo>
                <a:lnTo>
                  <a:pt x="359206" y="97167"/>
                </a:lnTo>
                <a:lnTo>
                  <a:pt x="372948" y="97167"/>
                </a:lnTo>
                <a:lnTo>
                  <a:pt x="372948" y="41656"/>
                </a:lnTo>
                <a:close/>
              </a:path>
              <a:path w="786765" h="98425">
                <a:moveTo>
                  <a:pt x="372948" y="18986"/>
                </a:moveTo>
                <a:lnTo>
                  <a:pt x="360883" y="18986"/>
                </a:lnTo>
                <a:lnTo>
                  <a:pt x="319887" y="74612"/>
                </a:lnTo>
                <a:lnTo>
                  <a:pt x="334875" y="74612"/>
                </a:lnTo>
                <a:lnTo>
                  <a:pt x="359206" y="41656"/>
                </a:lnTo>
                <a:lnTo>
                  <a:pt x="372948" y="41656"/>
                </a:lnTo>
                <a:lnTo>
                  <a:pt x="372948" y="18986"/>
                </a:lnTo>
                <a:close/>
              </a:path>
              <a:path w="786765" h="98425">
                <a:moveTo>
                  <a:pt x="277329" y="17754"/>
                </a:moveTo>
                <a:lnTo>
                  <a:pt x="267169" y="17754"/>
                </a:lnTo>
                <a:lnTo>
                  <a:pt x="250041" y="20899"/>
                </a:lnTo>
                <a:lnTo>
                  <a:pt x="237507" y="29500"/>
                </a:lnTo>
                <a:lnTo>
                  <a:pt x="229809" y="42309"/>
                </a:lnTo>
                <a:lnTo>
                  <a:pt x="227190" y="58077"/>
                </a:lnTo>
                <a:lnTo>
                  <a:pt x="230127" y="74653"/>
                </a:lnTo>
                <a:lnTo>
                  <a:pt x="238383" y="87372"/>
                </a:lnTo>
                <a:lnTo>
                  <a:pt x="251123" y="95524"/>
                </a:lnTo>
                <a:lnTo>
                  <a:pt x="267512" y="98399"/>
                </a:lnTo>
                <a:lnTo>
                  <a:pt x="275016" y="97759"/>
                </a:lnTo>
                <a:lnTo>
                  <a:pt x="281987" y="95958"/>
                </a:lnTo>
                <a:lnTo>
                  <a:pt x="287972" y="93170"/>
                </a:lnTo>
                <a:lnTo>
                  <a:pt x="292519" y="89573"/>
                </a:lnTo>
                <a:lnTo>
                  <a:pt x="290470" y="85559"/>
                </a:lnTo>
                <a:lnTo>
                  <a:pt x="268732" y="85559"/>
                </a:lnTo>
                <a:lnTo>
                  <a:pt x="257774" y="83558"/>
                </a:lnTo>
                <a:lnTo>
                  <a:pt x="249232" y="77933"/>
                </a:lnTo>
                <a:lnTo>
                  <a:pt x="243684" y="69250"/>
                </a:lnTo>
                <a:lnTo>
                  <a:pt x="241706" y="58077"/>
                </a:lnTo>
                <a:lnTo>
                  <a:pt x="243643" y="46626"/>
                </a:lnTo>
                <a:lnTo>
                  <a:pt x="248994" y="37979"/>
                </a:lnTo>
                <a:lnTo>
                  <a:pt x="257067" y="32513"/>
                </a:lnTo>
                <a:lnTo>
                  <a:pt x="267169" y="30607"/>
                </a:lnTo>
                <a:lnTo>
                  <a:pt x="287989" y="30607"/>
                </a:lnTo>
                <a:lnTo>
                  <a:pt x="290957" y="25692"/>
                </a:lnTo>
                <a:lnTo>
                  <a:pt x="285826" y="20993"/>
                </a:lnTo>
                <a:lnTo>
                  <a:pt x="277329" y="17754"/>
                </a:lnTo>
                <a:close/>
              </a:path>
              <a:path w="786765" h="98425">
                <a:moveTo>
                  <a:pt x="287273" y="79298"/>
                </a:moveTo>
                <a:lnTo>
                  <a:pt x="281914" y="83439"/>
                </a:lnTo>
                <a:lnTo>
                  <a:pt x="275323" y="85559"/>
                </a:lnTo>
                <a:lnTo>
                  <a:pt x="290470" y="85559"/>
                </a:lnTo>
                <a:lnTo>
                  <a:pt x="287273" y="79298"/>
                </a:lnTo>
                <a:close/>
              </a:path>
              <a:path w="786765" h="98425">
                <a:moveTo>
                  <a:pt x="287989" y="30607"/>
                </a:moveTo>
                <a:lnTo>
                  <a:pt x="274993" y="30607"/>
                </a:lnTo>
                <a:lnTo>
                  <a:pt x="280123" y="32727"/>
                </a:lnTo>
                <a:lnTo>
                  <a:pt x="284822" y="35852"/>
                </a:lnTo>
                <a:lnTo>
                  <a:pt x="287989" y="30607"/>
                </a:lnTo>
                <a:close/>
              </a:path>
              <a:path w="786765" h="98425">
                <a:moveTo>
                  <a:pt x="204177" y="17754"/>
                </a:moveTo>
                <a:lnTo>
                  <a:pt x="194017" y="17754"/>
                </a:lnTo>
                <a:lnTo>
                  <a:pt x="176882" y="20899"/>
                </a:lnTo>
                <a:lnTo>
                  <a:pt x="164344" y="29500"/>
                </a:lnTo>
                <a:lnTo>
                  <a:pt x="156645" y="42309"/>
                </a:lnTo>
                <a:lnTo>
                  <a:pt x="154025" y="58077"/>
                </a:lnTo>
                <a:lnTo>
                  <a:pt x="156964" y="74653"/>
                </a:lnTo>
                <a:lnTo>
                  <a:pt x="165223" y="87372"/>
                </a:lnTo>
                <a:lnTo>
                  <a:pt x="177964" y="95524"/>
                </a:lnTo>
                <a:lnTo>
                  <a:pt x="194348" y="98399"/>
                </a:lnTo>
                <a:lnTo>
                  <a:pt x="201857" y="97759"/>
                </a:lnTo>
                <a:lnTo>
                  <a:pt x="208829" y="95958"/>
                </a:lnTo>
                <a:lnTo>
                  <a:pt x="214814" y="93170"/>
                </a:lnTo>
                <a:lnTo>
                  <a:pt x="219367" y="89573"/>
                </a:lnTo>
                <a:lnTo>
                  <a:pt x="217318" y="85559"/>
                </a:lnTo>
                <a:lnTo>
                  <a:pt x="195579" y="85559"/>
                </a:lnTo>
                <a:lnTo>
                  <a:pt x="184617" y="83558"/>
                </a:lnTo>
                <a:lnTo>
                  <a:pt x="176075" y="77933"/>
                </a:lnTo>
                <a:lnTo>
                  <a:pt x="170530" y="69250"/>
                </a:lnTo>
                <a:lnTo>
                  <a:pt x="168554" y="58077"/>
                </a:lnTo>
                <a:lnTo>
                  <a:pt x="170489" y="46626"/>
                </a:lnTo>
                <a:lnTo>
                  <a:pt x="175837" y="37979"/>
                </a:lnTo>
                <a:lnTo>
                  <a:pt x="183909" y="32513"/>
                </a:lnTo>
                <a:lnTo>
                  <a:pt x="194017" y="30607"/>
                </a:lnTo>
                <a:lnTo>
                  <a:pt x="214831" y="30607"/>
                </a:lnTo>
                <a:lnTo>
                  <a:pt x="217804" y="25692"/>
                </a:lnTo>
                <a:lnTo>
                  <a:pt x="212674" y="20993"/>
                </a:lnTo>
                <a:lnTo>
                  <a:pt x="204177" y="17754"/>
                </a:lnTo>
                <a:close/>
              </a:path>
              <a:path w="786765" h="98425">
                <a:moveTo>
                  <a:pt x="214122" y="79298"/>
                </a:moveTo>
                <a:lnTo>
                  <a:pt x="208762" y="83439"/>
                </a:lnTo>
                <a:lnTo>
                  <a:pt x="202171" y="85559"/>
                </a:lnTo>
                <a:lnTo>
                  <a:pt x="217318" y="85559"/>
                </a:lnTo>
                <a:lnTo>
                  <a:pt x="214122" y="79298"/>
                </a:lnTo>
                <a:close/>
              </a:path>
              <a:path w="786765" h="98425">
                <a:moveTo>
                  <a:pt x="214831" y="30607"/>
                </a:moveTo>
                <a:lnTo>
                  <a:pt x="201828" y="30607"/>
                </a:lnTo>
                <a:lnTo>
                  <a:pt x="206971" y="32727"/>
                </a:lnTo>
                <a:lnTo>
                  <a:pt x="211658" y="35852"/>
                </a:lnTo>
                <a:lnTo>
                  <a:pt x="214831" y="30607"/>
                </a:lnTo>
                <a:close/>
              </a:path>
              <a:path w="786765" h="98425">
                <a:moveTo>
                  <a:pt x="103212" y="17754"/>
                </a:moveTo>
                <a:lnTo>
                  <a:pt x="86727" y="20867"/>
                </a:lnTo>
                <a:lnTo>
                  <a:pt x="73874" y="29414"/>
                </a:lnTo>
                <a:lnTo>
                  <a:pt x="65524" y="42213"/>
                </a:lnTo>
                <a:lnTo>
                  <a:pt x="62547" y="58077"/>
                </a:lnTo>
                <a:lnTo>
                  <a:pt x="65633" y="74653"/>
                </a:lnTo>
                <a:lnTo>
                  <a:pt x="74164" y="87372"/>
                </a:lnTo>
                <a:lnTo>
                  <a:pt x="87054" y="95524"/>
                </a:lnTo>
                <a:lnTo>
                  <a:pt x="103212" y="98399"/>
                </a:lnTo>
                <a:lnTo>
                  <a:pt x="119382" y="95397"/>
                </a:lnTo>
                <a:lnTo>
                  <a:pt x="132307" y="87034"/>
                </a:lnTo>
                <a:lnTo>
                  <a:pt x="133297" y="85559"/>
                </a:lnTo>
                <a:lnTo>
                  <a:pt x="103212" y="85559"/>
                </a:lnTo>
                <a:lnTo>
                  <a:pt x="92951" y="83465"/>
                </a:lnTo>
                <a:lnTo>
                  <a:pt x="84653" y="77685"/>
                </a:lnTo>
                <a:lnTo>
                  <a:pt x="79100" y="68972"/>
                </a:lnTo>
                <a:lnTo>
                  <a:pt x="77076" y="58077"/>
                </a:lnTo>
                <a:lnTo>
                  <a:pt x="79054" y="46953"/>
                </a:lnTo>
                <a:lnTo>
                  <a:pt x="84529" y="38269"/>
                </a:lnTo>
                <a:lnTo>
                  <a:pt x="92812" y="32622"/>
                </a:lnTo>
                <a:lnTo>
                  <a:pt x="103212" y="30607"/>
                </a:lnTo>
                <a:lnTo>
                  <a:pt x="133533" y="30607"/>
                </a:lnTo>
                <a:lnTo>
                  <a:pt x="132307" y="28786"/>
                </a:lnTo>
                <a:lnTo>
                  <a:pt x="119382" y="20631"/>
                </a:lnTo>
                <a:lnTo>
                  <a:pt x="103212" y="17754"/>
                </a:lnTo>
                <a:close/>
              </a:path>
              <a:path w="786765" h="98425">
                <a:moveTo>
                  <a:pt x="133533" y="30607"/>
                </a:moveTo>
                <a:lnTo>
                  <a:pt x="103212" y="30607"/>
                </a:lnTo>
                <a:lnTo>
                  <a:pt x="113535" y="32622"/>
                </a:lnTo>
                <a:lnTo>
                  <a:pt x="121867" y="38269"/>
                </a:lnTo>
                <a:lnTo>
                  <a:pt x="127435" y="46953"/>
                </a:lnTo>
                <a:lnTo>
                  <a:pt x="129463" y="58077"/>
                </a:lnTo>
                <a:lnTo>
                  <a:pt x="127671" y="68875"/>
                </a:lnTo>
                <a:lnTo>
                  <a:pt x="122496" y="77600"/>
                </a:lnTo>
                <a:lnTo>
                  <a:pt x="114242" y="83433"/>
                </a:lnTo>
                <a:lnTo>
                  <a:pt x="103212" y="85559"/>
                </a:lnTo>
                <a:lnTo>
                  <a:pt x="133297" y="85559"/>
                </a:lnTo>
                <a:lnTo>
                  <a:pt x="140876" y="74273"/>
                </a:lnTo>
                <a:lnTo>
                  <a:pt x="143979" y="58077"/>
                </a:lnTo>
                <a:lnTo>
                  <a:pt x="140876" y="41505"/>
                </a:lnTo>
                <a:lnTo>
                  <a:pt x="133533" y="30607"/>
                </a:lnTo>
                <a:close/>
              </a:path>
              <a:path w="786765" h="98425">
                <a:moveTo>
                  <a:pt x="22237" y="18770"/>
                </a:moveTo>
                <a:lnTo>
                  <a:pt x="16764" y="18770"/>
                </a:lnTo>
                <a:lnTo>
                  <a:pt x="4368" y="18986"/>
                </a:lnTo>
                <a:lnTo>
                  <a:pt x="0" y="18986"/>
                </a:lnTo>
                <a:lnTo>
                  <a:pt x="0" y="97167"/>
                </a:lnTo>
                <a:lnTo>
                  <a:pt x="13741" y="97167"/>
                </a:lnTo>
                <a:lnTo>
                  <a:pt x="13741" y="68922"/>
                </a:lnTo>
                <a:lnTo>
                  <a:pt x="25859" y="68922"/>
                </a:lnTo>
                <a:lnTo>
                  <a:pt x="36246" y="67160"/>
                </a:lnTo>
                <a:lnTo>
                  <a:pt x="45199" y="61560"/>
                </a:lnTo>
                <a:lnTo>
                  <a:pt x="48670" y="56413"/>
                </a:lnTo>
                <a:lnTo>
                  <a:pt x="20332" y="56413"/>
                </a:lnTo>
                <a:lnTo>
                  <a:pt x="16979" y="56184"/>
                </a:lnTo>
                <a:lnTo>
                  <a:pt x="13741" y="55841"/>
                </a:lnTo>
                <a:lnTo>
                  <a:pt x="13741" y="31838"/>
                </a:lnTo>
                <a:lnTo>
                  <a:pt x="20777" y="31610"/>
                </a:lnTo>
                <a:lnTo>
                  <a:pt x="49170" y="31610"/>
                </a:lnTo>
                <a:lnTo>
                  <a:pt x="45994" y="26517"/>
                </a:lnTo>
                <a:lnTo>
                  <a:pt x="36669" y="20890"/>
                </a:lnTo>
                <a:lnTo>
                  <a:pt x="22237" y="18770"/>
                </a:lnTo>
                <a:close/>
              </a:path>
              <a:path w="786765" h="98425">
                <a:moveTo>
                  <a:pt x="25859" y="68922"/>
                </a:moveTo>
                <a:lnTo>
                  <a:pt x="13741" y="68922"/>
                </a:lnTo>
                <a:lnTo>
                  <a:pt x="17094" y="69253"/>
                </a:lnTo>
                <a:lnTo>
                  <a:pt x="23914" y="69253"/>
                </a:lnTo>
                <a:lnTo>
                  <a:pt x="25859" y="68922"/>
                </a:lnTo>
                <a:close/>
              </a:path>
              <a:path w="786765" h="98425">
                <a:moveTo>
                  <a:pt x="49170" y="31610"/>
                </a:moveTo>
                <a:lnTo>
                  <a:pt x="32956" y="31610"/>
                </a:lnTo>
                <a:lnTo>
                  <a:pt x="37985" y="35636"/>
                </a:lnTo>
                <a:lnTo>
                  <a:pt x="37985" y="52501"/>
                </a:lnTo>
                <a:lnTo>
                  <a:pt x="31623" y="56413"/>
                </a:lnTo>
                <a:lnTo>
                  <a:pt x="48670" y="56413"/>
                </a:lnTo>
                <a:lnTo>
                  <a:pt x="50656" y="53468"/>
                </a:lnTo>
                <a:lnTo>
                  <a:pt x="52501" y="43903"/>
                </a:lnTo>
                <a:lnTo>
                  <a:pt x="51007" y="34554"/>
                </a:lnTo>
                <a:lnTo>
                  <a:pt x="49170" y="31610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689290" y="378325"/>
            <a:ext cx="900644" cy="89252"/>
          </a:xfrm>
          <a:custGeom>
            <a:avLst/>
            <a:gdLst/>
            <a:ahLst/>
            <a:cxnLst/>
            <a:rect l="l" t="t" r="r" b="b"/>
            <a:pathLst>
              <a:path w="789940" h="98425">
                <a:moveTo>
                  <a:pt x="5918" y="78752"/>
                </a:moveTo>
                <a:lnTo>
                  <a:pt x="0" y="90258"/>
                </a:lnTo>
                <a:lnTo>
                  <a:pt x="4892" y="93507"/>
                </a:lnTo>
                <a:lnTo>
                  <a:pt x="11120" y="96086"/>
                </a:lnTo>
                <a:lnTo>
                  <a:pt x="18350" y="97786"/>
                </a:lnTo>
                <a:lnTo>
                  <a:pt x="26250" y="98399"/>
                </a:lnTo>
                <a:lnTo>
                  <a:pt x="43193" y="95523"/>
                </a:lnTo>
                <a:lnTo>
                  <a:pt x="56073" y="87360"/>
                </a:lnTo>
                <a:lnTo>
                  <a:pt x="57230" y="85559"/>
                </a:lnTo>
                <a:lnTo>
                  <a:pt x="17868" y="85559"/>
                </a:lnTo>
                <a:lnTo>
                  <a:pt x="10845" y="82550"/>
                </a:lnTo>
                <a:lnTo>
                  <a:pt x="5918" y="78752"/>
                </a:lnTo>
                <a:close/>
              </a:path>
              <a:path w="789940" h="98425">
                <a:moveTo>
                  <a:pt x="57297" y="30607"/>
                </a:moveTo>
                <a:lnTo>
                  <a:pt x="24574" y="30607"/>
                </a:lnTo>
                <a:lnTo>
                  <a:pt x="34815" y="31946"/>
                </a:lnTo>
                <a:lnTo>
                  <a:pt x="43172" y="35872"/>
                </a:lnTo>
                <a:lnTo>
                  <a:pt x="49268" y="42249"/>
                </a:lnTo>
                <a:lnTo>
                  <a:pt x="52730" y="50939"/>
                </a:lnTo>
                <a:lnTo>
                  <a:pt x="17868" y="50939"/>
                </a:lnTo>
                <a:lnTo>
                  <a:pt x="17868" y="63779"/>
                </a:lnTo>
                <a:lnTo>
                  <a:pt x="53060" y="63779"/>
                </a:lnTo>
                <a:lnTo>
                  <a:pt x="49730" y="73263"/>
                </a:lnTo>
                <a:lnTo>
                  <a:pt x="43691" y="80075"/>
                </a:lnTo>
                <a:lnTo>
                  <a:pt x="35579" y="84183"/>
                </a:lnTo>
                <a:lnTo>
                  <a:pt x="26034" y="85559"/>
                </a:lnTo>
                <a:lnTo>
                  <a:pt x="57230" y="85559"/>
                </a:lnTo>
                <a:lnTo>
                  <a:pt x="64262" y="74610"/>
                </a:lnTo>
                <a:lnTo>
                  <a:pt x="67132" y="57975"/>
                </a:lnTo>
                <a:lnTo>
                  <a:pt x="64224" y="41422"/>
                </a:lnTo>
                <a:lnTo>
                  <a:pt x="57297" y="30607"/>
                </a:lnTo>
                <a:close/>
              </a:path>
              <a:path w="789940" h="98425">
                <a:moveTo>
                  <a:pt x="27812" y="17767"/>
                </a:moveTo>
                <a:lnTo>
                  <a:pt x="19336" y="18451"/>
                </a:lnTo>
                <a:lnTo>
                  <a:pt x="11928" y="20308"/>
                </a:lnTo>
                <a:lnTo>
                  <a:pt x="5735" y="23044"/>
                </a:lnTo>
                <a:lnTo>
                  <a:pt x="901" y="26365"/>
                </a:lnTo>
                <a:lnTo>
                  <a:pt x="6261" y="36639"/>
                </a:lnTo>
                <a:lnTo>
                  <a:pt x="11734" y="32512"/>
                </a:lnTo>
                <a:lnTo>
                  <a:pt x="18326" y="30607"/>
                </a:lnTo>
                <a:lnTo>
                  <a:pt x="57297" y="30607"/>
                </a:lnTo>
                <a:lnTo>
                  <a:pt x="56102" y="28741"/>
                </a:lnTo>
                <a:lnTo>
                  <a:pt x="43664" y="20626"/>
                </a:lnTo>
                <a:lnTo>
                  <a:pt x="27812" y="17767"/>
                </a:lnTo>
                <a:close/>
              </a:path>
              <a:path w="789940" h="98425">
                <a:moveTo>
                  <a:pt x="96723" y="18986"/>
                </a:moveTo>
                <a:lnTo>
                  <a:pt x="82994" y="18986"/>
                </a:lnTo>
                <a:lnTo>
                  <a:pt x="82994" y="97180"/>
                </a:lnTo>
                <a:lnTo>
                  <a:pt x="96723" y="97180"/>
                </a:lnTo>
                <a:lnTo>
                  <a:pt x="96723" y="56857"/>
                </a:lnTo>
                <a:lnTo>
                  <a:pt x="113107" y="56857"/>
                </a:lnTo>
                <a:lnTo>
                  <a:pt x="112463" y="56070"/>
                </a:lnTo>
                <a:lnTo>
                  <a:pt x="96723" y="56070"/>
                </a:lnTo>
                <a:lnTo>
                  <a:pt x="96723" y="18986"/>
                </a:lnTo>
                <a:close/>
              </a:path>
              <a:path w="789940" h="98425">
                <a:moveTo>
                  <a:pt x="113107" y="56857"/>
                </a:moveTo>
                <a:lnTo>
                  <a:pt x="96723" y="56857"/>
                </a:lnTo>
                <a:lnTo>
                  <a:pt x="128676" y="97180"/>
                </a:lnTo>
                <a:lnTo>
                  <a:pt x="146100" y="97180"/>
                </a:lnTo>
                <a:lnTo>
                  <a:pt x="113107" y="56857"/>
                </a:lnTo>
                <a:close/>
              </a:path>
              <a:path w="789940" h="98425">
                <a:moveTo>
                  <a:pt x="144081" y="18986"/>
                </a:moveTo>
                <a:lnTo>
                  <a:pt x="127558" y="18986"/>
                </a:lnTo>
                <a:lnTo>
                  <a:pt x="96723" y="56070"/>
                </a:lnTo>
                <a:lnTo>
                  <a:pt x="112463" y="56070"/>
                </a:lnTo>
                <a:lnTo>
                  <a:pt x="111912" y="55397"/>
                </a:lnTo>
                <a:lnTo>
                  <a:pt x="144081" y="18986"/>
                </a:lnTo>
                <a:close/>
              </a:path>
              <a:path w="789940" h="98425">
                <a:moveTo>
                  <a:pt x="202387" y="17767"/>
                </a:moveTo>
                <a:lnTo>
                  <a:pt x="192227" y="17767"/>
                </a:lnTo>
                <a:lnTo>
                  <a:pt x="175093" y="20910"/>
                </a:lnTo>
                <a:lnTo>
                  <a:pt x="162559" y="29508"/>
                </a:lnTo>
                <a:lnTo>
                  <a:pt x="154865" y="42316"/>
                </a:lnTo>
                <a:lnTo>
                  <a:pt x="152247" y="58089"/>
                </a:lnTo>
                <a:lnTo>
                  <a:pt x="155184" y="74659"/>
                </a:lnTo>
                <a:lnTo>
                  <a:pt x="163439" y="87374"/>
                </a:lnTo>
                <a:lnTo>
                  <a:pt x="176175" y="95524"/>
                </a:lnTo>
                <a:lnTo>
                  <a:pt x="192557" y="98399"/>
                </a:lnTo>
                <a:lnTo>
                  <a:pt x="200067" y="97760"/>
                </a:lnTo>
                <a:lnTo>
                  <a:pt x="207038" y="95959"/>
                </a:lnTo>
                <a:lnTo>
                  <a:pt x="213024" y="93175"/>
                </a:lnTo>
                <a:lnTo>
                  <a:pt x="217576" y="89585"/>
                </a:lnTo>
                <a:lnTo>
                  <a:pt x="215523" y="85559"/>
                </a:lnTo>
                <a:lnTo>
                  <a:pt x="193789" y="85559"/>
                </a:lnTo>
                <a:lnTo>
                  <a:pt x="182826" y="83559"/>
                </a:lnTo>
                <a:lnTo>
                  <a:pt x="174285" y="77935"/>
                </a:lnTo>
                <a:lnTo>
                  <a:pt x="168739" y="69256"/>
                </a:lnTo>
                <a:lnTo>
                  <a:pt x="166763" y="58089"/>
                </a:lnTo>
                <a:lnTo>
                  <a:pt x="168699" y="46632"/>
                </a:lnTo>
                <a:lnTo>
                  <a:pt x="174047" y="37980"/>
                </a:lnTo>
                <a:lnTo>
                  <a:pt x="182119" y="32513"/>
                </a:lnTo>
                <a:lnTo>
                  <a:pt x="192227" y="30607"/>
                </a:lnTo>
                <a:lnTo>
                  <a:pt x="213044" y="30607"/>
                </a:lnTo>
                <a:lnTo>
                  <a:pt x="216014" y="25692"/>
                </a:lnTo>
                <a:lnTo>
                  <a:pt x="210883" y="21005"/>
                </a:lnTo>
                <a:lnTo>
                  <a:pt x="202387" y="17767"/>
                </a:lnTo>
                <a:close/>
              </a:path>
              <a:path w="789940" h="98425">
                <a:moveTo>
                  <a:pt x="212331" y="79298"/>
                </a:moveTo>
                <a:lnTo>
                  <a:pt x="206971" y="83439"/>
                </a:lnTo>
                <a:lnTo>
                  <a:pt x="200380" y="85559"/>
                </a:lnTo>
                <a:lnTo>
                  <a:pt x="215523" y="85559"/>
                </a:lnTo>
                <a:lnTo>
                  <a:pt x="212331" y="79298"/>
                </a:lnTo>
                <a:close/>
              </a:path>
              <a:path w="789940" h="98425">
                <a:moveTo>
                  <a:pt x="213044" y="30607"/>
                </a:moveTo>
                <a:lnTo>
                  <a:pt x="200037" y="30607"/>
                </a:lnTo>
                <a:lnTo>
                  <a:pt x="205181" y="32727"/>
                </a:lnTo>
                <a:lnTo>
                  <a:pt x="209867" y="35864"/>
                </a:lnTo>
                <a:lnTo>
                  <a:pt x="213044" y="30607"/>
                </a:lnTo>
                <a:close/>
              </a:path>
              <a:path w="789940" h="98425">
                <a:moveTo>
                  <a:pt x="293535" y="18986"/>
                </a:moveTo>
                <a:lnTo>
                  <a:pt x="231203" y="18986"/>
                </a:lnTo>
                <a:lnTo>
                  <a:pt x="231203" y="97180"/>
                </a:lnTo>
                <a:lnTo>
                  <a:pt x="244944" y="97180"/>
                </a:lnTo>
                <a:lnTo>
                  <a:pt x="244944" y="31838"/>
                </a:lnTo>
                <a:lnTo>
                  <a:pt x="293535" y="31838"/>
                </a:lnTo>
                <a:lnTo>
                  <a:pt x="293535" y="18986"/>
                </a:lnTo>
                <a:close/>
              </a:path>
              <a:path w="789940" h="98425">
                <a:moveTo>
                  <a:pt x="293535" y="31838"/>
                </a:moveTo>
                <a:lnTo>
                  <a:pt x="279793" y="31838"/>
                </a:lnTo>
                <a:lnTo>
                  <a:pt x="279793" y="97180"/>
                </a:lnTo>
                <a:lnTo>
                  <a:pt x="293535" y="97180"/>
                </a:lnTo>
                <a:lnTo>
                  <a:pt x="293535" y="31838"/>
                </a:lnTo>
                <a:close/>
              </a:path>
              <a:path w="789940" h="98425">
                <a:moveTo>
                  <a:pt x="350050" y="17767"/>
                </a:moveTo>
                <a:lnTo>
                  <a:pt x="333566" y="20878"/>
                </a:lnTo>
                <a:lnTo>
                  <a:pt x="320717" y="29422"/>
                </a:lnTo>
                <a:lnTo>
                  <a:pt x="312372" y="42220"/>
                </a:lnTo>
                <a:lnTo>
                  <a:pt x="309397" y="58089"/>
                </a:lnTo>
                <a:lnTo>
                  <a:pt x="312481" y="74659"/>
                </a:lnTo>
                <a:lnTo>
                  <a:pt x="321008" y="87374"/>
                </a:lnTo>
                <a:lnTo>
                  <a:pt x="333893" y="95524"/>
                </a:lnTo>
                <a:lnTo>
                  <a:pt x="350050" y="98399"/>
                </a:lnTo>
                <a:lnTo>
                  <a:pt x="366219" y="95398"/>
                </a:lnTo>
                <a:lnTo>
                  <a:pt x="379144" y="87036"/>
                </a:lnTo>
                <a:lnTo>
                  <a:pt x="380135" y="85559"/>
                </a:lnTo>
                <a:lnTo>
                  <a:pt x="350050" y="85559"/>
                </a:lnTo>
                <a:lnTo>
                  <a:pt x="339794" y="83466"/>
                </a:lnTo>
                <a:lnTo>
                  <a:pt x="331495" y="77687"/>
                </a:lnTo>
                <a:lnTo>
                  <a:pt x="325939" y="68977"/>
                </a:lnTo>
                <a:lnTo>
                  <a:pt x="323913" y="58089"/>
                </a:lnTo>
                <a:lnTo>
                  <a:pt x="325891" y="46959"/>
                </a:lnTo>
                <a:lnTo>
                  <a:pt x="331366" y="38271"/>
                </a:lnTo>
                <a:lnTo>
                  <a:pt x="339649" y="32622"/>
                </a:lnTo>
                <a:lnTo>
                  <a:pt x="350050" y="30607"/>
                </a:lnTo>
                <a:lnTo>
                  <a:pt x="380362" y="30607"/>
                </a:lnTo>
                <a:lnTo>
                  <a:pt x="379144" y="28798"/>
                </a:lnTo>
                <a:lnTo>
                  <a:pt x="366219" y="20644"/>
                </a:lnTo>
                <a:lnTo>
                  <a:pt x="350050" y="17767"/>
                </a:lnTo>
                <a:close/>
              </a:path>
              <a:path w="789940" h="98425">
                <a:moveTo>
                  <a:pt x="380362" y="30607"/>
                </a:moveTo>
                <a:lnTo>
                  <a:pt x="350050" y="30607"/>
                </a:lnTo>
                <a:lnTo>
                  <a:pt x="360364" y="32622"/>
                </a:lnTo>
                <a:lnTo>
                  <a:pt x="368693" y="38271"/>
                </a:lnTo>
                <a:lnTo>
                  <a:pt x="374260" y="46959"/>
                </a:lnTo>
                <a:lnTo>
                  <a:pt x="376288" y="58089"/>
                </a:lnTo>
                <a:lnTo>
                  <a:pt x="374496" y="68881"/>
                </a:lnTo>
                <a:lnTo>
                  <a:pt x="369322" y="77601"/>
                </a:lnTo>
                <a:lnTo>
                  <a:pt x="361072" y="83434"/>
                </a:lnTo>
                <a:lnTo>
                  <a:pt x="350050" y="85559"/>
                </a:lnTo>
                <a:lnTo>
                  <a:pt x="380135" y="85559"/>
                </a:lnTo>
                <a:lnTo>
                  <a:pt x="387713" y="74278"/>
                </a:lnTo>
                <a:lnTo>
                  <a:pt x="390817" y="58089"/>
                </a:lnTo>
                <a:lnTo>
                  <a:pt x="387713" y="41518"/>
                </a:lnTo>
                <a:lnTo>
                  <a:pt x="380362" y="30607"/>
                </a:lnTo>
                <a:close/>
              </a:path>
              <a:path w="789940" h="98425">
                <a:moveTo>
                  <a:pt x="428904" y="18770"/>
                </a:moveTo>
                <a:lnTo>
                  <a:pt x="423430" y="18770"/>
                </a:lnTo>
                <a:lnTo>
                  <a:pt x="411035" y="18986"/>
                </a:lnTo>
                <a:lnTo>
                  <a:pt x="406679" y="18986"/>
                </a:lnTo>
                <a:lnTo>
                  <a:pt x="406679" y="97180"/>
                </a:lnTo>
                <a:lnTo>
                  <a:pt x="420420" y="97180"/>
                </a:lnTo>
                <a:lnTo>
                  <a:pt x="420420" y="68922"/>
                </a:lnTo>
                <a:lnTo>
                  <a:pt x="432515" y="68922"/>
                </a:lnTo>
                <a:lnTo>
                  <a:pt x="442907" y="67160"/>
                </a:lnTo>
                <a:lnTo>
                  <a:pt x="451864" y="61560"/>
                </a:lnTo>
                <a:lnTo>
                  <a:pt x="455336" y="56413"/>
                </a:lnTo>
                <a:lnTo>
                  <a:pt x="426999" y="56413"/>
                </a:lnTo>
                <a:lnTo>
                  <a:pt x="423646" y="56184"/>
                </a:lnTo>
                <a:lnTo>
                  <a:pt x="420420" y="55854"/>
                </a:lnTo>
                <a:lnTo>
                  <a:pt x="420420" y="31838"/>
                </a:lnTo>
                <a:lnTo>
                  <a:pt x="427443" y="31610"/>
                </a:lnTo>
                <a:lnTo>
                  <a:pt x="455837" y="31610"/>
                </a:lnTo>
                <a:lnTo>
                  <a:pt x="452661" y="26517"/>
                </a:lnTo>
                <a:lnTo>
                  <a:pt x="443336" y="20890"/>
                </a:lnTo>
                <a:lnTo>
                  <a:pt x="428904" y="18770"/>
                </a:lnTo>
                <a:close/>
              </a:path>
              <a:path w="789940" h="98425">
                <a:moveTo>
                  <a:pt x="432515" y="68922"/>
                </a:moveTo>
                <a:lnTo>
                  <a:pt x="420420" y="68922"/>
                </a:lnTo>
                <a:lnTo>
                  <a:pt x="423760" y="69253"/>
                </a:lnTo>
                <a:lnTo>
                  <a:pt x="430568" y="69253"/>
                </a:lnTo>
                <a:lnTo>
                  <a:pt x="432515" y="68922"/>
                </a:lnTo>
                <a:close/>
              </a:path>
              <a:path w="789940" h="98425">
                <a:moveTo>
                  <a:pt x="455837" y="31610"/>
                </a:moveTo>
                <a:lnTo>
                  <a:pt x="439623" y="31610"/>
                </a:lnTo>
                <a:lnTo>
                  <a:pt x="444652" y="35636"/>
                </a:lnTo>
                <a:lnTo>
                  <a:pt x="444652" y="52501"/>
                </a:lnTo>
                <a:lnTo>
                  <a:pt x="438276" y="56413"/>
                </a:lnTo>
                <a:lnTo>
                  <a:pt x="455336" y="56413"/>
                </a:lnTo>
                <a:lnTo>
                  <a:pt x="457323" y="53468"/>
                </a:lnTo>
                <a:lnTo>
                  <a:pt x="459168" y="43903"/>
                </a:lnTo>
                <a:lnTo>
                  <a:pt x="457674" y="34554"/>
                </a:lnTo>
                <a:lnTo>
                  <a:pt x="455837" y="31610"/>
                </a:lnTo>
                <a:close/>
              </a:path>
              <a:path w="789940" h="98425">
                <a:moveTo>
                  <a:pt x="504405" y="31838"/>
                </a:moveTo>
                <a:lnTo>
                  <a:pt x="490664" y="31838"/>
                </a:lnTo>
                <a:lnTo>
                  <a:pt x="490664" y="97180"/>
                </a:lnTo>
                <a:lnTo>
                  <a:pt x="504405" y="97180"/>
                </a:lnTo>
                <a:lnTo>
                  <a:pt x="504405" y="31838"/>
                </a:lnTo>
                <a:close/>
              </a:path>
              <a:path w="789940" h="98425">
                <a:moveTo>
                  <a:pt x="529755" y="18986"/>
                </a:moveTo>
                <a:lnTo>
                  <a:pt x="465315" y="18986"/>
                </a:lnTo>
                <a:lnTo>
                  <a:pt x="465315" y="31838"/>
                </a:lnTo>
                <a:lnTo>
                  <a:pt x="529755" y="31838"/>
                </a:lnTo>
                <a:lnTo>
                  <a:pt x="529755" y="18986"/>
                </a:lnTo>
                <a:close/>
              </a:path>
              <a:path w="789940" h="98425">
                <a:moveTo>
                  <a:pt x="555447" y="18986"/>
                </a:moveTo>
                <a:lnTo>
                  <a:pt x="541705" y="18986"/>
                </a:lnTo>
                <a:lnTo>
                  <a:pt x="541705" y="97180"/>
                </a:lnTo>
                <a:lnTo>
                  <a:pt x="555447" y="97180"/>
                </a:lnTo>
                <a:lnTo>
                  <a:pt x="555447" y="63779"/>
                </a:lnTo>
                <a:lnTo>
                  <a:pt x="604812" y="63779"/>
                </a:lnTo>
                <a:lnTo>
                  <a:pt x="604812" y="50939"/>
                </a:lnTo>
                <a:lnTo>
                  <a:pt x="555447" y="50939"/>
                </a:lnTo>
                <a:lnTo>
                  <a:pt x="555447" y="18986"/>
                </a:lnTo>
                <a:close/>
              </a:path>
              <a:path w="789940" h="98425">
                <a:moveTo>
                  <a:pt x="604812" y="63779"/>
                </a:moveTo>
                <a:lnTo>
                  <a:pt x="591184" y="63779"/>
                </a:lnTo>
                <a:lnTo>
                  <a:pt x="591184" y="97180"/>
                </a:lnTo>
                <a:lnTo>
                  <a:pt x="604812" y="97180"/>
                </a:lnTo>
                <a:lnTo>
                  <a:pt x="604812" y="63779"/>
                </a:lnTo>
                <a:close/>
              </a:path>
              <a:path w="789940" h="98425">
                <a:moveTo>
                  <a:pt x="604812" y="18986"/>
                </a:moveTo>
                <a:lnTo>
                  <a:pt x="591184" y="18986"/>
                </a:lnTo>
                <a:lnTo>
                  <a:pt x="591184" y="50939"/>
                </a:lnTo>
                <a:lnTo>
                  <a:pt x="604812" y="50939"/>
                </a:lnTo>
                <a:lnTo>
                  <a:pt x="604812" y="18986"/>
                </a:lnTo>
                <a:close/>
              </a:path>
              <a:path w="789940" h="98425">
                <a:moveTo>
                  <a:pt x="640219" y="18986"/>
                </a:moveTo>
                <a:lnTo>
                  <a:pt x="626478" y="18986"/>
                </a:lnTo>
                <a:lnTo>
                  <a:pt x="626478" y="97180"/>
                </a:lnTo>
                <a:lnTo>
                  <a:pt x="631062" y="97180"/>
                </a:lnTo>
                <a:lnTo>
                  <a:pt x="638543" y="97396"/>
                </a:lnTo>
                <a:lnTo>
                  <a:pt x="645921" y="97396"/>
                </a:lnTo>
                <a:lnTo>
                  <a:pt x="659292" y="95514"/>
                </a:lnTo>
                <a:lnTo>
                  <a:pt x="669216" y="90136"/>
                </a:lnTo>
                <a:lnTo>
                  <a:pt x="673283" y="84556"/>
                </a:lnTo>
                <a:lnTo>
                  <a:pt x="644905" y="84556"/>
                </a:lnTo>
                <a:lnTo>
                  <a:pt x="642683" y="84328"/>
                </a:lnTo>
                <a:lnTo>
                  <a:pt x="640219" y="84213"/>
                </a:lnTo>
                <a:lnTo>
                  <a:pt x="640219" y="58635"/>
                </a:lnTo>
                <a:lnTo>
                  <a:pt x="643343" y="58305"/>
                </a:lnTo>
                <a:lnTo>
                  <a:pt x="645693" y="58089"/>
                </a:lnTo>
                <a:lnTo>
                  <a:pt x="674441" y="58089"/>
                </a:lnTo>
                <a:lnTo>
                  <a:pt x="670469" y="52122"/>
                </a:lnTo>
                <a:lnTo>
                  <a:pt x="661547" y="47030"/>
                </a:lnTo>
                <a:lnTo>
                  <a:pt x="652864" y="45796"/>
                </a:lnTo>
                <a:lnTo>
                  <a:pt x="640219" y="45796"/>
                </a:lnTo>
                <a:lnTo>
                  <a:pt x="640219" y="18986"/>
                </a:lnTo>
                <a:close/>
              </a:path>
              <a:path w="789940" h="98425">
                <a:moveTo>
                  <a:pt x="674441" y="58089"/>
                </a:moveTo>
                <a:lnTo>
                  <a:pt x="657415" y="58089"/>
                </a:lnTo>
                <a:lnTo>
                  <a:pt x="663003" y="62433"/>
                </a:lnTo>
                <a:lnTo>
                  <a:pt x="663003" y="79971"/>
                </a:lnTo>
                <a:lnTo>
                  <a:pt x="657644" y="84556"/>
                </a:lnTo>
                <a:lnTo>
                  <a:pt x="673283" y="84556"/>
                </a:lnTo>
                <a:lnTo>
                  <a:pt x="675393" y="81660"/>
                </a:lnTo>
                <a:lnTo>
                  <a:pt x="677519" y="70485"/>
                </a:lnTo>
                <a:lnTo>
                  <a:pt x="675769" y="60083"/>
                </a:lnTo>
                <a:lnTo>
                  <a:pt x="674441" y="58089"/>
                </a:lnTo>
                <a:close/>
              </a:path>
              <a:path w="789940" h="98425">
                <a:moveTo>
                  <a:pt x="648931" y="45237"/>
                </a:moveTo>
                <a:lnTo>
                  <a:pt x="646696" y="45237"/>
                </a:lnTo>
                <a:lnTo>
                  <a:pt x="643686" y="45351"/>
                </a:lnTo>
                <a:lnTo>
                  <a:pt x="640219" y="45796"/>
                </a:lnTo>
                <a:lnTo>
                  <a:pt x="652864" y="45796"/>
                </a:lnTo>
                <a:lnTo>
                  <a:pt x="648931" y="45237"/>
                </a:lnTo>
                <a:close/>
              </a:path>
              <a:path w="789940" h="98425">
                <a:moveTo>
                  <a:pt x="701319" y="18999"/>
                </a:moveTo>
                <a:lnTo>
                  <a:pt x="687692" y="18999"/>
                </a:lnTo>
                <a:lnTo>
                  <a:pt x="687692" y="97180"/>
                </a:lnTo>
                <a:lnTo>
                  <a:pt x="701319" y="97180"/>
                </a:lnTo>
                <a:lnTo>
                  <a:pt x="701319" y="18999"/>
                </a:lnTo>
                <a:close/>
              </a:path>
              <a:path w="789940" h="98425">
                <a:moveTo>
                  <a:pt x="748220" y="0"/>
                </a:moveTo>
                <a:lnTo>
                  <a:pt x="735380" y="0"/>
                </a:lnTo>
                <a:lnTo>
                  <a:pt x="737311" y="6477"/>
                </a:lnTo>
                <a:lnTo>
                  <a:pt x="741821" y="11550"/>
                </a:lnTo>
                <a:lnTo>
                  <a:pt x="748687" y="14816"/>
                </a:lnTo>
                <a:lnTo>
                  <a:pt x="757720" y="15976"/>
                </a:lnTo>
                <a:lnTo>
                  <a:pt x="766286" y="14816"/>
                </a:lnTo>
                <a:lnTo>
                  <a:pt x="773087" y="11588"/>
                </a:lnTo>
                <a:lnTo>
                  <a:pt x="777679" y="6546"/>
                </a:lnTo>
                <a:lnTo>
                  <a:pt x="752132" y="6477"/>
                </a:lnTo>
                <a:lnTo>
                  <a:pt x="749122" y="4356"/>
                </a:lnTo>
                <a:lnTo>
                  <a:pt x="748220" y="0"/>
                </a:lnTo>
                <a:close/>
              </a:path>
              <a:path w="789940" h="98425">
                <a:moveTo>
                  <a:pt x="779500" y="0"/>
                </a:moveTo>
                <a:lnTo>
                  <a:pt x="766660" y="0"/>
                </a:lnTo>
                <a:lnTo>
                  <a:pt x="766203" y="4800"/>
                </a:lnTo>
                <a:lnTo>
                  <a:pt x="762749" y="6477"/>
                </a:lnTo>
                <a:lnTo>
                  <a:pt x="777699" y="6477"/>
                </a:lnTo>
                <a:lnTo>
                  <a:pt x="779500" y="0"/>
                </a:lnTo>
                <a:close/>
              </a:path>
              <a:path w="789940" h="98425">
                <a:moveTo>
                  <a:pt x="736726" y="18986"/>
                </a:moveTo>
                <a:lnTo>
                  <a:pt x="722985" y="18986"/>
                </a:lnTo>
                <a:lnTo>
                  <a:pt x="722985" y="97180"/>
                </a:lnTo>
                <a:lnTo>
                  <a:pt x="735050" y="97180"/>
                </a:lnTo>
                <a:lnTo>
                  <a:pt x="751711" y="74612"/>
                </a:lnTo>
                <a:lnTo>
                  <a:pt x="736726" y="74612"/>
                </a:lnTo>
                <a:lnTo>
                  <a:pt x="736726" y="18986"/>
                </a:lnTo>
                <a:close/>
              </a:path>
              <a:path w="789940" h="98425">
                <a:moveTo>
                  <a:pt x="789774" y="41668"/>
                </a:moveTo>
                <a:lnTo>
                  <a:pt x="776033" y="41668"/>
                </a:lnTo>
                <a:lnTo>
                  <a:pt x="776033" y="97180"/>
                </a:lnTo>
                <a:lnTo>
                  <a:pt x="789774" y="97180"/>
                </a:lnTo>
                <a:lnTo>
                  <a:pt x="789774" y="41668"/>
                </a:lnTo>
                <a:close/>
              </a:path>
              <a:path w="789940" h="98425">
                <a:moveTo>
                  <a:pt x="789774" y="18986"/>
                </a:moveTo>
                <a:lnTo>
                  <a:pt x="777709" y="18986"/>
                </a:lnTo>
                <a:lnTo>
                  <a:pt x="736726" y="74612"/>
                </a:lnTo>
                <a:lnTo>
                  <a:pt x="751711" y="74612"/>
                </a:lnTo>
                <a:lnTo>
                  <a:pt x="776033" y="41668"/>
                </a:lnTo>
                <a:lnTo>
                  <a:pt x="789774" y="41668"/>
                </a:lnTo>
                <a:lnTo>
                  <a:pt x="789774" y="18986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9659538" y="395344"/>
            <a:ext cx="403987" cy="84070"/>
          </a:xfrm>
          <a:custGeom>
            <a:avLst/>
            <a:gdLst/>
            <a:ahLst/>
            <a:cxnLst/>
            <a:rect l="l" t="t" r="r" b="b"/>
            <a:pathLst>
              <a:path w="354329" h="92709">
                <a:moveTo>
                  <a:pt x="13741" y="215"/>
                </a:moveTo>
                <a:lnTo>
                  <a:pt x="0" y="215"/>
                </a:lnTo>
                <a:lnTo>
                  <a:pt x="0" y="78409"/>
                </a:lnTo>
                <a:lnTo>
                  <a:pt x="59537" y="78409"/>
                </a:lnTo>
                <a:lnTo>
                  <a:pt x="59537" y="92367"/>
                </a:lnTo>
                <a:lnTo>
                  <a:pt x="72377" y="92367"/>
                </a:lnTo>
                <a:lnTo>
                  <a:pt x="72377" y="65570"/>
                </a:lnTo>
                <a:lnTo>
                  <a:pt x="13741" y="65570"/>
                </a:lnTo>
                <a:lnTo>
                  <a:pt x="13741" y="215"/>
                </a:lnTo>
                <a:close/>
              </a:path>
              <a:path w="354329" h="92709">
                <a:moveTo>
                  <a:pt x="61760" y="215"/>
                </a:moveTo>
                <a:lnTo>
                  <a:pt x="48031" y="215"/>
                </a:lnTo>
                <a:lnTo>
                  <a:pt x="48031" y="65570"/>
                </a:lnTo>
                <a:lnTo>
                  <a:pt x="61760" y="65570"/>
                </a:lnTo>
                <a:lnTo>
                  <a:pt x="61760" y="215"/>
                </a:lnTo>
                <a:close/>
              </a:path>
              <a:path w="354329" h="92709">
                <a:moveTo>
                  <a:pt x="131241" y="215"/>
                </a:moveTo>
                <a:lnTo>
                  <a:pt x="86004" y="215"/>
                </a:lnTo>
                <a:lnTo>
                  <a:pt x="86004" y="78409"/>
                </a:lnTo>
                <a:lnTo>
                  <a:pt x="132359" y="78409"/>
                </a:lnTo>
                <a:lnTo>
                  <a:pt x="132359" y="65570"/>
                </a:lnTo>
                <a:lnTo>
                  <a:pt x="99745" y="65570"/>
                </a:lnTo>
                <a:lnTo>
                  <a:pt x="99745" y="45351"/>
                </a:lnTo>
                <a:lnTo>
                  <a:pt x="127888" y="45351"/>
                </a:lnTo>
                <a:lnTo>
                  <a:pt x="127888" y="32499"/>
                </a:lnTo>
                <a:lnTo>
                  <a:pt x="99745" y="32499"/>
                </a:lnTo>
                <a:lnTo>
                  <a:pt x="99745" y="13068"/>
                </a:lnTo>
                <a:lnTo>
                  <a:pt x="131241" y="13068"/>
                </a:lnTo>
                <a:lnTo>
                  <a:pt x="131241" y="215"/>
                </a:lnTo>
                <a:close/>
              </a:path>
              <a:path w="354329" h="92709">
                <a:moveTo>
                  <a:pt x="163969" y="215"/>
                </a:moveTo>
                <a:lnTo>
                  <a:pt x="150228" y="215"/>
                </a:lnTo>
                <a:lnTo>
                  <a:pt x="150228" y="78409"/>
                </a:lnTo>
                <a:lnTo>
                  <a:pt x="163969" y="78409"/>
                </a:lnTo>
                <a:lnTo>
                  <a:pt x="163969" y="45008"/>
                </a:lnTo>
                <a:lnTo>
                  <a:pt x="213334" y="45008"/>
                </a:lnTo>
                <a:lnTo>
                  <a:pt x="213334" y="32169"/>
                </a:lnTo>
                <a:lnTo>
                  <a:pt x="163969" y="32169"/>
                </a:lnTo>
                <a:lnTo>
                  <a:pt x="163969" y="215"/>
                </a:lnTo>
                <a:close/>
              </a:path>
              <a:path w="354329" h="92709">
                <a:moveTo>
                  <a:pt x="213334" y="45008"/>
                </a:moveTo>
                <a:lnTo>
                  <a:pt x="199707" y="45008"/>
                </a:lnTo>
                <a:lnTo>
                  <a:pt x="199707" y="78409"/>
                </a:lnTo>
                <a:lnTo>
                  <a:pt x="213334" y="78409"/>
                </a:lnTo>
                <a:lnTo>
                  <a:pt x="213334" y="45008"/>
                </a:lnTo>
                <a:close/>
              </a:path>
              <a:path w="354329" h="92709">
                <a:moveTo>
                  <a:pt x="213334" y="215"/>
                </a:moveTo>
                <a:lnTo>
                  <a:pt x="199707" y="215"/>
                </a:lnTo>
                <a:lnTo>
                  <a:pt x="199707" y="32169"/>
                </a:lnTo>
                <a:lnTo>
                  <a:pt x="213334" y="32169"/>
                </a:lnTo>
                <a:lnTo>
                  <a:pt x="213334" y="215"/>
                </a:lnTo>
                <a:close/>
              </a:path>
              <a:path w="354329" h="92709">
                <a:moveTo>
                  <a:pt x="264375" y="13068"/>
                </a:moveTo>
                <a:lnTo>
                  <a:pt x="250634" y="13068"/>
                </a:lnTo>
                <a:lnTo>
                  <a:pt x="250634" y="78409"/>
                </a:lnTo>
                <a:lnTo>
                  <a:pt x="264375" y="78409"/>
                </a:lnTo>
                <a:lnTo>
                  <a:pt x="264375" y="13068"/>
                </a:lnTo>
                <a:close/>
              </a:path>
              <a:path w="354329" h="92709">
                <a:moveTo>
                  <a:pt x="289725" y="215"/>
                </a:moveTo>
                <a:lnTo>
                  <a:pt x="225285" y="215"/>
                </a:lnTo>
                <a:lnTo>
                  <a:pt x="225285" y="13068"/>
                </a:lnTo>
                <a:lnTo>
                  <a:pt x="289725" y="13068"/>
                </a:lnTo>
                <a:lnTo>
                  <a:pt x="289725" y="215"/>
                </a:lnTo>
                <a:close/>
              </a:path>
              <a:path w="354329" h="92709">
                <a:moveTo>
                  <a:pt x="323900" y="0"/>
                </a:moveTo>
                <a:lnTo>
                  <a:pt x="318427" y="0"/>
                </a:lnTo>
                <a:lnTo>
                  <a:pt x="306031" y="215"/>
                </a:lnTo>
                <a:lnTo>
                  <a:pt x="301675" y="215"/>
                </a:lnTo>
                <a:lnTo>
                  <a:pt x="301675" y="78409"/>
                </a:lnTo>
                <a:lnTo>
                  <a:pt x="315417" y="78409"/>
                </a:lnTo>
                <a:lnTo>
                  <a:pt x="315417" y="50152"/>
                </a:lnTo>
                <a:lnTo>
                  <a:pt x="327524" y="50152"/>
                </a:lnTo>
                <a:lnTo>
                  <a:pt x="337916" y="48389"/>
                </a:lnTo>
                <a:lnTo>
                  <a:pt x="346873" y="42789"/>
                </a:lnTo>
                <a:lnTo>
                  <a:pt x="350345" y="37642"/>
                </a:lnTo>
                <a:lnTo>
                  <a:pt x="322008" y="37642"/>
                </a:lnTo>
                <a:lnTo>
                  <a:pt x="318655" y="37414"/>
                </a:lnTo>
                <a:lnTo>
                  <a:pt x="315417" y="37084"/>
                </a:lnTo>
                <a:lnTo>
                  <a:pt x="315417" y="13068"/>
                </a:lnTo>
                <a:lnTo>
                  <a:pt x="322452" y="12852"/>
                </a:lnTo>
                <a:lnTo>
                  <a:pt x="350850" y="12852"/>
                </a:lnTo>
                <a:lnTo>
                  <a:pt x="347668" y="7751"/>
                </a:lnTo>
                <a:lnTo>
                  <a:pt x="338339" y="2121"/>
                </a:lnTo>
                <a:lnTo>
                  <a:pt x="323900" y="0"/>
                </a:lnTo>
                <a:close/>
              </a:path>
              <a:path w="354329" h="92709">
                <a:moveTo>
                  <a:pt x="327524" y="50152"/>
                </a:moveTo>
                <a:lnTo>
                  <a:pt x="315417" y="50152"/>
                </a:lnTo>
                <a:lnTo>
                  <a:pt x="318769" y="50482"/>
                </a:lnTo>
                <a:lnTo>
                  <a:pt x="325577" y="50482"/>
                </a:lnTo>
                <a:lnTo>
                  <a:pt x="327524" y="50152"/>
                </a:lnTo>
                <a:close/>
              </a:path>
              <a:path w="354329" h="92709">
                <a:moveTo>
                  <a:pt x="350850" y="12852"/>
                </a:moveTo>
                <a:lnTo>
                  <a:pt x="334619" y="12852"/>
                </a:lnTo>
                <a:lnTo>
                  <a:pt x="339661" y="16865"/>
                </a:lnTo>
                <a:lnTo>
                  <a:pt x="339661" y="33731"/>
                </a:lnTo>
                <a:lnTo>
                  <a:pt x="333286" y="37642"/>
                </a:lnTo>
                <a:lnTo>
                  <a:pt x="350345" y="37642"/>
                </a:lnTo>
                <a:lnTo>
                  <a:pt x="352332" y="34698"/>
                </a:lnTo>
                <a:lnTo>
                  <a:pt x="354177" y="25133"/>
                </a:lnTo>
                <a:lnTo>
                  <a:pt x="352682" y="15789"/>
                </a:lnTo>
                <a:lnTo>
                  <a:pt x="350850" y="12852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8172085" y="199443"/>
            <a:ext cx="50679" cy="12668"/>
          </a:xfrm>
          <a:custGeom>
            <a:avLst/>
            <a:gdLst/>
            <a:ahLst/>
            <a:cxnLst/>
            <a:rect l="l" t="t" r="r" b="b"/>
            <a:pathLst>
              <a:path w="44450" h="13970">
                <a:moveTo>
                  <a:pt x="0" y="0"/>
                </a:moveTo>
                <a:lnTo>
                  <a:pt x="6667" y="13893"/>
                </a:lnTo>
                <a:lnTo>
                  <a:pt x="43878" y="25"/>
                </a:lnTo>
                <a:lnTo>
                  <a:pt x="0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8143342" y="199440"/>
            <a:ext cx="36922" cy="23608"/>
          </a:xfrm>
          <a:custGeom>
            <a:avLst/>
            <a:gdLst/>
            <a:ahLst/>
            <a:cxnLst/>
            <a:rect l="l" t="t" r="r" b="b"/>
            <a:pathLst>
              <a:path w="32384" h="26035">
                <a:moveTo>
                  <a:pt x="25209" y="0"/>
                </a:moveTo>
                <a:lnTo>
                  <a:pt x="0" y="25704"/>
                </a:lnTo>
                <a:lnTo>
                  <a:pt x="31864" y="13906"/>
                </a:lnTo>
                <a:lnTo>
                  <a:pt x="25209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8254785" y="202403"/>
            <a:ext cx="131042" cy="39156"/>
          </a:xfrm>
          <a:custGeom>
            <a:avLst/>
            <a:gdLst/>
            <a:ahLst/>
            <a:cxnLst/>
            <a:rect l="l" t="t" r="r" b="b"/>
            <a:pathLst>
              <a:path w="114934" h="43179">
                <a:moveTo>
                  <a:pt x="84137" y="0"/>
                </a:moveTo>
                <a:lnTo>
                  <a:pt x="0" y="32397"/>
                </a:lnTo>
                <a:lnTo>
                  <a:pt x="114655" y="42735"/>
                </a:lnTo>
                <a:lnTo>
                  <a:pt x="84137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8485381" y="199466"/>
            <a:ext cx="80363" cy="16699"/>
          </a:xfrm>
          <a:custGeom>
            <a:avLst/>
            <a:gdLst/>
            <a:ahLst/>
            <a:cxnLst/>
            <a:rect l="l" t="t" r="r" b="b"/>
            <a:pathLst>
              <a:path w="70484" h="18414">
                <a:moveTo>
                  <a:pt x="69938" y="0"/>
                </a:moveTo>
                <a:lnTo>
                  <a:pt x="0" y="0"/>
                </a:lnTo>
                <a:lnTo>
                  <a:pt x="24383" y="17945"/>
                </a:lnTo>
                <a:lnTo>
                  <a:pt x="6993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8050171" y="265018"/>
            <a:ext cx="93171" cy="879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8513185" y="199466"/>
            <a:ext cx="52851" cy="35125"/>
          </a:xfrm>
          <a:custGeom>
            <a:avLst/>
            <a:gdLst/>
            <a:ahLst/>
            <a:cxnLst/>
            <a:rect l="l" t="t" r="r" b="b"/>
            <a:pathLst>
              <a:path w="46354" h="38735">
                <a:moveTo>
                  <a:pt x="46253" y="0"/>
                </a:moveTo>
                <a:lnTo>
                  <a:pt x="45554" y="0"/>
                </a:lnTo>
                <a:lnTo>
                  <a:pt x="0" y="17945"/>
                </a:lnTo>
                <a:lnTo>
                  <a:pt x="27673" y="38214"/>
                </a:lnTo>
                <a:lnTo>
                  <a:pt x="46253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7866011" y="384465"/>
            <a:ext cx="81940" cy="840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8364205" y="276951"/>
            <a:ext cx="122353" cy="70826"/>
          </a:xfrm>
          <a:custGeom>
            <a:avLst/>
            <a:gdLst/>
            <a:ahLst/>
            <a:cxnLst/>
            <a:rect l="l" t="t" r="r" b="b"/>
            <a:pathLst>
              <a:path w="107315" h="78104">
                <a:moveTo>
                  <a:pt x="42748" y="0"/>
                </a:moveTo>
                <a:lnTo>
                  <a:pt x="0" y="66738"/>
                </a:lnTo>
                <a:lnTo>
                  <a:pt x="107035" y="78054"/>
                </a:lnTo>
                <a:lnTo>
                  <a:pt x="4274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8308339" y="337478"/>
            <a:ext cx="178102" cy="69674"/>
          </a:xfrm>
          <a:custGeom>
            <a:avLst/>
            <a:gdLst/>
            <a:ahLst/>
            <a:cxnLst/>
            <a:rect l="l" t="t" r="r" b="b"/>
            <a:pathLst>
              <a:path w="156209" h="76834">
                <a:moveTo>
                  <a:pt x="48996" y="0"/>
                </a:moveTo>
                <a:lnTo>
                  <a:pt x="0" y="76352"/>
                </a:lnTo>
                <a:lnTo>
                  <a:pt x="156019" y="11315"/>
                </a:lnTo>
                <a:lnTo>
                  <a:pt x="48996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8049482" y="401259"/>
            <a:ext cx="172310" cy="88676"/>
          </a:xfrm>
          <a:custGeom>
            <a:avLst/>
            <a:gdLst/>
            <a:ahLst/>
            <a:cxnLst/>
            <a:rect l="l" t="t" r="r" b="b"/>
            <a:pathLst>
              <a:path w="151129" h="97790">
                <a:moveTo>
                  <a:pt x="0" y="0"/>
                </a:moveTo>
                <a:lnTo>
                  <a:pt x="0" y="97320"/>
                </a:lnTo>
                <a:lnTo>
                  <a:pt x="150812" y="34099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8251812" y="458106"/>
            <a:ext cx="180029" cy="818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8169168" y="280562"/>
            <a:ext cx="128870" cy="42035"/>
          </a:xfrm>
          <a:custGeom>
            <a:avLst/>
            <a:gdLst/>
            <a:ahLst/>
            <a:cxnLst/>
            <a:rect l="l" t="t" r="r" b="b"/>
            <a:pathLst>
              <a:path w="113029" h="46354">
                <a:moveTo>
                  <a:pt x="88671" y="0"/>
                </a:moveTo>
                <a:lnTo>
                  <a:pt x="0" y="34620"/>
                </a:lnTo>
                <a:lnTo>
                  <a:pt x="113004" y="46164"/>
                </a:lnTo>
                <a:lnTo>
                  <a:pt x="88671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8169168" y="311956"/>
            <a:ext cx="128870" cy="46641"/>
          </a:xfrm>
          <a:custGeom>
            <a:avLst/>
            <a:gdLst/>
            <a:ahLst/>
            <a:cxnLst/>
            <a:rect l="l" t="t" r="r" b="b"/>
            <a:pathLst>
              <a:path w="113029" h="51435">
                <a:moveTo>
                  <a:pt x="0" y="0"/>
                </a:moveTo>
                <a:lnTo>
                  <a:pt x="14046" y="51435"/>
                </a:lnTo>
                <a:lnTo>
                  <a:pt x="113004" y="11544"/>
                </a:lnTo>
                <a:lnTo>
                  <a:pt x="0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pPr defTabSz="829178"/>
            <a:endParaRPr sz="1632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589" y="4541497"/>
            <a:ext cx="980882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29178"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9178"/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29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8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0520279" y="564477"/>
            <a:ext cx="1222924" cy="831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40.png"/><Relationship Id="rId3" Type="http://schemas.openxmlformats.org/officeDocument/2006/relationships/image" Target="../media/image16.png"/><Relationship Id="rId21" Type="http://schemas.openxmlformats.org/officeDocument/2006/relationships/image" Target="../media/image3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8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vigator.exportcenter.ru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5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4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4197" y="4269776"/>
            <a:ext cx="8894651" cy="1538299"/>
          </a:xfrm>
          <a:prstGeom prst="rect">
            <a:avLst/>
          </a:prstGeom>
        </p:spPr>
        <p:txBody>
          <a:bodyPr vert="horz" wrap="square" lIns="0" tIns="66795" rIns="0" bIns="0" rtlCol="0">
            <a:spAutoFit/>
          </a:bodyPr>
          <a:lstStyle/>
          <a:p>
            <a:pPr marL="473322" algn="ctr">
              <a:spcBef>
                <a:spcPts val="526"/>
              </a:spcBef>
            </a:pPr>
            <a:r>
              <a:rPr lang="en-US" sz="3537" spc="156" baseline="6410" dirty="0" smtClean="0"/>
              <a:t/>
            </a:r>
            <a:br>
              <a:rPr lang="en-US" sz="3537" spc="156" baseline="6410" dirty="0" smtClean="0"/>
            </a:br>
            <a:r>
              <a:rPr lang="ru-RU" sz="3600" spc="154" dirty="0"/>
              <a:t>Государственная поддержка </a:t>
            </a:r>
            <a:r>
              <a:rPr lang="ru-RU" sz="3600" spc="154" dirty="0" smtClean="0"/>
              <a:t>экспорта</a:t>
            </a:r>
            <a:r>
              <a:rPr lang="ru-RU" sz="3600" spc="154" dirty="0" smtClean="0"/>
              <a:t> </a:t>
            </a:r>
            <a:endParaRPr sz="3600" spc="154" dirty="0"/>
          </a:p>
        </p:txBody>
      </p:sp>
    </p:spTree>
    <p:extLst>
      <p:ext uri="{BB962C8B-B14F-4D97-AF65-F5344CB8AC3E}">
        <p14:creationId xmlns:p14="http://schemas.microsoft.com/office/powerpoint/2010/main" val="32062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875763" y="208815"/>
            <a:ext cx="365999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07" b="1" spc="14" dirty="0">
                <a:solidFill>
                  <a:srgbClr val="00305B"/>
                </a:solidFill>
                <a:latin typeface="Arial"/>
                <a:cs typeface="Arial"/>
              </a:rPr>
              <a:t>НАЦИОНАЛЬНЫЙ</a:t>
            </a:r>
            <a:r>
              <a:rPr sz="907" b="1" spc="-59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90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/>
            <a:r>
              <a:rPr sz="1360" b="1" spc="14" baseline="5555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907" b="1" spc="9" dirty="0">
                <a:solidFill>
                  <a:srgbClr val="00305B"/>
                </a:solidFill>
                <a:latin typeface="Arial"/>
                <a:cs typeface="Arial"/>
              </a:rPr>
              <a:t>МЕЖДУНАРОДНАЯ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КООПЕРАЦИЯ </a:t>
            </a:r>
            <a:r>
              <a:rPr sz="907" b="1" spc="63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907" b="1" spc="-18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1360" b="1" spc="-6" baseline="5555" dirty="0">
                <a:solidFill>
                  <a:srgbClr val="00305B"/>
                </a:solidFill>
                <a:latin typeface="Arial"/>
                <a:cs typeface="Arial"/>
              </a:rPr>
              <a:t>»</a:t>
            </a:r>
            <a:endParaRPr sz="136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5888" y="4572000"/>
            <a:ext cx="4349869" cy="2387600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283E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3733" y="4930976"/>
            <a:ext cx="4347453" cy="2000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2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Более</a:t>
            </a:r>
            <a:r>
              <a:rPr lang="en-US" sz="32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       </a:t>
            </a:r>
            <a:r>
              <a:rPr lang="en-US" sz="60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260</a:t>
            </a:r>
            <a:r>
              <a:rPr lang="en-US" sz="32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/475 </a:t>
            </a:r>
            <a:r>
              <a:rPr lang="ru-RU" sz="24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участников</a:t>
            </a:r>
            <a:r>
              <a:rPr lang="ru-RU" sz="32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программы </a:t>
            </a:r>
            <a:endParaRPr lang="en-US" sz="3200" spc="-68" dirty="0" smtClean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n-US" sz="32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MADE IN  RUSSIA </a:t>
            </a:r>
            <a:endParaRPr lang="ru-RU" sz="3200" spc="-68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827" y="164584"/>
            <a:ext cx="3194581" cy="3194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6144" r="809"/>
          <a:stretch/>
        </p:blipFill>
        <p:spPr>
          <a:xfrm>
            <a:off x="6194014" y="3322993"/>
            <a:ext cx="5913554" cy="346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9" y="731665"/>
            <a:ext cx="5685924" cy="432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0436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3031" y="759789"/>
            <a:ext cx="1159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КРЕДИТНО-ГАРАНТИЙНАЯ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ПОДДЕРЖКА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БИЗНЕСА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3031" y="1485170"/>
            <a:ext cx="5888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АО РОСЭКСИМБАНК ЯВЛЯЕТСЯ ГОСУДАРСТВЕННЫМ ИНСТИТУТОМ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РАЗВИТИЯ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ЭКСПОРТА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КЛЮЧЕВЫМИ ЦЕЛЯМИ ЯВЛЯЮТСЯ: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6934" y="1485170"/>
            <a:ext cx="3927879" cy="337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dirty="0"/>
              <a:t>стимулирование развития </a:t>
            </a:r>
            <a:r>
              <a:rPr lang="ru-RU" sz="1333" dirty="0" err="1"/>
              <a:t>несырьевого</a:t>
            </a:r>
            <a:r>
              <a:rPr lang="ru-RU" sz="1333" dirty="0"/>
              <a:t> экспорта;</a:t>
            </a:r>
          </a:p>
          <a:p>
            <a:endParaRPr lang="ru-RU" sz="1333" dirty="0"/>
          </a:p>
          <a:p>
            <a:r>
              <a:rPr lang="ru-RU" sz="1333" dirty="0"/>
              <a:t>обеспечение диверсификации (как продуктовой,</a:t>
            </a:r>
          </a:p>
          <a:p>
            <a:r>
              <a:rPr lang="ru-RU" sz="1333" dirty="0"/>
              <a:t> так и географической);  </a:t>
            </a:r>
          </a:p>
          <a:p>
            <a:endParaRPr lang="ru-RU" sz="1333" dirty="0"/>
          </a:p>
          <a:p>
            <a:r>
              <a:rPr lang="ru-RU" sz="1333" dirty="0"/>
              <a:t>сохранение и последующее упрочение позиций товаров и услуг из России на мировых рынках;  </a:t>
            </a:r>
          </a:p>
          <a:p>
            <a:endParaRPr lang="ru-RU" sz="1333" dirty="0"/>
          </a:p>
          <a:p>
            <a:r>
              <a:rPr lang="ru-RU" sz="1333" dirty="0"/>
              <a:t>увеличение объемов экспорта как одного из основных драйверов развития экономики; </a:t>
            </a:r>
          </a:p>
          <a:p>
            <a:endParaRPr lang="ru-RU" sz="1333" dirty="0"/>
          </a:p>
          <a:p>
            <a:r>
              <a:rPr lang="ru-RU" sz="1333" dirty="0"/>
              <a:t>создание условий для выхода новых российских производителей на зарубежные рынки; </a:t>
            </a:r>
          </a:p>
          <a:p>
            <a:endParaRPr lang="ru-RU" sz="1333" dirty="0"/>
          </a:p>
          <a:p>
            <a:r>
              <a:rPr lang="ru-RU" sz="1333" dirty="0"/>
              <a:t>усиление интеграции России в процессы международной кооперации.</a:t>
            </a:r>
            <a:endParaRPr lang="ru-RU" sz="1333" dirty="0">
              <a:latin typeface="Arial"/>
              <a:cs typeface="Arial"/>
            </a:endParaRPr>
          </a:p>
        </p:txBody>
      </p:sp>
      <p:pic>
        <p:nvPicPr>
          <p:cNvPr id="9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198533" y="1672666"/>
            <a:ext cx="863600" cy="86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133" y="3394192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БАНК </a:t>
            </a: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ПРЕДОСТАВЛЯЕТ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ФИНАНСИРОВАНИЕ</a:t>
            </a:r>
            <a:r>
              <a:rPr lang="ru-RU" b="1" dirty="0" smtClean="0">
                <a:solidFill>
                  <a:srgbClr val="4F81BD">
                    <a:lumMod val="50000"/>
                  </a:srgbClr>
                </a:solidFill>
                <a:latin typeface="Arial"/>
                <a:cs typeface="Arial"/>
              </a:rPr>
              <a:t>:</a:t>
            </a:r>
            <a:endParaRPr lang="ru-RU" b="1" dirty="0">
              <a:solidFill>
                <a:srgbClr val="4F81BD">
                  <a:lumMod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039" y="3951486"/>
            <a:ext cx="5036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Экспортерам российской продукции или услуг; </a:t>
            </a: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Российским производителям, поставляющим продукцию на экспорт посредством торговых домов или агентов;</a:t>
            </a: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Иностранным покупателям российской продукции; </a:t>
            </a: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Зарубежным финансовым институтам в целях финансирования контрактов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на приобретение российской продукции и услуг.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64980" y="1608741"/>
            <a:ext cx="94245" cy="94245"/>
          </a:xfrm>
          <a:prstGeom prst="ellipse">
            <a:avLst/>
          </a:prstGeom>
          <a:solidFill>
            <a:srgbClr val="E5522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473249" y="2010221"/>
            <a:ext cx="94245" cy="94245"/>
          </a:xfrm>
          <a:prstGeom prst="ellipse">
            <a:avLst/>
          </a:prstGeom>
          <a:solidFill>
            <a:srgbClr val="E5522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464980" y="2633208"/>
            <a:ext cx="94245" cy="94245"/>
          </a:xfrm>
          <a:prstGeom prst="ellipse">
            <a:avLst/>
          </a:prstGeom>
          <a:solidFill>
            <a:srgbClr val="E5522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73249" y="3267820"/>
            <a:ext cx="94245" cy="94245"/>
          </a:xfrm>
          <a:prstGeom prst="ellipse">
            <a:avLst/>
          </a:prstGeom>
          <a:solidFill>
            <a:srgbClr val="E5522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473249" y="3890807"/>
            <a:ext cx="94245" cy="94245"/>
          </a:xfrm>
          <a:prstGeom prst="ellipse">
            <a:avLst/>
          </a:prstGeom>
          <a:solidFill>
            <a:srgbClr val="E5522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464980" y="4431174"/>
            <a:ext cx="94245" cy="94245"/>
          </a:xfrm>
          <a:prstGeom prst="ellipse">
            <a:avLst/>
          </a:prstGeom>
          <a:solidFill>
            <a:srgbClr val="E5522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22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 bwMode="auto">
          <a:xfrm>
            <a:off x="897831" y="1456266"/>
            <a:ext cx="4580101" cy="2404533"/>
          </a:xfrm>
          <a:prstGeom prst="roundRect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220" y="1627480"/>
            <a:ext cx="4165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Экспортный факторинг без права регресса под страховое покрытие  АО «ЭКСАР»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РОСЭКСИМБАНК выкупает дебиторскую задолженность, предоставляя финансирование под уступку денежного требования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 до 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от суммы поставки с закрытием риска неоплаты со стороны иностранного </a:t>
            </a:r>
            <a:r>
              <a:rPr lang="ru-RU" sz="16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покупателя.</a:t>
            </a:r>
            <a:endParaRPr lang="ru-RU" sz="16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84091" y="1769182"/>
            <a:ext cx="490289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составляющей в экспортном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контракте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не менее 30%; </a:t>
            </a:r>
            <a:endParaRPr lang="en-US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финансирования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суммы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денежного требования; </a:t>
            </a:r>
            <a:endParaRPr lang="en-US" sz="14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 финансирования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российский рубль или валюта экспортного контракта; </a:t>
            </a:r>
            <a:endParaRPr lang="ru-RU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без права регресса - поставщик не несет ответственности за неплатеж со стороны иностранного покупателя;</a:t>
            </a:r>
            <a:endParaRPr lang="en-US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финансирования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условиями экспортного контракта. </a:t>
            </a:r>
            <a:endParaRPr lang="en-US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требования: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Страховое покрытие АО «ЭКСАР» (страхователь – АО РОСЭКСИМБАНК);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Подписание с дебитором Уведомления об уступке денежных требований;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 Экспортного Контракта на учет в АО РОСЭКСИМБАНК.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4F81BD">
                  <a:lumMod val="50000"/>
                </a:srgbClr>
              </a:solidFill>
              <a:cs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7066" y="1356918"/>
            <a:ext cx="5215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УСЛОВИЯ ФАКТОРИНГОВОГО ОБСЛУЖИВАНИЯ</a:t>
            </a:r>
            <a:r>
              <a:rPr lang="ru-RU" sz="1600" dirty="0">
                <a:solidFill>
                  <a:srgbClr val="4F81BD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279" y="6167481"/>
            <a:ext cx="53506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АО РОСЭКСИМБАНК входит в Группу Внешэкономбанка.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2691" y="724037"/>
            <a:ext cx="629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  <a:cs typeface="Arial"/>
              </a:rPr>
              <a:t>ФИНАНСИРОВАНИЕ НА ПОДДЕРЖКУ ЭКСПОРТА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7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896" y="1673718"/>
            <a:ext cx="12192000" cy="440104"/>
          </a:xfrm>
          <a:prstGeom prst="rect">
            <a:avLst/>
          </a:prstGeom>
          <a:noFill/>
        </p:spPr>
        <p:txBody>
          <a:bodyPr wrap="square" lIns="45693" tIns="22852" rIns="45693" bIns="22852" rtlCol="0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92E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ПОСТАНОВЛЕНИЕ ПРАВИТЕЛЬСТВА РОССИЙСКОЙ ФЕДЕРАЦИИ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092E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ОТ 26 АПРЕЛЯ 2017 ГОДА №</a:t>
            </a:r>
            <a:r>
              <a:rPr lang="en-US" sz="1600" b="1" dirty="0">
                <a:solidFill>
                  <a:srgbClr val="092E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 </a:t>
            </a:r>
            <a:r>
              <a:rPr lang="ru-RU" sz="1600" b="1" dirty="0">
                <a:solidFill>
                  <a:srgbClr val="092E5E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496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69089" y="336305"/>
            <a:ext cx="3904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750" hangingPunct="0"/>
            <a:r>
              <a:rPr lang="en-US" sz="3000" kern="0" dirty="0">
                <a:solidFill>
                  <a:prstClr val="white"/>
                </a:solidFill>
                <a:sym typeface="Helvetica Light"/>
              </a:rPr>
              <a:t>2</a:t>
            </a:r>
            <a:endParaRPr lang="ru-RU" sz="3000" kern="0" dirty="0">
              <a:solidFill>
                <a:prstClr val="white"/>
              </a:solidFill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7019" y="2827886"/>
            <a:ext cx="3899957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369" indent="-537369" algn="just" defTabSz="412750" hangingPunct="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Правила предоставления субсидий из федерального бюджета российским организациям, в том числе организациям автомобилестроения, сельскохозяйственного машиностроения, транспортного машиностроения, энергетического машиностроения, на компенсацию части затрат на транспортировку</a:t>
            </a:r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продукции;</a:t>
            </a:r>
          </a:p>
          <a:p>
            <a:pPr marL="537369" indent="-537369" algn="just" defTabSz="412750" hangingPunct="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Положение об осуществлении акционерным обществом «Российский экспортный центр» функций агента Правительства Российской Федерации по вопросу о предоставлении субсидий из федерального бюджета российским организациям, в том числе организациям автомобилестроения, сельскохозяйственного машиностроения, транспортного машиностроения, энергетического машиностроения, на компенсацию части затрат на транспортировку продукции.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1472" y="2285839"/>
            <a:ext cx="4807741" cy="3806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1219140">
              <a:defRPr sz="2000" b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ru-RU" dirty="0">
                <a:sym typeface="Helvetica Light"/>
              </a:rPr>
              <a:t>Утверждает: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8" y="2827886"/>
            <a:ext cx="393455" cy="40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2" y="4337701"/>
            <a:ext cx="393455" cy="40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647" y="656255"/>
            <a:ext cx="872913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92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Компенсация затрат российским организациям на транспортировку продукции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4573" y="2291383"/>
            <a:ext cx="5284516" cy="372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1219140">
              <a:defRPr sz="2000" b="1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ym typeface="Helvetica Light"/>
              </a:rPr>
              <a:t>НАЗНАЧЕНИЕ СУБСИДИИ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3267" y="2939883"/>
            <a:ext cx="6768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5500" hangingPunct="0"/>
            <a:r>
              <a:rPr 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Компенсации подлежат затраты на транспортировку продукции</a:t>
            </a:r>
            <a:r>
              <a:rPr lang="ru-RU" sz="1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5084" y="3587924"/>
            <a:ext cx="6538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5500" hangingPunct="0">
              <a:spcBef>
                <a:spcPts val="600"/>
              </a:spcBef>
            </a:pPr>
            <a:r>
              <a:rPr lang="ru-RU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Если транспортировка продукции осуществлялась </a:t>
            </a: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не ранее 1 октября года, предшествующего текущему финансовому году, от пунктов отправления, расположенных на территории Российской Федерации, до конечного пункта назначения автомобильным транспортом экологического класса не ниже 3-го, железнодорожным транспортом, водным транспортом, своим ходом, а также несколькими видами </a:t>
            </a:r>
            <a:r>
              <a:rPr lang="ru-RU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транспорта.  </a:t>
            </a:r>
            <a:endParaRPr 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079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/>
          </p:cNvSpPr>
          <p:nvPr/>
        </p:nvSpPr>
        <p:spPr>
          <a:xfrm>
            <a:off x="205679" y="3260127"/>
            <a:ext cx="11481459" cy="168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55" b="1" u="sng" dirty="0">
                <a:solidFill>
                  <a:srgbClr val="1F497D"/>
                </a:solidFill>
                <a:cs typeface="Times New Roman" panose="02020603050405020304" pitchFamily="18" charset="0"/>
              </a:rPr>
              <a:t>2. Отбор организаций на субсидию 2020 года</a:t>
            </a:r>
          </a:p>
        </p:txBody>
      </p:sp>
      <p:cxnSp>
        <p:nvCxnSpPr>
          <p:cNvPr id="159" name="Прямая со стрелкой 158"/>
          <p:cNvCxnSpPr/>
          <p:nvPr/>
        </p:nvCxnSpPr>
        <p:spPr>
          <a:xfrm flipH="1" flipV="1">
            <a:off x="11074755" y="2412430"/>
            <a:ext cx="11682" cy="3895250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0757" y="656535"/>
            <a:ext cx="9168754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ru-RU" sz="1455" b="1" dirty="0">
                <a:solidFill>
                  <a:srgbClr val="1F497D"/>
                </a:solidFill>
                <a:latin typeface="Century Gothic" panose="020B0502020202020204" pitchFamily="34" charset="0"/>
              </a:rPr>
              <a:t>БИЗНЕС- ПРОЦЕССЫ ДО КОНЦА 2019 ГОДА В СООТВЕТСТВИИ С НОВЫМИ ПРАВИЛАМИ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88993" y="6178701"/>
            <a:ext cx="12014015" cy="462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ru-RU" sz="1455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1364221" y="1337822"/>
            <a:ext cx="30609" cy="4958963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934471" y="1371779"/>
            <a:ext cx="9839" cy="4897532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4570648" y="1371779"/>
            <a:ext cx="46704" cy="492885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1429511" y="1371779"/>
            <a:ext cx="1" cy="4897532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2785" y="6254723"/>
            <a:ext cx="1041575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ru-RU" sz="1455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Сентябрь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90395" y="6247673"/>
            <a:ext cx="1041575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ru-RU" sz="1455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Октябрь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432521" y="6257219"/>
            <a:ext cx="1041575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ru-RU" sz="1455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Ноябрь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851895" y="6247673"/>
            <a:ext cx="1041575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ru-RU" sz="1455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Декабрь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225061" y="6247673"/>
            <a:ext cx="966512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ru-RU" sz="1455" b="1" dirty="0">
                <a:solidFill>
                  <a:prstClr val="white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Январь</a:t>
            </a: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181408" y="1114731"/>
            <a:ext cx="11505729" cy="17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55" b="1" u="sng" dirty="0">
                <a:solidFill>
                  <a:srgbClr val="1F497D"/>
                </a:solidFill>
                <a:cs typeface="Times New Roman" panose="02020603050405020304" pitchFamily="18" charset="0"/>
              </a:rPr>
              <a:t>1. </a:t>
            </a:r>
            <a:r>
              <a:rPr lang="ru-RU" sz="1455" b="1" u="sng" dirty="0" err="1">
                <a:solidFill>
                  <a:srgbClr val="1F497D"/>
                </a:solidFill>
                <a:cs typeface="Times New Roman" panose="02020603050405020304" pitchFamily="18" charset="0"/>
              </a:rPr>
              <a:t>Раскассирование</a:t>
            </a:r>
            <a:r>
              <a:rPr lang="ru-RU" sz="1455" b="1" u="sng" dirty="0">
                <a:solidFill>
                  <a:srgbClr val="1F497D"/>
                </a:solidFill>
                <a:cs typeface="Times New Roman" panose="02020603050405020304" pitchFamily="18" charset="0"/>
              </a:rPr>
              <a:t> субсидии 2019 года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181408" y="3197961"/>
            <a:ext cx="11690560" cy="2127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с двумя вырезанными противолежащими углами 38"/>
          <p:cNvSpPr/>
          <p:nvPr/>
        </p:nvSpPr>
        <p:spPr>
          <a:xfrm>
            <a:off x="895728" y="1371779"/>
            <a:ext cx="3231193" cy="264629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Заявки организаций в РЭЦ </a:t>
            </a:r>
            <a:endParaRPr lang="ru-RU" sz="970" b="1" dirty="0">
              <a:solidFill>
                <a:srgbClr val="C0504D"/>
              </a:solidFill>
              <a:cs typeface="Times New Roman" panose="02020603050405020304" pitchFamily="18" charset="0"/>
            </a:endParaRPr>
          </a:p>
          <a:p>
            <a:pPr algn="ctr" defTabSz="554492"/>
            <a:r>
              <a:rPr lang="en-US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с 25 сентября по 25 октября</a:t>
            </a:r>
            <a:r>
              <a:rPr lang="en-US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)</a:t>
            </a:r>
            <a:endParaRPr lang="ru-RU" sz="970" b="1" dirty="0">
              <a:solidFill>
                <a:srgbClr val="C0504D"/>
              </a:solidFill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с двумя вырезанными противолежащими углами 38"/>
          <p:cNvSpPr/>
          <p:nvPr/>
        </p:nvSpPr>
        <p:spPr>
          <a:xfrm>
            <a:off x="4173261" y="1337823"/>
            <a:ext cx="1589072" cy="395854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Проверка/экспертиза РЭЦ</a:t>
            </a:r>
          </a:p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 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(до 10 ноября)</a:t>
            </a:r>
          </a:p>
        </p:txBody>
      </p:sp>
      <p:cxnSp>
        <p:nvCxnSpPr>
          <p:cNvPr id="26" name="Прямая со стрелкой 25"/>
          <p:cNvCxnSpPr>
            <a:endCxn id="100" idx="0"/>
          </p:cNvCxnSpPr>
          <p:nvPr/>
        </p:nvCxnSpPr>
        <p:spPr>
          <a:xfrm flipH="1" flipV="1">
            <a:off x="5762333" y="1535750"/>
            <a:ext cx="1272" cy="4683942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Заголовок 1"/>
          <p:cNvSpPr txBox="1">
            <a:spLocks/>
          </p:cNvSpPr>
          <p:nvPr/>
        </p:nvSpPr>
        <p:spPr>
          <a:xfrm>
            <a:off x="4126921" y="1811729"/>
            <a:ext cx="1091132" cy="31210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70" b="1" dirty="0">
                <a:solidFill>
                  <a:srgbClr val="1F497D"/>
                </a:solidFill>
                <a:cs typeface="Times New Roman" panose="02020603050405020304" pitchFamily="18" charset="0"/>
              </a:rPr>
              <a:t>Отказ в субсидии</a:t>
            </a:r>
          </a:p>
          <a:p>
            <a:pPr algn="ctr"/>
            <a:r>
              <a:rPr lang="ru-RU" sz="97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(15р.д.)</a:t>
            </a: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4118673" y="2181391"/>
            <a:ext cx="1620039" cy="652634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70" b="1" dirty="0">
                <a:solidFill>
                  <a:srgbClr val="1F497D"/>
                </a:solidFill>
                <a:cs typeface="Times New Roman" panose="02020603050405020304" pitchFamily="18" charset="0"/>
              </a:rPr>
              <a:t>Подготовка и отправка в МПТ:</a:t>
            </a:r>
          </a:p>
          <a:p>
            <a:pPr algn="ctr"/>
            <a:r>
              <a:rPr lang="ru-RU" sz="970" b="1" dirty="0">
                <a:solidFill>
                  <a:srgbClr val="1F497D"/>
                </a:solidFill>
                <a:cs typeface="Times New Roman" panose="02020603050405020304" pitchFamily="18" charset="0"/>
              </a:rPr>
              <a:t>- заключения РЭЦ;- реестры</a:t>
            </a:r>
          </a:p>
          <a:p>
            <a:pPr algn="ctr"/>
            <a:r>
              <a:rPr lang="ru-RU" sz="97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(до 10 ноября)</a:t>
            </a:r>
          </a:p>
        </p:txBody>
      </p:sp>
      <p:sp>
        <p:nvSpPr>
          <p:cNvPr id="106" name="Прямоугольник с двумя вырезанными противолежащими углами 38"/>
          <p:cNvSpPr/>
          <p:nvPr/>
        </p:nvSpPr>
        <p:spPr>
          <a:xfrm>
            <a:off x="5804255" y="1673105"/>
            <a:ext cx="2234151" cy="538095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Проверка/рассмотрение МПТ </a:t>
            </a:r>
          </a:p>
          <a:p>
            <a:pPr algn="ctr" defTabSz="554492"/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(15р.д. после регистрации, срок регистрации не определен)</a:t>
            </a:r>
          </a:p>
        </p:txBody>
      </p:sp>
      <p:cxnSp>
        <p:nvCxnSpPr>
          <p:cNvPr id="107" name="Прямая со стрелкой 106"/>
          <p:cNvCxnSpPr/>
          <p:nvPr/>
        </p:nvCxnSpPr>
        <p:spPr>
          <a:xfrm flipH="1" flipV="1">
            <a:off x="8036726" y="2123831"/>
            <a:ext cx="12021" cy="4176798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Заголовок 1"/>
          <p:cNvSpPr txBox="1">
            <a:spLocks/>
          </p:cNvSpPr>
          <p:nvPr/>
        </p:nvSpPr>
        <p:spPr>
          <a:xfrm>
            <a:off x="5804256" y="2278416"/>
            <a:ext cx="2234150" cy="55560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70" b="1" dirty="0">
                <a:solidFill>
                  <a:srgbClr val="1F497D"/>
                </a:solidFill>
                <a:cs typeface="Times New Roman" panose="02020603050405020304" pitchFamily="18" charset="0"/>
              </a:rPr>
              <a:t>Решение МПТ/ Направление информации в РЭЦ о решении МПТ</a:t>
            </a:r>
          </a:p>
          <a:p>
            <a:pPr algn="ctr"/>
            <a:r>
              <a:rPr lang="ru-RU" sz="97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(2 </a:t>
            </a:r>
            <a:r>
              <a:rPr lang="ru-RU" sz="970" b="1" u="sng" dirty="0" err="1">
                <a:solidFill>
                  <a:srgbClr val="C0504D"/>
                </a:solidFill>
                <a:cs typeface="Times New Roman" panose="02020603050405020304" pitchFamily="18" charset="0"/>
              </a:rPr>
              <a:t>р.д</a:t>
            </a:r>
            <a:r>
              <a:rPr lang="ru-RU" sz="97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., срок направления информации МПТ не определен)</a:t>
            </a:r>
          </a:p>
        </p:txBody>
      </p:sp>
      <p:sp>
        <p:nvSpPr>
          <p:cNvPr id="113" name="Прямоугольник с двумя вырезанными противолежащими углами 38"/>
          <p:cNvSpPr/>
          <p:nvPr/>
        </p:nvSpPr>
        <p:spPr>
          <a:xfrm>
            <a:off x="8069821" y="1626849"/>
            <a:ext cx="3016616" cy="785531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МПТ: Ранжирование организаций;</a:t>
            </a:r>
          </a:p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Подготовка и заключение 3х сторонних соглашений Размещение реестра получателей в ГИСП</a:t>
            </a:r>
          </a:p>
          <a:p>
            <a:pPr algn="ctr" defTabSz="554492"/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(до 25 декабря)</a:t>
            </a:r>
          </a:p>
        </p:txBody>
      </p:sp>
      <p:sp>
        <p:nvSpPr>
          <p:cNvPr id="114" name="Прямоугольник с двумя вырезанными противолежащими углами 38"/>
          <p:cNvSpPr/>
          <p:nvPr/>
        </p:nvSpPr>
        <p:spPr>
          <a:xfrm>
            <a:off x="10138799" y="2335923"/>
            <a:ext cx="1227673" cy="731873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Перевод МПТ субсидии организации 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(не позднее 10-го </a:t>
            </a:r>
            <a:r>
              <a:rPr lang="ru-RU" sz="970" b="1" dirty="0" err="1">
                <a:solidFill>
                  <a:srgbClr val="C0504D"/>
                </a:solidFill>
                <a:cs typeface="Times New Roman" panose="02020603050405020304" pitchFamily="18" charset="0"/>
              </a:rPr>
              <a:t>р.д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15" name="Прямоугольник с двумя вырезанными противолежащими углами 38"/>
          <p:cNvSpPr/>
          <p:nvPr/>
        </p:nvSpPr>
        <p:spPr>
          <a:xfrm>
            <a:off x="895728" y="3490986"/>
            <a:ext cx="3222946" cy="310287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Заявки организаций в РЭЦ </a:t>
            </a:r>
          </a:p>
          <a:p>
            <a:pPr algn="ctr" defTabSz="554492"/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(с 25 сентября по 25 октября)</a:t>
            </a:r>
          </a:p>
        </p:txBody>
      </p:sp>
      <p:sp>
        <p:nvSpPr>
          <p:cNvPr id="120" name="Заголовок 1"/>
          <p:cNvSpPr txBox="1">
            <a:spLocks/>
          </p:cNvSpPr>
          <p:nvPr/>
        </p:nvSpPr>
        <p:spPr>
          <a:xfrm>
            <a:off x="88993" y="3475208"/>
            <a:ext cx="785532" cy="53168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Извещение МПТ о </a:t>
            </a:r>
            <a:r>
              <a:rPr lang="ru-RU" sz="910" b="1" dirty="0" err="1">
                <a:solidFill>
                  <a:srgbClr val="1F497D"/>
                </a:solidFill>
                <a:cs typeface="Times New Roman" panose="02020603050405020304" pitchFamily="18" charset="0"/>
              </a:rPr>
              <a:t>квал</a:t>
            </a:r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. отборе</a:t>
            </a:r>
          </a:p>
          <a:p>
            <a:pPr algn="ctr"/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(до 25 сент.)</a:t>
            </a:r>
          </a:p>
        </p:txBody>
      </p:sp>
      <p:sp>
        <p:nvSpPr>
          <p:cNvPr id="121" name="Прямоугольник с двумя вырезанными противолежащими углами 38"/>
          <p:cNvSpPr/>
          <p:nvPr/>
        </p:nvSpPr>
        <p:spPr>
          <a:xfrm>
            <a:off x="4138368" y="3660039"/>
            <a:ext cx="940792" cy="485264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Проверка/ экспертиза РЭЦ 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(10 </a:t>
            </a:r>
            <a:r>
              <a:rPr lang="ru-RU" sz="970" b="1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4149640" y="4214532"/>
            <a:ext cx="929520" cy="89552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Подготовка и отправка в МПТ:</a:t>
            </a:r>
          </a:p>
          <a:p>
            <a:pPr marL="173279" indent="-173279" algn="ctr">
              <a:buFontTx/>
              <a:buChar char="-"/>
            </a:pPr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заключения – реестры</a:t>
            </a:r>
          </a:p>
          <a:p>
            <a:pPr marL="173279" indent="-173279" algn="ctr">
              <a:buFontTx/>
              <a:buChar char="-"/>
            </a:pPr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отказы </a:t>
            </a:r>
          </a:p>
          <a:p>
            <a:pPr algn="ctr"/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(10 </a:t>
            </a:r>
            <a:r>
              <a:rPr lang="ru-RU" sz="910" b="1" u="sng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123" name="Прямая со стрелкой 122"/>
          <p:cNvCxnSpPr>
            <a:endCxn id="121" idx="0"/>
          </p:cNvCxnSpPr>
          <p:nvPr/>
        </p:nvCxnSpPr>
        <p:spPr>
          <a:xfrm flipV="1">
            <a:off x="5079160" y="3902671"/>
            <a:ext cx="1" cy="2383950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Прямоугольник с двумя вырезанными противолежащими углами 38"/>
          <p:cNvSpPr/>
          <p:nvPr/>
        </p:nvSpPr>
        <p:spPr>
          <a:xfrm>
            <a:off x="5145908" y="3959444"/>
            <a:ext cx="1504585" cy="336201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Рассмотрение/ решение МПТ 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(14 </a:t>
            </a:r>
            <a:r>
              <a:rPr lang="ru-RU" sz="970" b="1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70" b="1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29" name="Заголовок 1"/>
          <p:cNvSpPr txBox="1">
            <a:spLocks/>
          </p:cNvSpPr>
          <p:nvPr/>
        </p:nvSpPr>
        <p:spPr>
          <a:xfrm>
            <a:off x="5148503" y="4353155"/>
            <a:ext cx="1488641" cy="55497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Реестры получателей и лист ожидания размещены в ГИСП </a:t>
            </a:r>
          </a:p>
          <a:p>
            <a:pPr algn="ctr"/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(14 </a:t>
            </a:r>
            <a:r>
              <a:rPr lang="ru-RU" sz="910" b="1" u="sng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46" name="Прямоугольник с двумя вырезанными противолежащими углами 38"/>
          <p:cNvSpPr/>
          <p:nvPr/>
        </p:nvSpPr>
        <p:spPr>
          <a:xfrm>
            <a:off x="6706060" y="4116179"/>
            <a:ext cx="3050897" cy="300474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54492"/>
            <a:r>
              <a:rPr lang="ru-RU" sz="970" b="1" dirty="0">
                <a:solidFill>
                  <a:srgbClr val="283E6E"/>
                </a:solidFill>
                <a:cs typeface="Times New Roman" panose="02020603050405020304" pitchFamily="18" charset="0"/>
              </a:rPr>
              <a:t>Подготовка и заключение 3х сторонних соглашений о субсидировании</a:t>
            </a:r>
            <a:endParaRPr lang="ru-RU" sz="970" b="1" dirty="0">
              <a:solidFill>
                <a:srgbClr val="C0504D"/>
              </a:solidFill>
              <a:cs typeface="Times New Roman" panose="02020603050405020304" pitchFamily="18" charset="0"/>
            </a:endParaRPr>
          </a:p>
        </p:txBody>
      </p:sp>
      <p:sp>
        <p:nvSpPr>
          <p:cNvPr id="147" name="Заголовок 1"/>
          <p:cNvSpPr txBox="1">
            <a:spLocks/>
          </p:cNvSpPr>
          <p:nvPr/>
        </p:nvSpPr>
        <p:spPr>
          <a:xfrm>
            <a:off x="6697459" y="4491778"/>
            <a:ext cx="1070711" cy="72189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Заявка в РЭЦ на заключение соглашения или отказ</a:t>
            </a:r>
          </a:p>
          <a:p>
            <a:pPr algn="ctr"/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(10 </a:t>
            </a:r>
            <a:r>
              <a:rPr lang="ru-RU" sz="910" b="1" u="sng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48" name="Заголовок 1"/>
          <p:cNvSpPr txBox="1">
            <a:spLocks/>
          </p:cNvSpPr>
          <p:nvPr/>
        </p:nvSpPr>
        <p:spPr>
          <a:xfrm>
            <a:off x="7818237" y="4491778"/>
            <a:ext cx="691591" cy="72189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Подготовка и отправка РЭЦ  в МПТ перечней</a:t>
            </a:r>
          </a:p>
          <a:p>
            <a:pPr algn="ctr"/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(5 </a:t>
            </a:r>
            <a:r>
              <a:rPr lang="ru-RU" sz="910" b="1" u="sng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149" name="Прямая со стрелкой 148"/>
          <p:cNvCxnSpPr/>
          <p:nvPr/>
        </p:nvCxnSpPr>
        <p:spPr>
          <a:xfrm flipV="1">
            <a:off x="6642823" y="4210324"/>
            <a:ext cx="12911" cy="2097355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endCxn id="146" idx="0"/>
          </p:cNvCxnSpPr>
          <p:nvPr/>
        </p:nvCxnSpPr>
        <p:spPr>
          <a:xfrm flipV="1">
            <a:off x="9750491" y="4266416"/>
            <a:ext cx="6465" cy="2031311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Заголовок 1"/>
          <p:cNvSpPr txBox="1">
            <a:spLocks/>
          </p:cNvSpPr>
          <p:nvPr/>
        </p:nvSpPr>
        <p:spPr>
          <a:xfrm>
            <a:off x="8583512" y="4491778"/>
            <a:ext cx="1164086" cy="88064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vert="horz" lIns="55449" tIns="27725" rIns="55449" bIns="2772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МПТ:</a:t>
            </a:r>
          </a:p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 - обеспечивает подписание соглашений,</a:t>
            </a:r>
          </a:p>
          <a:p>
            <a:pPr algn="ctr"/>
            <a:r>
              <a:rPr lang="ru-RU" sz="910" b="1" dirty="0">
                <a:solidFill>
                  <a:srgbClr val="1F497D"/>
                </a:solidFill>
                <a:cs typeface="Times New Roman" panose="02020603050405020304" pitchFamily="18" charset="0"/>
              </a:rPr>
              <a:t>- Размещает реестр получателей в ГИСП </a:t>
            </a:r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(10 </a:t>
            </a:r>
            <a:r>
              <a:rPr lang="ru-RU" sz="910" b="1" u="sng" dirty="0" err="1">
                <a:solidFill>
                  <a:srgbClr val="C0504D"/>
                </a:solidFill>
                <a:cs typeface="Times New Roman" panose="02020603050405020304" pitchFamily="18" charset="0"/>
              </a:rPr>
              <a:t>к.д</a:t>
            </a:r>
            <a:r>
              <a:rPr lang="ru-RU" sz="910" b="1" u="sng" dirty="0">
                <a:solidFill>
                  <a:srgbClr val="C0504D"/>
                </a:solidFill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160" name="Прямая со стрелкой 159"/>
          <p:cNvCxnSpPr/>
          <p:nvPr/>
        </p:nvCxnSpPr>
        <p:spPr>
          <a:xfrm flipV="1">
            <a:off x="11363683" y="2662785"/>
            <a:ext cx="0" cy="3644894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874525" y="1568946"/>
            <a:ext cx="21203" cy="4717675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99" idx="0"/>
          </p:cNvCxnSpPr>
          <p:nvPr/>
        </p:nvCxnSpPr>
        <p:spPr>
          <a:xfrm flipV="1">
            <a:off x="4105717" y="1504094"/>
            <a:ext cx="21203" cy="4792691"/>
          </a:xfrm>
          <a:prstGeom prst="straightConnector1">
            <a:avLst/>
          </a:prstGeom>
          <a:ln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7811" y="252693"/>
            <a:ext cx="2555055" cy="17321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50" b="1" spc="-9" dirty="0">
                <a:solidFill>
                  <a:srgbClr val="00305B"/>
                </a:solidFill>
                <a:latin typeface="Arial"/>
                <a:cs typeface="Arial"/>
              </a:rPr>
              <a:t>РЕГИОНАЛЬНАЯ</a:t>
            </a:r>
            <a:r>
              <a:rPr sz="1050" b="1" spc="-86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1050" b="1" spc="-14" dirty="0">
                <a:solidFill>
                  <a:srgbClr val="00305B"/>
                </a:solidFill>
                <a:latin typeface="Arial"/>
                <a:cs typeface="Arial"/>
              </a:rPr>
              <a:t>ПОВЕСТКА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47964" y="2880366"/>
            <a:ext cx="164108" cy="143955"/>
          </a:xfrm>
          <a:custGeom>
            <a:avLst/>
            <a:gdLst/>
            <a:ahLst/>
            <a:cxnLst/>
            <a:rect l="l" t="t" r="r" b="b"/>
            <a:pathLst>
              <a:path w="180975" h="158750">
                <a:moveTo>
                  <a:pt x="18879" y="6553"/>
                </a:moveTo>
                <a:lnTo>
                  <a:pt x="5372" y="6553"/>
                </a:lnTo>
                <a:lnTo>
                  <a:pt x="173100" y="79247"/>
                </a:lnTo>
                <a:lnTo>
                  <a:pt x="1625" y="153581"/>
                </a:lnTo>
                <a:lnTo>
                  <a:pt x="3759" y="158508"/>
                </a:lnTo>
                <a:lnTo>
                  <a:pt x="180924" y="81711"/>
                </a:lnTo>
                <a:lnTo>
                  <a:pt x="180924" y="76784"/>
                </a:lnTo>
                <a:lnTo>
                  <a:pt x="18879" y="6553"/>
                </a:lnTo>
                <a:close/>
              </a:path>
              <a:path w="180975" h="158750">
                <a:moveTo>
                  <a:pt x="3759" y="0"/>
                </a:moveTo>
                <a:lnTo>
                  <a:pt x="0" y="2463"/>
                </a:lnTo>
                <a:lnTo>
                  <a:pt x="0" y="80746"/>
                </a:lnTo>
                <a:lnTo>
                  <a:pt x="2692" y="83438"/>
                </a:lnTo>
                <a:lnTo>
                  <a:pt x="81864" y="83438"/>
                </a:lnTo>
                <a:lnTo>
                  <a:pt x="81864" y="78066"/>
                </a:lnTo>
                <a:lnTo>
                  <a:pt x="5372" y="78066"/>
                </a:lnTo>
                <a:lnTo>
                  <a:pt x="5372" y="6553"/>
                </a:lnTo>
                <a:lnTo>
                  <a:pt x="18879" y="6553"/>
                </a:lnTo>
                <a:lnTo>
                  <a:pt x="3759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6047964" y="2880366"/>
            <a:ext cx="164108" cy="143955"/>
          </a:xfrm>
          <a:custGeom>
            <a:avLst/>
            <a:gdLst/>
            <a:ahLst/>
            <a:cxnLst/>
            <a:rect l="l" t="t" r="r" b="b"/>
            <a:pathLst>
              <a:path w="180975" h="158750">
                <a:moveTo>
                  <a:pt x="3759" y="158508"/>
                </a:moveTo>
                <a:lnTo>
                  <a:pt x="1625" y="153581"/>
                </a:lnTo>
                <a:lnTo>
                  <a:pt x="173100" y="79247"/>
                </a:lnTo>
                <a:lnTo>
                  <a:pt x="5372" y="6553"/>
                </a:lnTo>
                <a:lnTo>
                  <a:pt x="5372" y="78066"/>
                </a:lnTo>
                <a:lnTo>
                  <a:pt x="81864" y="78066"/>
                </a:lnTo>
                <a:lnTo>
                  <a:pt x="81864" y="83438"/>
                </a:lnTo>
                <a:lnTo>
                  <a:pt x="2692" y="83438"/>
                </a:lnTo>
                <a:lnTo>
                  <a:pt x="0" y="80746"/>
                </a:lnTo>
                <a:lnTo>
                  <a:pt x="0" y="2463"/>
                </a:lnTo>
                <a:lnTo>
                  <a:pt x="3759" y="0"/>
                </a:lnTo>
                <a:lnTo>
                  <a:pt x="180924" y="76784"/>
                </a:lnTo>
                <a:lnTo>
                  <a:pt x="180924" y="81711"/>
                </a:lnTo>
                <a:lnTo>
                  <a:pt x="3759" y="158508"/>
                </a:lnTo>
                <a:close/>
              </a:path>
            </a:pathLst>
          </a:custGeom>
          <a:ln w="6350">
            <a:solidFill>
              <a:srgbClr val="008FC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6047964" y="3388809"/>
            <a:ext cx="164108" cy="143955"/>
          </a:xfrm>
          <a:custGeom>
            <a:avLst/>
            <a:gdLst/>
            <a:ahLst/>
            <a:cxnLst/>
            <a:rect l="l" t="t" r="r" b="b"/>
            <a:pathLst>
              <a:path w="180975" h="158750">
                <a:moveTo>
                  <a:pt x="18879" y="6553"/>
                </a:moveTo>
                <a:lnTo>
                  <a:pt x="5372" y="6553"/>
                </a:lnTo>
                <a:lnTo>
                  <a:pt x="173100" y="79247"/>
                </a:lnTo>
                <a:lnTo>
                  <a:pt x="1625" y="153581"/>
                </a:lnTo>
                <a:lnTo>
                  <a:pt x="3759" y="158508"/>
                </a:lnTo>
                <a:lnTo>
                  <a:pt x="180924" y="81711"/>
                </a:lnTo>
                <a:lnTo>
                  <a:pt x="180924" y="76784"/>
                </a:lnTo>
                <a:lnTo>
                  <a:pt x="18879" y="6553"/>
                </a:lnTo>
                <a:close/>
              </a:path>
              <a:path w="180975" h="158750">
                <a:moveTo>
                  <a:pt x="3759" y="0"/>
                </a:moveTo>
                <a:lnTo>
                  <a:pt x="0" y="2463"/>
                </a:lnTo>
                <a:lnTo>
                  <a:pt x="0" y="80746"/>
                </a:lnTo>
                <a:lnTo>
                  <a:pt x="2692" y="83438"/>
                </a:lnTo>
                <a:lnTo>
                  <a:pt x="81864" y="83438"/>
                </a:lnTo>
                <a:lnTo>
                  <a:pt x="81864" y="78066"/>
                </a:lnTo>
                <a:lnTo>
                  <a:pt x="5372" y="78066"/>
                </a:lnTo>
                <a:lnTo>
                  <a:pt x="5372" y="6553"/>
                </a:lnTo>
                <a:lnTo>
                  <a:pt x="18879" y="6553"/>
                </a:lnTo>
                <a:lnTo>
                  <a:pt x="3759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6047964" y="3388809"/>
            <a:ext cx="164108" cy="143955"/>
          </a:xfrm>
          <a:custGeom>
            <a:avLst/>
            <a:gdLst/>
            <a:ahLst/>
            <a:cxnLst/>
            <a:rect l="l" t="t" r="r" b="b"/>
            <a:pathLst>
              <a:path w="180975" h="158750">
                <a:moveTo>
                  <a:pt x="3759" y="158508"/>
                </a:moveTo>
                <a:lnTo>
                  <a:pt x="1625" y="153581"/>
                </a:lnTo>
                <a:lnTo>
                  <a:pt x="173100" y="79247"/>
                </a:lnTo>
                <a:lnTo>
                  <a:pt x="5372" y="6553"/>
                </a:lnTo>
                <a:lnTo>
                  <a:pt x="5372" y="78066"/>
                </a:lnTo>
                <a:lnTo>
                  <a:pt x="81864" y="78066"/>
                </a:lnTo>
                <a:lnTo>
                  <a:pt x="81864" y="83438"/>
                </a:lnTo>
                <a:lnTo>
                  <a:pt x="2692" y="83438"/>
                </a:lnTo>
                <a:lnTo>
                  <a:pt x="0" y="80746"/>
                </a:lnTo>
                <a:lnTo>
                  <a:pt x="0" y="2463"/>
                </a:lnTo>
                <a:lnTo>
                  <a:pt x="3759" y="0"/>
                </a:lnTo>
                <a:lnTo>
                  <a:pt x="180924" y="76784"/>
                </a:lnTo>
                <a:lnTo>
                  <a:pt x="180924" y="81711"/>
                </a:lnTo>
                <a:lnTo>
                  <a:pt x="3759" y="158508"/>
                </a:lnTo>
                <a:close/>
              </a:path>
            </a:pathLst>
          </a:custGeom>
          <a:ln w="6350">
            <a:solidFill>
              <a:srgbClr val="008FC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6045084" y="3907844"/>
            <a:ext cx="169820" cy="149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 txBox="1"/>
          <p:nvPr/>
        </p:nvSpPr>
        <p:spPr>
          <a:xfrm>
            <a:off x="1726797" y="1084000"/>
            <a:ext cx="6181070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algn="r">
              <a:spcBef>
                <a:spcPts val="91"/>
              </a:spcBef>
            </a:pPr>
            <a:r>
              <a:rPr sz="2000" b="1" spc="-5" dirty="0">
                <a:solidFill>
                  <a:srgbClr val="00305B"/>
                </a:solidFill>
                <a:latin typeface="Arial"/>
                <a:cs typeface="Arial"/>
              </a:rPr>
              <a:t>АКСЕЛЕРАЦИОННЫЙ</a:t>
            </a:r>
            <a:r>
              <a:rPr sz="2000" b="1" spc="-145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/>
          </p:nvPr>
        </p:nvGraphicFramePr>
        <p:xfrm>
          <a:off x="5823166" y="1634067"/>
          <a:ext cx="5657634" cy="2622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26"/>
                <a:gridCol w="237145"/>
                <a:gridCol w="5295563"/>
              </a:tblGrid>
              <a:tr h="382678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АКСЕЛЕРАЦИЯ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63916" marB="0">
                    <a:lnB w="12700">
                      <a:solidFill>
                        <a:srgbClr val="C9D8E9"/>
                      </a:solidFill>
                      <a:prstDash val="solid"/>
                    </a:lnB>
                    <a:solidFill>
                      <a:srgbClr val="51A1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0269">
                <a:tc gridSpan="3">
                  <a:txBody>
                    <a:bodyPr/>
                    <a:lstStyle/>
                    <a:p>
                      <a:pPr marL="149860" marR="227329" algn="just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240" dirty="0">
                          <a:latin typeface="Arial"/>
                          <a:cs typeface="Arial"/>
                        </a:rPr>
                        <a:t>—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целостная система образовательных, финансовых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нефинансовых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мер,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направленных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поддержку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ускоренное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развитие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экспортной 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деятельности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компаний,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том числе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осуществлявших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экспортных  поставок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ранее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82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43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8FCF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FCF"/>
                      </a:solidFill>
                      <a:prstDash val="solid"/>
                    </a:lnL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008FC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</a:tr>
              <a:tr h="5603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8FCF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FCF"/>
                      </a:solidFill>
                      <a:prstDash val="solid"/>
                    </a:lnL>
                    <a:lnT w="12700">
                      <a:solidFill>
                        <a:srgbClr val="008FCF"/>
                      </a:solidFill>
                      <a:prstDash val="solid"/>
                    </a:lnT>
                    <a:lnB w="12700">
                      <a:solidFill>
                        <a:srgbClr val="008FC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</a:tr>
              <a:tr h="5747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8FCF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FCF"/>
                      </a:solidFill>
                      <a:prstDash val="solid"/>
                    </a:lnL>
                    <a:lnT w="12700">
                      <a:solidFill>
                        <a:srgbClr val="008FCF"/>
                      </a:solidFill>
                      <a:prstDash val="solid"/>
                    </a:lnT>
                    <a:lnB w="12700">
                      <a:solidFill>
                        <a:srgbClr val="008FC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879316" y="2794163"/>
            <a:ext cx="3545916" cy="310037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1088"/>
              </a:lnSpc>
              <a:spcBef>
                <a:spcPts val="218"/>
              </a:spcBef>
            </a:pPr>
            <a:r>
              <a:rPr sz="1100" b="1" spc="-54" dirty="0">
                <a:solidFill>
                  <a:srgbClr val="1D71B8"/>
                </a:solidFill>
                <a:latin typeface="Arial"/>
                <a:cs typeface="Arial"/>
              </a:rPr>
              <a:t>Комплексное решение </a:t>
            </a:r>
            <a:r>
              <a:rPr sz="1100" b="1" spc="-82" dirty="0">
                <a:solidFill>
                  <a:srgbClr val="1D71B8"/>
                </a:solidFill>
                <a:latin typeface="Arial"/>
                <a:cs typeface="Arial"/>
              </a:rPr>
              <a:t>ключевых </a:t>
            </a:r>
            <a:r>
              <a:rPr sz="1100" b="1" spc="-73" dirty="0">
                <a:solidFill>
                  <a:srgbClr val="1D71B8"/>
                </a:solidFill>
                <a:latin typeface="Arial"/>
                <a:cs typeface="Arial"/>
              </a:rPr>
              <a:t>проблем </a:t>
            </a:r>
            <a:r>
              <a:rPr sz="1100" b="1" spc="-59" dirty="0">
                <a:solidFill>
                  <a:srgbClr val="1D71B8"/>
                </a:solidFill>
                <a:latin typeface="Arial"/>
                <a:cs typeface="Arial"/>
              </a:rPr>
              <a:t>компаний  </a:t>
            </a:r>
            <a:r>
              <a:rPr sz="1100" b="1" spc="-91" dirty="0">
                <a:solidFill>
                  <a:srgbClr val="1D71B8"/>
                </a:solidFill>
                <a:latin typeface="Arial"/>
                <a:cs typeface="Arial"/>
              </a:rPr>
              <a:t>для </a:t>
            </a:r>
            <a:r>
              <a:rPr sz="1100" b="1" spc="-100" dirty="0">
                <a:solidFill>
                  <a:srgbClr val="1D71B8"/>
                </a:solidFill>
                <a:latin typeface="Arial"/>
                <a:cs typeface="Arial"/>
              </a:rPr>
              <a:t>выхода </a:t>
            </a:r>
            <a:r>
              <a:rPr sz="1100" b="1" spc="-73" dirty="0">
                <a:solidFill>
                  <a:srgbClr val="1D71B8"/>
                </a:solidFill>
                <a:latin typeface="Arial"/>
                <a:cs typeface="Arial"/>
              </a:rPr>
              <a:t>на </a:t>
            </a:r>
            <a:r>
              <a:rPr sz="1100" b="1" spc="-63" dirty="0">
                <a:solidFill>
                  <a:srgbClr val="1D71B8"/>
                </a:solidFill>
                <a:latin typeface="Arial"/>
                <a:cs typeface="Arial"/>
              </a:rPr>
              <a:t>внешние</a:t>
            </a:r>
            <a:r>
              <a:rPr sz="1100" b="1" spc="-18" dirty="0">
                <a:solidFill>
                  <a:srgbClr val="1D71B8"/>
                </a:solidFill>
                <a:latin typeface="Arial"/>
                <a:cs typeface="Arial"/>
              </a:rPr>
              <a:t> </a:t>
            </a:r>
            <a:r>
              <a:rPr sz="1100" b="1" spc="-63" dirty="0">
                <a:solidFill>
                  <a:srgbClr val="1D71B8"/>
                </a:solidFill>
                <a:latin typeface="Arial"/>
                <a:cs typeface="Arial"/>
              </a:rPr>
              <a:t>рынки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2181" y="2721584"/>
            <a:ext cx="4212689" cy="462382"/>
          </a:xfrm>
          <a:custGeom>
            <a:avLst/>
            <a:gdLst/>
            <a:ahLst/>
            <a:cxnLst/>
            <a:rect l="l" t="t" r="r" b="b"/>
            <a:pathLst>
              <a:path w="4645659" h="509904">
                <a:moveTo>
                  <a:pt x="0" y="509295"/>
                </a:moveTo>
                <a:lnTo>
                  <a:pt x="4645596" y="509295"/>
                </a:lnTo>
                <a:lnTo>
                  <a:pt x="4645596" y="0"/>
                </a:lnTo>
                <a:lnTo>
                  <a:pt x="0" y="0"/>
                </a:lnTo>
                <a:lnTo>
                  <a:pt x="0" y="509295"/>
                </a:lnTo>
                <a:close/>
              </a:path>
            </a:pathLst>
          </a:custGeom>
          <a:ln w="1270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6458571" y="3233506"/>
            <a:ext cx="3932265" cy="451102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431864" marR="4607" indent="-420922">
              <a:lnSpc>
                <a:spcPts val="1088"/>
              </a:lnSpc>
              <a:spcBef>
                <a:spcPts val="218"/>
              </a:spcBef>
              <a:tabLst>
                <a:tab pos="217083" algn="l"/>
                <a:tab pos="431864" algn="l"/>
              </a:tabLst>
            </a:pPr>
            <a:r>
              <a:rPr sz="997" b="1" u="sng" spc="-68" dirty="0">
                <a:solidFill>
                  <a:srgbClr val="1D71B8"/>
                </a:solidFill>
                <a:uFill>
                  <a:solidFill>
                    <a:srgbClr val="1D71B8"/>
                  </a:solidFill>
                </a:uFill>
                <a:latin typeface="Arial"/>
                <a:cs typeface="Arial"/>
              </a:rPr>
              <a:t> 	</a:t>
            </a:r>
            <a:r>
              <a:rPr sz="997" b="1" spc="-68" dirty="0">
                <a:solidFill>
                  <a:srgbClr val="1D71B8"/>
                </a:solidFill>
                <a:latin typeface="Arial"/>
                <a:cs typeface="Arial"/>
              </a:rPr>
              <a:t>	</a:t>
            </a:r>
            <a:r>
              <a:rPr sz="1100" b="1" spc="-68" dirty="0">
                <a:solidFill>
                  <a:srgbClr val="1D71B8"/>
                </a:solidFill>
                <a:latin typeface="Arial"/>
                <a:cs typeface="Arial"/>
              </a:rPr>
              <a:t>Полный </a:t>
            </a:r>
            <a:r>
              <a:rPr sz="1100" b="1" spc="-45" dirty="0">
                <a:solidFill>
                  <a:srgbClr val="1D71B8"/>
                </a:solidFill>
                <a:latin typeface="Arial"/>
                <a:cs typeface="Arial"/>
              </a:rPr>
              <a:t>цикл </a:t>
            </a:r>
            <a:r>
              <a:rPr sz="1100" b="1" spc="-63" dirty="0">
                <a:solidFill>
                  <a:srgbClr val="1D71B8"/>
                </a:solidFill>
                <a:latin typeface="Arial"/>
                <a:cs typeface="Arial"/>
              </a:rPr>
              <a:t>сопровождения </a:t>
            </a:r>
            <a:r>
              <a:rPr sz="1100" b="1" spc="-50" dirty="0">
                <a:solidFill>
                  <a:srgbClr val="1D71B8"/>
                </a:solidFill>
                <a:latin typeface="Arial"/>
                <a:cs typeface="Arial"/>
              </a:rPr>
              <a:t>и поддержки </a:t>
            </a:r>
            <a:r>
              <a:rPr sz="1100" b="1" spc="-59" dirty="0">
                <a:solidFill>
                  <a:srgbClr val="1D71B8"/>
                </a:solidFill>
                <a:latin typeface="Arial"/>
                <a:cs typeface="Arial"/>
              </a:rPr>
              <a:t>от</a:t>
            </a:r>
            <a:r>
              <a:rPr sz="1100" b="1" spc="-118" dirty="0">
                <a:solidFill>
                  <a:srgbClr val="1D71B8"/>
                </a:solidFill>
                <a:latin typeface="Arial"/>
                <a:cs typeface="Arial"/>
              </a:rPr>
              <a:t> </a:t>
            </a:r>
            <a:r>
              <a:rPr sz="1100" b="1" spc="-82" dirty="0">
                <a:solidFill>
                  <a:srgbClr val="1D71B8"/>
                </a:solidFill>
                <a:latin typeface="Arial"/>
                <a:cs typeface="Arial"/>
              </a:rPr>
              <a:t>формирования  </a:t>
            </a:r>
            <a:r>
              <a:rPr sz="1100" b="1" spc="-63" dirty="0">
                <a:solidFill>
                  <a:srgbClr val="1D71B8"/>
                </a:solidFill>
                <a:latin typeface="Arial"/>
                <a:cs typeface="Arial"/>
              </a:rPr>
              <a:t>экспортных </a:t>
            </a:r>
            <a:r>
              <a:rPr sz="1100" b="1" spc="-54" dirty="0">
                <a:solidFill>
                  <a:srgbClr val="1D71B8"/>
                </a:solidFill>
                <a:latin typeface="Arial"/>
                <a:cs typeface="Arial"/>
              </a:rPr>
              <a:t>компетенций </a:t>
            </a:r>
            <a:r>
              <a:rPr sz="1100" b="1" spc="-68" dirty="0">
                <a:solidFill>
                  <a:srgbClr val="1D71B8"/>
                </a:solidFill>
                <a:latin typeface="Arial"/>
                <a:cs typeface="Arial"/>
              </a:rPr>
              <a:t>до </a:t>
            </a:r>
            <a:r>
              <a:rPr sz="1100" b="1" spc="-63" dirty="0">
                <a:solidFill>
                  <a:srgbClr val="1D71B8"/>
                </a:solidFill>
                <a:latin typeface="Arial"/>
                <a:cs typeface="Arial"/>
              </a:rPr>
              <a:t>заключения </a:t>
            </a:r>
            <a:r>
              <a:rPr sz="1100" b="1" spc="-54" dirty="0">
                <a:solidFill>
                  <a:srgbClr val="1D71B8"/>
                </a:solidFill>
                <a:latin typeface="Arial"/>
                <a:cs typeface="Arial"/>
              </a:rPr>
              <a:t>экспортного  </a:t>
            </a:r>
            <a:r>
              <a:rPr sz="1100" b="1" spc="-50" dirty="0">
                <a:solidFill>
                  <a:srgbClr val="1D71B8"/>
                </a:solidFill>
                <a:latin typeface="Arial"/>
                <a:cs typeface="Arial"/>
              </a:rPr>
              <a:t>контракта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32181" y="3230020"/>
            <a:ext cx="4212689" cy="462382"/>
          </a:xfrm>
          <a:custGeom>
            <a:avLst/>
            <a:gdLst/>
            <a:ahLst/>
            <a:cxnLst/>
            <a:rect l="l" t="t" r="r" b="b"/>
            <a:pathLst>
              <a:path w="4645659" h="509904">
                <a:moveTo>
                  <a:pt x="0" y="509295"/>
                </a:moveTo>
                <a:lnTo>
                  <a:pt x="4645596" y="509295"/>
                </a:lnTo>
                <a:lnTo>
                  <a:pt x="4645596" y="0"/>
                </a:lnTo>
                <a:lnTo>
                  <a:pt x="0" y="0"/>
                </a:lnTo>
                <a:lnTo>
                  <a:pt x="0" y="509295"/>
                </a:lnTo>
                <a:close/>
              </a:path>
            </a:pathLst>
          </a:custGeom>
          <a:ln w="1270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6874885" y="3732050"/>
            <a:ext cx="3382935" cy="451102"/>
          </a:xfrm>
          <a:prstGeom prst="rect">
            <a:avLst/>
          </a:prstGeom>
        </p:spPr>
        <p:txBody>
          <a:bodyPr vert="horz" wrap="square" lIns="0" tIns="27639" rIns="0" bIns="0" rtlCol="0">
            <a:spAutoFit/>
          </a:bodyPr>
          <a:lstStyle/>
          <a:p>
            <a:pPr marL="11516" marR="4607">
              <a:lnSpc>
                <a:spcPts val="1088"/>
              </a:lnSpc>
              <a:spcBef>
                <a:spcPts val="218"/>
              </a:spcBef>
            </a:pPr>
            <a:r>
              <a:rPr sz="1100" b="1" spc="-86" dirty="0">
                <a:solidFill>
                  <a:srgbClr val="1D71B8"/>
                </a:solidFill>
                <a:latin typeface="Arial"/>
                <a:cs typeface="Arial"/>
              </a:rPr>
              <a:t>Высокая </a:t>
            </a:r>
            <a:r>
              <a:rPr sz="1100" b="1" spc="-82" dirty="0">
                <a:solidFill>
                  <a:srgbClr val="1D71B8"/>
                </a:solidFill>
                <a:latin typeface="Arial"/>
                <a:cs typeface="Arial"/>
              </a:rPr>
              <a:t>эффективность </a:t>
            </a:r>
            <a:r>
              <a:rPr sz="1100" b="1" spc="-68" dirty="0">
                <a:solidFill>
                  <a:srgbClr val="1D71B8"/>
                </a:solidFill>
                <a:latin typeface="Arial"/>
                <a:cs typeface="Arial"/>
              </a:rPr>
              <a:t>мер </a:t>
            </a:r>
            <a:r>
              <a:rPr sz="1100" b="1" spc="-50" dirty="0">
                <a:solidFill>
                  <a:srgbClr val="1D71B8"/>
                </a:solidFill>
                <a:latin typeface="Arial"/>
                <a:cs typeface="Arial"/>
              </a:rPr>
              <a:t>поддержки, </a:t>
            </a:r>
            <a:r>
              <a:rPr sz="1100" b="1" spc="-82" dirty="0">
                <a:solidFill>
                  <a:srgbClr val="1D71B8"/>
                </a:solidFill>
                <a:latin typeface="Arial"/>
                <a:cs typeface="Arial"/>
              </a:rPr>
              <a:t>предоставляемых  </a:t>
            </a:r>
            <a:r>
              <a:rPr sz="1100" b="1" spc="-113" dirty="0">
                <a:solidFill>
                  <a:srgbClr val="1D71B8"/>
                </a:solidFill>
                <a:latin typeface="Arial"/>
                <a:cs typeface="Arial"/>
              </a:rPr>
              <a:t>в </a:t>
            </a:r>
            <a:r>
              <a:rPr sz="1100" b="1" spc="-68" dirty="0">
                <a:solidFill>
                  <a:srgbClr val="1D71B8"/>
                </a:solidFill>
                <a:latin typeface="Arial"/>
                <a:cs typeface="Arial"/>
              </a:rPr>
              <a:t>соответствии </a:t>
            </a:r>
            <a:r>
              <a:rPr sz="1100" b="1" spc="-73" dirty="0">
                <a:solidFill>
                  <a:srgbClr val="1D71B8"/>
                </a:solidFill>
                <a:latin typeface="Arial"/>
                <a:cs typeface="Arial"/>
              </a:rPr>
              <a:t>с </a:t>
            </a:r>
            <a:r>
              <a:rPr sz="1100" b="1" spc="-45" dirty="0">
                <a:solidFill>
                  <a:srgbClr val="1D71B8"/>
                </a:solidFill>
                <a:latin typeface="Arial"/>
                <a:cs typeface="Arial"/>
              </a:rPr>
              <a:t>оценкой </a:t>
            </a:r>
            <a:r>
              <a:rPr sz="1100" b="1" spc="-54" dirty="0">
                <a:solidFill>
                  <a:srgbClr val="1D71B8"/>
                </a:solidFill>
                <a:latin typeface="Arial"/>
                <a:cs typeface="Arial"/>
              </a:rPr>
              <a:t>экспортного</a:t>
            </a:r>
            <a:r>
              <a:rPr sz="1100" b="1" spc="-41" dirty="0">
                <a:solidFill>
                  <a:srgbClr val="1D71B8"/>
                </a:solidFill>
                <a:latin typeface="Arial"/>
                <a:cs typeface="Arial"/>
              </a:rPr>
              <a:t> </a:t>
            </a:r>
            <a:r>
              <a:rPr sz="1100" b="1" spc="-68" dirty="0">
                <a:solidFill>
                  <a:srgbClr val="1D71B8"/>
                </a:solidFill>
                <a:latin typeface="Arial"/>
                <a:cs typeface="Arial"/>
              </a:rPr>
              <a:t>потенциала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91117" y="4010011"/>
            <a:ext cx="1127016" cy="17321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050" b="1" spc="-50" dirty="0">
                <a:solidFill>
                  <a:srgbClr val="1D71B8"/>
                </a:solidFill>
                <a:latin typeface="Arial"/>
                <a:cs typeface="Arial"/>
              </a:rPr>
              <a:t>и</a:t>
            </a:r>
            <a:r>
              <a:rPr sz="1050" b="1" spc="-100" dirty="0">
                <a:solidFill>
                  <a:srgbClr val="1D71B8"/>
                </a:solidFill>
                <a:latin typeface="Arial"/>
                <a:cs typeface="Arial"/>
              </a:rPr>
              <a:t> </a:t>
            </a:r>
            <a:r>
              <a:rPr sz="1050" b="1" spc="-59" dirty="0">
                <a:solidFill>
                  <a:srgbClr val="1D71B8"/>
                </a:solidFill>
                <a:latin typeface="Arial"/>
                <a:cs typeface="Arial"/>
              </a:rPr>
              <a:t>экшн-планом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2181" y="3741739"/>
            <a:ext cx="4212689" cy="462382"/>
          </a:xfrm>
          <a:custGeom>
            <a:avLst/>
            <a:gdLst/>
            <a:ahLst/>
            <a:cxnLst/>
            <a:rect l="l" t="t" r="r" b="b"/>
            <a:pathLst>
              <a:path w="4645659" h="509904">
                <a:moveTo>
                  <a:pt x="0" y="509295"/>
                </a:moveTo>
                <a:lnTo>
                  <a:pt x="4645596" y="509295"/>
                </a:lnTo>
                <a:lnTo>
                  <a:pt x="4645596" y="0"/>
                </a:lnTo>
                <a:lnTo>
                  <a:pt x="0" y="0"/>
                </a:lnTo>
                <a:lnTo>
                  <a:pt x="0" y="509295"/>
                </a:lnTo>
                <a:close/>
              </a:path>
            </a:pathLst>
          </a:custGeom>
          <a:ln w="1270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6430851" y="2813205"/>
            <a:ext cx="244147" cy="302305"/>
          </a:xfrm>
          <a:custGeom>
            <a:avLst/>
            <a:gdLst/>
            <a:ahLst/>
            <a:cxnLst/>
            <a:rect l="l" t="t" r="r" b="b"/>
            <a:pathLst>
              <a:path w="269239" h="333375">
                <a:moveTo>
                  <a:pt x="80137" y="0"/>
                </a:moveTo>
                <a:lnTo>
                  <a:pt x="4699" y="0"/>
                </a:lnTo>
                <a:lnTo>
                  <a:pt x="0" y="4826"/>
                </a:lnTo>
                <a:lnTo>
                  <a:pt x="0" y="328422"/>
                </a:lnTo>
                <a:lnTo>
                  <a:pt x="4699" y="333121"/>
                </a:lnTo>
                <a:lnTo>
                  <a:pt x="264033" y="333121"/>
                </a:lnTo>
                <a:lnTo>
                  <a:pt x="268859" y="328422"/>
                </a:lnTo>
                <a:lnTo>
                  <a:pt x="268859" y="323596"/>
                </a:lnTo>
                <a:lnTo>
                  <a:pt x="9525" y="323596"/>
                </a:lnTo>
                <a:lnTo>
                  <a:pt x="9525" y="9525"/>
                </a:lnTo>
                <a:lnTo>
                  <a:pt x="80137" y="9525"/>
                </a:lnTo>
                <a:lnTo>
                  <a:pt x="80137" y="0"/>
                </a:lnTo>
                <a:close/>
              </a:path>
              <a:path w="269239" h="333375">
                <a:moveTo>
                  <a:pt x="264033" y="0"/>
                </a:moveTo>
                <a:lnTo>
                  <a:pt x="188722" y="0"/>
                </a:lnTo>
                <a:lnTo>
                  <a:pt x="188722" y="9525"/>
                </a:lnTo>
                <a:lnTo>
                  <a:pt x="259334" y="9525"/>
                </a:lnTo>
                <a:lnTo>
                  <a:pt x="259334" y="323596"/>
                </a:lnTo>
                <a:lnTo>
                  <a:pt x="268859" y="323596"/>
                </a:lnTo>
                <a:lnTo>
                  <a:pt x="268859" y="4825"/>
                </a:lnTo>
                <a:lnTo>
                  <a:pt x="264033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6470927" y="2889503"/>
            <a:ext cx="11977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38" y="0"/>
                </a:lnTo>
              </a:path>
            </a:pathLst>
          </a:custGeom>
          <a:ln w="9525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6470927" y="2943630"/>
            <a:ext cx="11977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38" y="0"/>
                </a:lnTo>
              </a:path>
            </a:pathLst>
          </a:custGeom>
          <a:ln w="9525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6470927" y="2987392"/>
            <a:ext cx="11977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38" y="0"/>
                </a:lnTo>
              </a:path>
            </a:pathLst>
          </a:custGeom>
          <a:ln w="9525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6470927" y="3037086"/>
            <a:ext cx="11977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1838" y="0"/>
                </a:lnTo>
              </a:path>
            </a:pathLst>
          </a:custGeom>
          <a:ln w="9398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6608319" y="2962458"/>
            <a:ext cx="43186" cy="33973"/>
          </a:xfrm>
          <a:custGeom>
            <a:avLst/>
            <a:gdLst/>
            <a:ahLst/>
            <a:cxnLst/>
            <a:rect l="l" t="t" r="r" b="b"/>
            <a:pathLst>
              <a:path w="47625" h="37464">
                <a:moveTo>
                  <a:pt x="6985" y="13970"/>
                </a:moveTo>
                <a:lnTo>
                  <a:pt x="0" y="20447"/>
                </a:lnTo>
                <a:lnTo>
                  <a:pt x="14605" y="36195"/>
                </a:lnTo>
                <a:lnTo>
                  <a:pt x="16383" y="37465"/>
                </a:lnTo>
                <a:lnTo>
                  <a:pt x="21971" y="36195"/>
                </a:lnTo>
                <a:lnTo>
                  <a:pt x="30608" y="25908"/>
                </a:lnTo>
                <a:lnTo>
                  <a:pt x="18034" y="25908"/>
                </a:lnTo>
                <a:lnTo>
                  <a:pt x="6985" y="13970"/>
                </a:lnTo>
                <a:close/>
              </a:path>
              <a:path w="47625" h="37464">
                <a:moveTo>
                  <a:pt x="39878" y="0"/>
                </a:moveTo>
                <a:lnTo>
                  <a:pt x="18034" y="25908"/>
                </a:lnTo>
                <a:lnTo>
                  <a:pt x="30608" y="25908"/>
                </a:lnTo>
                <a:lnTo>
                  <a:pt x="47244" y="6096"/>
                </a:lnTo>
                <a:lnTo>
                  <a:pt x="3987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6608319" y="2919386"/>
            <a:ext cx="43186" cy="34549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6985" y="14097"/>
                </a:moveTo>
                <a:lnTo>
                  <a:pt x="0" y="20574"/>
                </a:lnTo>
                <a:lnTo>
                  <a:pt x="14605" y="36322"/>
                </a:lnTo>
                <a:lnTo>
                  <a:pt x="16383" y="37592"/>
                </a:lnTo>
                <a:lnTo>
                  <a:pt x="21971" y="36195"/>
                </a:lnTo>
                <a:lnTo>
                  <a:pt x="30538" y="26035"/>
                </a:lnTo>
                <a:lnTo>
                  <a:pt x="18034" y="26035"/>
                </a:lnTo>
                <a:lnTo>
                  <a:pt x="6985" y="14097"/>
                </a:lnTo>
                <a:close/>
              </a:path>
              <a:path w="47625" h="38100">
                <a:moveTo>
                  <a:pt x="39878" y="0"/>
                </a:moveTo>
                <a:lnTo>
                  <a:pt x="18034" y="26035"/>
                </a:lnTo>
                <a:lnTo>
                  <a:pt x="30538" y="26035"/>
                </a:lnTo>
                <a:lnTo>
                  <a:pt x="47244" y="6223"/>
                </a:lnTo>
                <a:lnTo>
                  <a:pt x="39878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6612233" y="3022112"/>
            <a:ext cx="29943" cy="2994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6731" y="0"/>
                </a:moveTo>
                <a:lnTo>
                  <a:pt x="0" y="6730"/>
                </a:lnTo>
                <a:lnTo>
                  <a:pt x="26289" y="33019"/>
                </a:lnTo>
                <a:lnTo>
                  <a:pt x="33020" y="26288"/>
                </a:lnTo>
                <a:lnTo>
                  <a:pt x="6731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6612233" y="3022112"/>
            <a:ext cx="29943" cy="2994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289" y="0"/>
                </a:moveTo>
                <a:lnTo>
                  <a:pt x="0" y="26288"/>
                </a:lnTo>
                <a:lnTo>
                  <a:pt x="6731" y="33019"/>
                </a:lnTo>
                <a:lnTo>
                  <a:pt x="33020" y="6730"/>
                </a:lnTo>
                <a:lnTo>
                  <a:pt x="26289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6499257" y="283275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983" y="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6499257" y="2798202"/>
            <a:ext cx="4607" cy="32246"/>
          </a:xfrm>
          <a:custGeom>
            <a:avLst/>
            <a:gdLst/>
            <a:ahLst/>
            <a:cxnLst/>
            <a:rect l="l" t="t" r="r" b="b"/>
            <a:pathLst>
              <a:path w="5079" h="35560">
                <a:moveTo>
                  <a:pt x="0" y="35560"/>
                </a:moveTo>
                <a:lnTo>
                  <a:pt x="4698" y="35560"/>
                </a:lnTo>
                <a:lnTo>
                  <a:pt x="4698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6601983" y="2798352"/>
            <a:ext cx="4607" cy="32246"/>
          </a:xfrm>
          <a:custGeom>
            <a:avLst/>
            <a:gdLst/>
            <a:ahLst/>
            <a:cxnLst/>
            <a:rect l="l" t="t" r="r" b="b"/>
            <a:pathLst>
              <a:path w="5079" h="35560">
                <a:moveTo>
                  <a:pt x="4699" y="0"/>
                </a:moveTo>
                <a:lnTo>
                  <a:pt x="0" y="0"/>
                </a:lnTo>
                <a:lnTo>
                  <a:pt x="0" y="35560"/>
                </a:lnTo>
                <a:lnTo>
                  <a:pt x="4699" y="35560"/>
                </a:lnTo>
                <a:lnTo>
                  <a:pt x="4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6494882" y="2789712"/>
            <a:ext cx="115740" cy="49520"/>
          </a:xfrm>
          <a:custGeom>
            <a:avLst/>
            <a:gdLst/>
            <a:ahLst/>
            <a:cxnLst/>
            <a:rect l="l" t="t" r="r" b="b"/>
            <a:pathLst>
              <a:path w="127635" h="54610">
                <a:moveTo>
                  <a:pt x="122809" y="0"/>
                </a:moveTo>
                <a:lnTo>
                  <a:pt x="4826" y="0"/>
                </a:lnTo>
                <a:lnTo>
                  <a:pt x="0" y="4826"/>
                </a:lnTo>
                <a:lnTo>
                  <a:pt x="0" y="49784"/>
                </a:lnTo>
                <a:lnTo>
                  <a:pt x="4826" y="54610"/>
                </a:lnTo>
                <a:lnTo>
                  <a:pt x="122809" y="54610"/>
                </a:lnTo>
                <a:lnTo>
                  <a:pt x="127635" y="49784"/>
                </a:lnTo>
                <a:lnTo>
                  <a:pt x="127635" y="45085"/>
                </a:lnTo>
                <a:lnTo>
                  <a:pt x="9525" y="45085"/>
                </a:lnTo>
                <a:lnTo>
                  <a:pt x="9525" y="9525"/>
                </a:lnTo>
                <a:lnTo>
                  <a:pt x="127635" y="9524"/>
                </a:lnTo>
                <a:lnTo>
                  <a:pt x="127635" y="4825"/>
                </a:lnTo>
                <a:lnTo>
                  <a:pt x="122809" y="0"/>
                </a:lnTo>
                <a:close/>
              </a:path>
              <a:path w="127635" h="54610">
                <a:moveTo>
                  <a:pt x="127635" y="9524"/>
                </a:moveTo>
                <a:lnTo>
                  <a:pt x="118110" y="9525"/>
                </a:lnTo>
                <a:lnTo>
                  <a:pt x="118110" y="45085"/>
                </a:lnTo>
                <a:lnTo>
                  <a:pt x="127635" y="45085"/>
                </a:lnTo>
                <a:lnTo>
                  <a:pt x="127635" y="9524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6473058" y="3421165"/>
            <a:ext cx="200972" cy="87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6390082" y="3335633"/>
            <a:ext cx="325338" cy="251057"/>
          </a:xfrm>
          <a:custGeom>
            <a:avLst/>
            <a:gdLst/>
            <a:ahLst/>
            <a:cxnLst/>
            <a:rect l="l" t="t" r="r" b="b"/>
            <a:pathLst>
              <a:path w="358775" h="276860">
                <a:moveTo>
                  <a:pt x="354012" y="0"/>
                </a:moveTo>
                <a:lnTo>
                  <a:pt x="4762" y="0"/>
                </a:lnTo>
                <a:lnTo>
                  <a:pt x="0" y="4762"/>
                </a:lnTo>
                <a:lnTo>
                  <a:pt x="0" y="271602"/>
                </a:lnTo>
                <a:lnTo>
                  <a:pt x="4762" y="276364"/>
                </a:lnTo>
                <a:lnTo>
                  <a:pt x="354012" y="276364"/>
                </a:lnTo>
                <a:lnTo>
                  <a:pt x="358775" y="271602"/>
                </a:lnTo>
                <a:lnTo>
                  <a:pt x="358775" y="266839"/>
                </a:lnTo>
                <a:lnTo>
                  <a:pt x="9525" y="266839"/>
                </a:lnTo>
                <a:lnTo>
                  <a:pt x="9525" y="9525"/>
                </a:lnTo>
                <a:lnTo>
                  <a:pt x="358775" y="9525"/>
                </a:lnTo>
                <a:lnTo>
                  <a:pt x="358775" y="4762"/>
                </a:lnTo>
                <a:lnTo>
                  <a:pt x="354012" y="0"/>
                </a:lnTo>
                <a:close/>
              </a:path>
              <a:path w="358775" h="276860">
                <a:moveTo>
                  <a:pt x="358775" y="9525"/>
                </a:moveTo>
                <a:lnTo>
                  <a:pt x="349250" y="9525"/>
                </a:lnTo>
                <a:lnTo>
                  <a:pt x="349250" y="266839"/>
                </a:lnTo>
                <a:lnTo>
                  <a:pt x="358775" y="266839"/>
                </a:lnTo>
                <a:lnTo>
                  <a:pt x="358775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6430395" y="3336949"/>
            <a:ext cx="0" cy="245299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154"/>
                </a:lnTo>
              </a:path>
            </a:pathLst>
          </a:custGeom>
          <a:ln w="9537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6473062" y="3447081"/>
            <a:ext cx="202775" cy="88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6390087" y="3810601"/>
            <a:ext cx="326892" cy="324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 txBox="1"/>
          <p:nvPr/>
        </p:nvSpPr>
        <p:spPr>
          <a:xfrm>
            <a:off x="1728643" y="6361274"/>
            <a:ext cx="8696589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4" marR="4607" indent="-103647">
              <a:spcBef>
                <a:spcPts val="91"/>
              </a:spcBef>
            </a:pPr>
            <a:r>
              <a:rPr sz="907" spc="77" dirty="0">
                <a:latin typeface="Arial"/>
                <a:cs typeface="Arial"/>
              </a:rPr>
              <a:t>*</a:t>
            </a:r>
            <a:r>
              <a:rPr sz="907" spc="95" dirty="0">
                <a:latin typeface="Arial"/>
                <a:cs typeface="Arial"/>
              </a:rPr>
              <a:t> </a:t>
            </a:r>
            <a:r>
              <a:rPr sz="907" spc="-32" dirty="0">
                <a:latin typeface="Arial"/>
                <a:cs typeface="Arial"/>
              </a:rPr>
              <a:t>Наибольшие</a:t>
            </a:r>
            <a:r>
              <a:rPr sz="907" spc="-36" dirty="0">
                <a:latin typeface="Arial"/>
                <a:cs typeface="Arial"/>
              </a:rPr>
              <a:t> </a:t>
            </a:r>
            <a:r>
              <a:rPr sz="907" spc="-23" dirty="0">
                <a:latin typeface="Arial"/>
                <a:cs typeface="Arial"/>
              </a:rPr>
              <a:t>препятствия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27" dirty="0">
                <a:latin typeface="Arial"/>
                <a:cs typeface="Arial"/>
              </a:rPr>
              <a:t>согласно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5" dirty="0">
                <a:latin typeface="Arial"/>
                <a:cs typeface="Arial"/>
              </a:rPr>
              <a:t>опросу</a:t>
            </a:r>
            <a:r>
              <a:rPr sz="907" spc="-36" dirty="0">
                <a:latin typeface="Arial"/>
                <a:cs typeface="Arial"/>
              </a:rPr>
              <a:t> </a:t>
            </a:r>
            <a:r>
              <a:rPr sz="907" dirty="0">
                <a:latin typeface="Arial"/>
                <a:cs typeface="Arial"/>
              </a:rPr>
              <a:t>российских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50" dirty="0">
                <a:latin typeface="Arial"/>
                <a:cs typeface="Arial"/>
              </a:rPr>
              <a:t>фирм.</a:t>
            </a:r>
            <a:r>
              <a:rPr sz="907" spc="-82" dirty="0">
                <a:latin typeface="Arial"/>
                <a:cs typeface="Arial"/>
              </a:rPr>
              <a:t> </a:t>
            </a:r>
            <a:r>
              <a:rPr sz="907" spc="-32" dirty="0">
                <a:latin typeface="Arial"/>
                <a:cs typeface="Arial"/>
              </a:rPr>
              <a:t>Среди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5" dirty="0">
                <a:latin typeface="Arial"/>
                <a:cs typeface="Arial"/>
              </a:rPr>
              <a:t>прочих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18" dirty="0">
                <a:latin typeface="Arial"/>
                <a:cs typeface="Arial"/>
              </a:rPr>
              <a:t>препятствий</a:t>
            </a:r>
            <a:r>
              <a:rPr sz="907" spc="-36" dirty="0">
                <a:latin typeface="Arial"/>
                <a:cs typeface="Arial"/>
              </a:rPr>
              <a:t> </a:t>
            </a:r>
            <a:r>
              <a:rPr sz="907" spc="-32" dirty="0">
                <a:latin typeface="Arial"/>
                <a:cs typeface="Arial"/>
              </a:rPr>
              <a:t>указывались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36" dirty="0">
                <a:latin typeface="Arial"/>
                <a:cs typeface="Arial"/>
              </a:rPr>
              <a:t>засилье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9" dirty="0">
                <a:latin typeface="Arial"/>
                <a:cs typeface="Arial"/>
              </a:rPr>
              <a:t>бюрократии,</a:t>
            </a:r>
            <a:r>
              <a:rPr sz="907" spc="-82" dirty="0">
                <a:latin typeface="Arial"/>
                <a:cs typeface="Arial"/>
              </a:rPr>
              <a:t> </a:t>
            </a:r>
            <a:r>
              <a:rPr sz="907" spc="-9" dirty="0">
                <a:latin typeface="Arial"/>
                <a:cs typeface="Arial"/>
              </a:rPr>
              <a:t>коррупция,</a:t>
            </a:r>
            <a:r>
              <a:rPr sz="907" spc="-82" dirty="0">
                <a:latin typeface="Arial"/>
                <a:cs typeface="Arial"/>
              </a:rPr>
              <a:t> </a:t>
            </a:r>
            <a:r>
              <a:rPr sz="907" spc="-36" dirty="0">
                <a:latin typeface="Arial"/>
                <a:cs typeface="Arial"/>
              </a:rPr>
              <a:t>деятельность</a:t>
            </a:r>
            <a:r>
              <a:rPr sz="907" spc="-41" dirty="0">
                <a:latin typeface="Arial"/>
                <a:cs typeface="Arial"/>
              </a:rPr>
              <a:t> </a:t>
            </a:r>
            <a:r>
              <a:rPr sz="907" spc="-27" dirty="0">
                <a:latin typeface="Arial"/>
                <a:cs typeface="Arial"/>
              </a:rPr>
              <a:t>налоговых</a:t>
            </a:r>
            <a:r>
              <a:rPr sz="907" spc="-36" dirty="0">
                <a:latin typeface="Arial"/>
                <a:cs typeface="Arial"/>
              </a:rPr>
              <a:t> </a:t>
            </a:r>
            <a:r>
              <a:rPr sz="907" spc="-27" dirty="0">
                <a:latin typeface="Arial"/>
                <a:cs typeface="Arial"/>
              </a:rPr>
              <a:t>служб.  </a:t>
            </a:r>
            <a:r>
              <a:rPr sz="907" spc="9" dirty="0">
                <a:latin typeface="Arial"/>
                <a:cs typeface="Arial"/>
              </a:rPr>
              <a:t>Источник:</a:t>
            </a:r>
            <a:r>
              <a:rPr sz="907" spc="-54" dirty="0">
                <a:latin typeface="Arial"/>
                <a:cs typeface="Arial"/>
              </a:rPr>
              <a:t> </a:t>
            </a:r>
            <a:r>
              <a:rPr sz="907" spc="9" dirty="0">
                <a:latin typeface="Arial"/>
                <a:cs typeface="Arial"/>
              </a:rPr>
              <a:t>ЦЭФИР</a:t>
            </a:r>
            <a:endParaRPr sz="907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8067" y="1632251"/>
            <a:ext cx="5017508" cy="326489"/>
          </a:xfrm>
          <a:custGeom>
            <a:avLst/>
            <a:gdLst/>
            <a:ahLst/>
            <a:cxnLst/>
            <a:rect l="l" t="t" r="r" b="b"/>
            <a:pathLst>
              <a:path w="4298950" h="360044">
                <a:moveTo>
                  <a:pt x="0" y="359994"/>
                </a:moveTo>
                <a:lnTo>
                  <a:pt x="4298823" y="359994"/>
                </a:lnTo>
                <a:lnTo>
                  <a:pt x="4298823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3AADC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 txBox="1"/>
          <p:nvPr/>
        </p:nvSpPr>
        <p:spPr>
          <a:xfrm>
            <a:off x="595718" y="1665709"/>
            <a:ext cx="4833210" cy="257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9559">
              <a:spcBef>
                <a:spcPts val="91"/>
              </a:spcBef>
            </a:pP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КЛЮЧЕВЫЕ </a:t>
            </a:r>
            <a:r>
              <a:rPr sz="1600" b="1" spc="-91" dirty="0">
                <a:solidFill>
                  <a:srgbClr val="FFFFFF"/>
                </a:solidFill>
                <a:latin typeface="Arial"/>
                <a:cs typeface="Arial"/>
              </a:rPr>
              <a:t>БАРЬЕРЫ </a:t>
            </a:r>
            <a:r>
              <a:rPr sz="1600" b="1" spc="-36" dirty="0">
                <a:solidFill>
                  <a:srgbClr val="FFFFFF"/>
                </a:solidFill>
                <a:latin typeface="Arial"/>
                <a:cs typeface="Arial"/>
              </a:rPr>
              <a:t>ВЫХОДА </a:t>
            </a:r>
            <a:r>
              <a:rPr sz="1600" b="1" spc="23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9" dirty="0">
                <a:solidFill>
                  <a:srgbClr val="FFFFFF"/>
                </a:solidFill>
                <a:latin typeface="Arial"/>
                <a:cs typeface="Arial"/>
              </a:rPr>
              <a:t>ЭКСПОРТ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34871" y="1742625"/>
            <a:ext cx="71977" cy="74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 txBox="1"/>
          <p:nvPr/>
        </p:nvSpPr>
        <p:spPr>
          <a:xfrm>
            <a:off x="595718" y="4341765"/>
            <a:ext cx="10885082" cy="259978"/>
          </a:xfrm>
          <a:prstGeom prst="rect">
            <a:avLst/>
          </a:prstGeom>
          <a:solidFill>
            <a:srgbClr val="C1AED5"/>
          </a:solidFill>
        </p:spPr>
        <p:txBody>
          <a:bodyPr vert="horz" wrap="square" lIns="0" tIns="63916" rIns="0" bIns="0" rtlCol="0">
            <a:spAutoFit/>
          </a:bodyPr>
          <a:lstStyle/>
          <a:p>
            <a:pPr marL="98465">
              <a:spcBef>
                <a:spcPts val="503"/>
              </a:spcBef>
            </a:pPr>
            <a:r>
              <a:rPr sz="1270" b="1" spc="-50" dirty="0">
                <a:solidFill>
                  <a:srgbClr val="FFFFFF"/>
                </a:solidFill>
                <a:latin typeface="Arial"/>
                <a:cs typeface="Arial"/>
              </a:rPr>
              <a:t>ЦЕЛЕВАЯ</a:t>
            </a:r>
            <a:r>
              <a:rPr sz="1270" b="1" spc="-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70" b="1" dirty="0">
                <a:solidFill>
                  <a:srgbClr val="FFFFFF"/>
                </a:solidFill>
                <a:latin typeface="Arial"/>
                <a:cs typeface="Arial"/>
              </a:rPr>
              <a:t>АУДИТОРИЯ</a:t>
            </a:r>
            <a:endParaRPr sz="127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5718" y="3659484"/>
            <a:ext cx="4302234" cy="17321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7889">
              <a:spcBef>
                <a:spcPts val="91"/>
              </a:spcBef>
            </a:pPr>
            <a:r>
              <a:rPr sz="1050" b="1" spc="-63" dirty="0">
                <a:solidFill>
                  <a:srgbClr val="00305B"/>
                </a:solidFill>
                <a:latin typeface="Arial"/>
                <a:cs typeface="Arial"/>
              </a:rPr>
              <a:t>Недостаточная </a:t>
            </a:r>
            <a:r>
              <a:rPr sz="1050" b="1" spc="-86" dirty="0">
                <a:solidFill>
                  <a:srgbClr val="00305B"/>
                </a:solidFill>
                <a:latin typeface="Arial"/>
                <a:cs typeface="Arial"/>
              </a:rPr>
              <a:t>помощь </a:t>
            </a:r>
            <a:r>
              <a:rPr sz="1050" b="1" spc="-77" dirty="0">
                <a:solidFill>
                  <a:srgbClr val="00305B"/>
                </a:solidFill>
                <a:latin typeface="Arial"/>
                <a:cs typeface="Arial"/>
              </a:rPr>
              <a:t>государства</a:t>
            </a:r>
            <a:r>
              <a:rPr sz="1050" b="1" spc="-100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1050" b="1" spc="-185" dirty="0">
                <a:solidFill>
                  <a:srgbClr val="00305B"/>
                </a:solidFill>
                <a:latin typeface="Arial"/>
                <a:cs typeface="Arial"/>
              </a:rPr>
              <a:t>—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8067" y="3982538"/>
            <a:ext cx="4279885" cy="16506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7889">
              <a:spcBef>
                <a:spcPts val="91"/>
              </a:spcBef>
            </a:pPr>
            <a:r>
              <a:rPr sz="1000" b="1" spc="-59" dirty="0">
                <a:solidFill>
                  <a:srgbClr val="00305B"/>
                </a:solidFill>
                <a:latin typeface="Arial"/>
                <a:cs typeface="Arial"/>
              </a:rPr>
              <a:t>Сложности транспортировки грузов</a:t>
            </a:r>
            <a:r>
              <a:rPr sz="1000" b="1" spc="-13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1000" b="1" spc="-185" dirty="0">
                <a:solidFill>
                  <a:srgbClr val="00305B"/>
                </a:solidFill>
                <a:latin typeface="Arial"/>
                <a:cs typeface="Arial"/>
              </a:rPr>
              <a:t>—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8067" y="3237098"/>
            <a:ext cx="4080822" cy="51388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050" b="1" spc="-73" dirty="0">
                <a:solidFill>
                  <a:srgbClr val="00305B"/>
                </a:solidFill>
                <a:latin typeface="Arial"/>
                <a:cs typeface="Arial"/>
              </a:rPr>
              <a:t>Сложность </a:t>
            </a:r>
            <a:r>
              <a:rPr sz="1050" b="1" spc="-68" dirty="0">
                <a:solidFill>
                  <a:srgbClr val="00305B"/>
                </a:solidFill>
                <a:latin typeface="Arial"/>
                <a:cs typeface="Arial"/>
              </a:rPr>
              <a:t>получения </a:t>
            </a:r>
            <a:r>
              <a:rPr sz="1050" b="1" spc="-50" dirty="0">
                <a:solidFill>
                  <a:srgbClr val="00305B"/>
                </a:solidFill>
                <a:latin typeface="Arial"/>
                <a:cs typeface="Arial"/>
              </a:rPr>
              <a:t>лицензий и</a:t>
            </a:r>
            <a:r>
              <a:rPr sz="1050" b="1" spc="-73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1050" b="1" spc="-73" dirty="0" err="1" smtClean="0">
                <a:solidFill>
                  <a:srgbClr val="00305B"/>
                </a:solidFill>
                <a:latin typeface="Arial"/>
                <a:cs typeface="Arial"/>
              </a:rPr>
              <a:t>сертификатов</a:t>
            </a:r>
            <a:endParaRPr lang="ru-RU" sz="1050" b="1" spc="-73" dirty="0" smtClean="0">
              <a:solidFill>
                <a:srgbClr val="00305B"/>
              </a:solidFill>
              <a:latin typeface="Arial"/>
              <a:cs typeface="Arial"/>
            </a:endParaRPr>
          </a:p>
          <a:p>
            <a:pPr>
              <a:spcBef>
                <a:spcPts val="91"/>
              </a:spcBef>
            </a:pPr>
            <a:r>
              <a:rPr lang="ru-RU" sz="1050" b="1" spc="-73" dirty="0">
                <a:solidFill>
                  <a:srgbClr val="00305B"/>
                </a:solidFill>
                <a:latin typeface="Arial"/>
                <a:cs typeface="Arial"/>
              </a:rPr>
              <a:t>на </a:t>
            </a:r>
            <a:r>
              <a:rPr lang="ru-RU" sz="1050" b="1" spc="-68" dirty="0">
                <a:solidFill>
                  <a:srgbClr val="00305B"/>
                </a:solidFill>
                <a:latin typeface="Arial"/>
                <a:cs typeface="Arial"/>
              </a:rPr>
              <a:t>осуществление </a:t>
            </a:r>
            <a:r>
              <a:rPr lang="ru-RU" sz="1050" b="1" spc="-54" dirty="0">
                <a:solidFill>
                  <a:srgbClr val="00305B"/>
                </a:solidFill>
                <a:latin typeface="Arial"/>
                <a:cs typeface="Arial"/>
              </a:rPr>
              <a:t>экспортной </a:t>
            </a:r>
            <a:r>
              <a:rPr lang="ru-RU" sz="1050" b="1" spc="-73" dirty="0">
                <a:solidFill>
                  <a:srgbClr val="00305B"/>
                </a:solidFill>
                <a:latin typeface="Arial"/>
                <a:cs typeface="Arial"/>
              </a:rPr>
              <a:t>деятельности</a:t>
            </a:r>
            <a:r>
              <a:rPr lang="ru-RU" sz="1050" b="1" spc="113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lang="ru-RU" sz="1050" b="1" spc="-185" dirty="0">
                <a:solidFill>
                  <a:srgbClr val="00305B"/>
                </a:solidFill>
                <a:latin typeface="Arial"/>
                <a:cs typeface="Arial"/>
              </a:rPr>
              <a:t>—</a:t>
            </a:r>
            <a:endParaRPr lang="ru-RU" sz="1050" dirty="0">
              <a:latin typeface="Arial"/>
              <a:cs typeface="Arial"/>
            </a:endParaRPr>
          </a:p>
          <a:p>
            <a:pPr>
              <a:spcBef>
                <a:spcPts val="91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97686" y="3622682"/>
            <a:ext cx="726683" cy="222765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0" tIns="27063" rIns="0" bIns="0" rtlCol="0">
            <a:spAutoFit/>
          </a:bodyPr>
          <a:lstStyle/>
          <a:p>
            <a:pPr marL="188867">
              <a:spcBef>
                <a:spcPts val="213"/>
              </a:spcBef>
            </a:pPr>
            <a:r>
              <a:rPr sz="1270" b="1" spc="-18" dirty="0">
                <a:solidFill>
                  <a:srgbClr val="FFFFFF"/>
                </a:solidFill>
                <a:latin typeface="Arial"/>
                <a:cs typeface="Arial"/>
              </a:rPr>
              <a:t>5,9%</a:t>
            </a:r>
            <a:endParaRPr sz="127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97686" y="3945739"/>
            <a:ext cx="726683" cy="222765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0" tIns="27063" rIns="0" bIns="0" rtlCol="0">
            <a:spAutoFit/>
          </a:bodyPr>
          <a:lstStyle/>
          <a:p>
            <a:pPr marL="249905">
              <a:spcBef>
                <a:spcPts val="213"/>
              </a:spcBef>
            </a:pPr>
            <a:r>
              <a:rPr sz="1270" b="1" spc="14" dirty="0">
                <a:solidFill>
                  <a:srgbClr val="FFFFFF"/>
                </a:solidFill>
                <a:latin typeface="Arial"/>
                <a:cs typeface="Arial"/>
              </a:rPr>
              <a:t>6%</a:t>
            </a:r>
            <a:endParaRPr sz="1270">
              <a:latin typeface="Arial"/>
              <a:cs typeface="Arial"/>
            </a:endParaRPr>
          </a:p>
        </p:txBody>
      </p:sp>
      <p:graphicFrame>
        <p:nvGraphicFramePr>
          <p:cNvPr id="47" name="object 47"/>
          <p:cNvGraphicFramePr>
            <a:graphicFrameLocks noGrp="1"/>
          </p:cNvGraphicFramePr>
          <p:nvPr>
            <p:extLst/>
          </p:nvPr>
        </p:nvGraphicFramePr>
        <p:xfrm>
          <a:off x="618067" y="2031983"/>
          <a:ext cx="5006567" cy="1068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3247"/>
                <a:gridCol w="943320"/>
              </a:tblGrid>
              <a:tr h="25142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9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Таможенные правила </a:t>
                      </a:r>
                      <a:r>
                        <a:rPr sz="1000" b="1" spc="-5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000" b="1" spc="-7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администрирование</a:t>
                      </a:r>
                      <a:r>
                        <a:rPr sz="1000" b="1" spc="-10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4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—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54127" marB="0">
                    <a:lnL w="12700">
                      <a:solidFill>
                        <a:srgbClr val="C9D8E9"/>
                      </a:solidFill>
                      <a:prstDash val="solid"/>
                    </a:lnL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12,3%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2822" marB="0"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  <a:solidFill>
                      <a:srgbClr val="1D71B8"/>
                    </a:solidFill>
                  </a:tcPr>
                </a:tc>
              </a:tr>
              <a:tr h="63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  <a:solidFill>
                      <a:srgbClr val="1D71B8"/>
                    </a:solidFill>
                  </a:tcPr>
                </a:tc>
              </a:tr>
              <a:tr h="25142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000" b="1" spc="-5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Нехватка </a:t>
                      </a:r>
                      <a:r>
                        <a:rPr sz="1000" b="1" spc="-8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информации </a:t>
                      </a:r>
                      <a:r>
                        <a:rPr sz="1000" b="1" spc="-5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о </a:t>
                      </a:r>
                      <a:r>
                        <a:rPr sz="1000" b="1" spc="-7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зарубежных рынках</a:t>
                      </a:r>
                      <a:r>
                        <a:rPr sz="1000" b="1" spc="-15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4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—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4127" marB="0">
                    <a:lnL w="12700">
                      <a:solidFill>
                        <a:srgbClr val="C9D8E9"/>
                      </a:solidFill>
                      <a:prstDash val="solid"/>
                    </a:lnL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9,7%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32822" marB="0"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  <a:solidFill>
                      <a:srgbClr val="1D71B8"/>
                    </a:solidFill>
                  </a:tcPr>
                </a:tc>
              </a:tr>
              <a:tr h="46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  <a:solidFill>
                      <a:srgbClr val="1D71B8"/>
                    </a:solidFill>
                  </a:tcPr>
                </a:tc>
              </a:tr>
              <a:tr h="22918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8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Сложность </a:t>
                      </a:r>
                      <a:r>
                        <a:rPr sz="1000" b="1" spc="-7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получения </a:t>
                      </a:r>
                      <a:r>
                        <a:rPr sz="1000" b="1" spc="-8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длинных </a:t>
                      </a:r>
                      <a:r>
                        <a:rPr sz="1000" b="1" spc="-6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кредитов</a:t>
                      </a:r>
                      <a:r>
                        <a:rPr sz="1000" b="1" spc="-10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4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—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12700">
                      <a:solidFill>
                        <a:srgbClr val="C9D8E9"/>
                      </a:solidFill>
                      <a:prstDash val="solid"/>
                    </a:lnL>
                    <a:lnT w="12700">
                      <a:solidFill>
                        <a:srgbClr val="C9D8E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85"/>
                        </a:lnSpc>
                        <a:tabLst>
                          <a:tab pos="197485" algn="l"/>
                          <a:tab pos="657860" algn="l"/>
                        </a:tabLst>
                      </a:pPr>
                      <a:r>
                        <a:rPr sz="1300" b="1" u="sng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sz="1300" b="1" u="sng" spc="4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8%	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solidFill>
                      <a:srgbClr val="1D71B8"/>
                    </a:solidFill>
                  </a:tcPr>
                </a:tc>
              </a:tr>
              <a:tr h="22552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5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текущих </a:t>
                      </a:r>
                      <a:r>
                        <a:rPr sz="1000" b="1" spc="-6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кредитов</a:t>
                      </a:r>
                      <a:r>
                        <a:rPr sz="1000" b="1" spc="-14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4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—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5125" marB="0">
                    <a:lnL w="12700">
                      <a:solidFill>
                        <a:srgbClr val="C9D8E9"/>
                      </a:solidFill>
                      <a:prstDash val="solid"/>
                    </a:lnL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5,1%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3455" marB="0">
                    <a:lnR w="12700">
                      <a:solidFill>
                        <a:srgbClr val="C9D8E9"/>
                      </a:solidFill>
                      <a:prstDash val="solid"/>
                    </a:lnR>
                    <a:lnB w="12700">
                      <a:solidFill>
                        <a:srgbClr val="C9D8E9"/>
                      </a:solidFill>
                      <a:prstDash val="solid"/>
                    </a:lnB>
                    <a:solidFill>
                      <a:srgbClr val="1D71B8"/>
                    </a:solidFill>
                  </a:tcPr>
                </a:tc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4897686" y="3222684"/>
            <a:ext cx="726683" cy="261722"/>
          </a:xfrm>
          <a:prstGeom prst="rect">
            <a:avLst/>
          </a:prstGeom>
          <a:solidFill>
            <a:srgbClr val="1D71B8"/>
          </a:solidFill>
        </p:spPr>
        <p:txBody>
          <a:bodyPr vert="horz" wrap="square" lIns="0" tIns="65643" rIns="0" bIns="0" rtlCol="0">
            <a:spAutoFit/>
          </a:bodyPr>
          <a:lstStyle/>
          <a:p>
            <a:pPr marL="184838">
              <a:spcBef>
                <a:spcPts val="517"/>
              </a:spcBef>
            </a:pPr>
            <a:r>
              <a:rPr sz="1270" b="1" spc="-5" dirty="0">
                <a:solidFill>
                  <a:srgbClr val="FFFFFF"/>
                </a:solidFill>
                <a:latin typeface="Arial"/>
                <a:cs typeface="Arial"/>
              </a:rPr>
              <a:t>6,9%</a:t>
            </a:r>
            <a:endParaRPr sz="1270">
              <a:latin typeface="Arial"/>
              <a:cs typeface="Arial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>
            <p:extLst/>
          </p:nvPr>
        </p:nvGraphicFramePr>
        <p:xfrm>
          <a:off x="595718" y="4614334"/>
          <a:ext cx="5028341" cy="1724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8341"/>
              </a:tblGrid>
              <a:tr h="374571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6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600" b="1" spc="-8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8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участников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459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462935">
                <a:tc>
                  <a:txBody>
                    <a:bodyPr/>
                    <a:lstStyle/>
                    <a:p>
                      <a:pPr marL="114300" marR="2197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Компании,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ранее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осуществлявшие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экспорт, </a:t>
                      </a:r>
                      <a:r>
                        <a:rPr sz="1050" spc="5" dirty="0">
                          <a:latin typeface="Arial"/>
                          <a:cs typeface="Arial"/>
                        </a:rPr>
                        <a:t>но </a:t>
                      </a:r>
                      <a:r>
                        <a:rPr sz="1050" spc="-40" dirty="0">
                          <a:latin typeface="Arial"/>
                          <a:cs typeface="Arial"/>
                        </a:rPr>
                        <a:t>обладающие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экспортным 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потенциалом,</a:t>
                      </a:r>
                      <a:r>
                        <a:rPr sz="10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осуществляющие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поставки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на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экспорт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через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посредников- 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агрегаторов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45490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422794">
                <a:tc>
                  <a:txBody>
                    <a:bodyPr/>
                    <a:lstStyle/>
                    <a:p>
                      <a:pPr marL="114300" marR="133985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50" spc="-20" dirty="0">
                          <a:latin typeface="Arial"/>
                          <a:cs typeface="Arial"/>
                        </a:rPr>
                        <a:t>Компании, </a:t>
                      </a:r>
                      <a:r>
                        <a:rPr sz="1050" spc="-35" dirty="0">
                          <a:latin typeface="Arial"/>
                          <a:cs typeface="Arial"/>
                        </a:rPr>
                        <a:t>осуществлявшие разовые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0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нерегулярные 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(сезонные/конъюнктурные) поставки 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0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latin typeface="Arial"/>
                          <a:cs typeface="Arial"/>
                        </a:rPr>
                        <a:t>экспорт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8465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40133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endParaRPr lang="ru-RU" sz="1050" spc="-15" dirty="0" smtClean="0">
                        <a:latin typeface="Arial"/>
                        <a:cs typeface="Arial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050" spc="-15" dirty="0" err="1" smtClean="0">
                          <a:latin typeface="Arial"/>
                          <a:cs typeface="Arial"/>
                        </a:rPr>
                        <a:t>Компании</a:t>
                      </a:r>
                      <a:r>
                        <a:rPr sz="1050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ограниченной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30" dirty="0">
                          <a:latin typeface="Arial"/>
                          <a:cs typeface="Arial"/>
                        </a:rPr>
                        <a:t>географией</a:t>
                      </a:r>
                      <a:r>
                        <a:rPr sz="10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или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номенклатурой</a:t>
                      </a:r>
                      <a:r>
                        <a:rPr sz="10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5" dirty="0">
                          <a:latin typeface="Arial"/>
                          <a:cs typeface="Arial"/>
                        </a:rPr>
                        <a:t>экспорта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1152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object 50"/>
          <p:cNvGraphicFramePr>
            <a:graphicFrameLocks noGrp="1"/>
          </p:cNvGraphicFramePr>
          <p:nvPr>
            <p:extLst/>
          </p:nvPr>
        </p:nvGraphicFramePr>
        <p:xfrm>
          <a:off x="5823166" y="4620950"/>
          <a:ext cx="5657634" cy="1749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7634"/>
              </a:tblGrid>
              <a:tr h="35988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600" b="1" spc="-4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Критерий </a:t>
                      </a:r>
                      <a:r>
                        <a:rPr sz="1600" b="1" spc="-8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успеха</a:t>
                      </a:r>
                      <a:r>
                        <a:rPr sz="1600" b="1" spc="-120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00305B"/>
                          </a:solidFill>
                          <a:latin typeface="Arial"/>
                          <a:cs typeface="Arial"/>
                        </a:rPr>
                        <a:t>акселерации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41459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46583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200" spc="-20" dirty="0" err="1" smtClean="0">
                          <a:latin typeface="Arial"/>
                          <a:cs typeface="Arial"/>
                        </a:rPr>
                        <a:t>Первый</a:t>
                      </a:r>
                      <a:r>
                        <a:rPr sz="12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экспортный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контракт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компании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31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234636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Регулярные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экспортные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поставки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65643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19081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Увеличение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доли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экспорта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выручке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2457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28315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Контракт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поставки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рынок,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который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компания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ранее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экспортировала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6008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  <a:tr h="160892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Контракт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поставки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ранее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экспортируемого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компанией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товара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455" marB="0">
                    <a:lnL w="12700">
                      <a:solidFill>
                        <a:srgbClr val="C9D8E9"/>
                      </a:solidFill>
                      <a:prstDash val="solid"/>
                    </a:lnL>
                    <a:lnR w="12700">
                      <a:solidFill>
                        <a:srgbClr val="C9D8E9"/>
                      </a:solidFill>
                      <a:prstDash val="solid"/>
                    </a:lnR>
                    <a:lnT w="12700">
                      <a:solidFill>
                        <a:srgbClr val="C9D8E9"/>
                      </a:solidFill>
                      <a:prstDash val="solid"/>
                    </a:lnT>
                    <a:lnB w="12700">
                      <a:solidFill>
                        <a:srgbClr val="C9D8E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1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8" y="1132879"/>
            <a:ext cx="10786374" cy="572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888" y="5175681"/>
            <a:ext cx="4507216" cy="2129995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aseline="30000" dirty="0" smtClean="0">
                <a:solidFill>
                  <a:srgbClr val="283E6E"/>
                </a:solidFill>
              </a:rPr>
              <a:t>www.exportcenter.ru</a:t>
            </a:r>
            <a:r>
              <a:rPr lang="ru-RU" sz="3300" baseline="30000" dirty="0">
                <a:solidFill>
                  <a:srgbClr val="283E6E"/>
                </a:solidFill>
              </a:rPr>
              <a:t/>
            </a:r>
            <a:br>
              <a:rPr lang="ru-RU" sz="3300" baseline="30000" dirty="0">
                <a:solidFill>
                  <a:srgbClr val="283E6E"/>
                </a:solidFill>
              </a:rPr>
            </a:br>
            <a:r>
              <a:rPr lang="ru-RU" sz="3300" baseline="30000" dirty="0" smtClean="0">
                <a:solidFill>
                  <a:srgbClr val="283E6E"/>
                </a:solidFill>
              </a:rPr>
              <a:t>8-</a:t>
            </a:r>
            <a:r>
              <a:rPr lang="en-US" sz="3300" baseline="30000" dirty="0" smtClean="0">
                <a:solidFill>
                  <a:srgbClr val="283E6E"/>
                </a:solidFill>
              </a:rPr>
              <a:t>861</a:t>
            </a:r>
            <a:r>
              <a:rPr lang="ru-RU" sz="3300" baseline="30000" dirty="0" smtClean="0">
                <a:solidFill>
                  <a:srgbClr val="283E6E"/>
                </a:solidFill>
              </a:rPr>
              <a:t>-</a:t>
            </a:r>
            <a:r>
              <a:rPr lang="en-US" sz="3300" baseline="30000" dirty="0" smtClean="0">
                <a:solidFill>
                  <a:srgbClr val="283E6E"/>
                </a:solidFill>
              </a:rPr>
              <a:t>203</a:t>
            </a:r>
            <a:r>
              <a:rPr lang="ru-RU" sz="3300" baseline="30000" dirty="0" smtClean="0">
                <a:solidFill>
                  <a:srgbClr val="283E6E"/>
                </a:solidFill>
              </a:rPr>
              <a:t>-0</a:t>
            </a:r>
            <a:r>
              <a:rPr lang="en-US" sz="3300" baseline="30000" dirty="0" smtClean="0">
                <a:solidFill>
                  <a:srgbClr val="283E6E"/>
                </a:solidFill>
              </a:rPr>
              <a:t>1</a:t>
            </a:r>
            <a:r>
              <a:rPr lang="ru-RU" sz="3300" baseline="30000" dirty="0" smtClean="0">
                <a:solidFill>
                  <a:srgbClr val="283E6E"/>
                </a:solidFill>
              </a:rPr>
              <a:t>-</a:t>
            </a:r>
            <a:r>
              <a:rPr lang="en-US" sz="3300" baseline="30000" dirty="0" smtClean="0">
                <a:solidFill>
                  <a:srgbClr val="283E6E"/>
                </a:solidFill>
              </a:rPr>
              <a:t>88</a:t>
            </a:r>
            <a:endParaRPr lang="ru-RU" sz="3300" baseline="30000" dirty="0">
              <a:solidFill>
                <a:srgbClr val="283E6E"/>
              </a:solidFill>
            </a:endParaRPr>
          </a:p>
          <a:p>
            <a:pPr algn="l"/>
            <a:r>
              <a:rPr lang="ru-RU" sz="3300" baseline="30000" dirty="0">
                <a:solidFill>
                  <a:srgbClr val="283E6E"/>
                </a:solidFill>
              </a:rPr>
              <a:t>8-800-550-01-88 </a:t>
            </a:r>
          </a:p>
          <a:p>
            <a:pPr algn="l"/>
            <a:r>
              <a:rPr lang="en-US" sz="3300" baseline="30000" dirty="0">
                <a:solidFill>
                  <a:srgbClr val="283E6E"/>
                </a:solidFill>
              </a:rPr>
              <a:t>info@exportcenter.ru</a:t>
            </a:r>
            <a:endParaRPr lang="ru-RU" sz="3300" baseline="30000" dirty="0">
              <a:solidFill>
                <a:srgbClr val="283E6E"/>
              </a:solidFill>
            </a:endParaRPr>
          </a:p>
          <a:p>
            <a:pPr algn="l"/>
            <a:r>
              <a:rPr lang="ru-RU" sz="3300" baseline="30000" dirty="0">
                <a:solidFill>
                  <a:srgbClr val="283E6E"/>
                </a:solidFill>
              </a:rPr>
              <a:t>krasnodar@exportcenter.ru</a:t>
            </a:r>
            <a:br>
              <a:rPr lang="ru-RU" sz="3300" baseline="30000" dirty="0">
                <a:solidFill>
                  <a:srgbClr val="283E6E"/>
                </a:solidFill>
              </a:rPr>
            </a:br>
            <a:endParaRPr lang="en-US" sz="3000" dirty="0">
              <a:solidFill>
                <a:srgbClr val="283E6E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54659" y="4102442"/>
            <a:ext cx="8608541" cy="607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4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763" y="208815"/>
            <a:ext cx="365999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07" b="1" spc="14" dirty="0">
                <a:solidFill>
                  <a:srgbClr val="00305B"/>
                </a:solidFill>
                <a:latin typeface="Arial"/>
                <a:cs typeface="Arial"/>
              </a:rPr>
              <a:t>НАЦИОНАЛЬНЫЙ</a:t>
            </a:r>
            <a:r>
              <a:rPr sz="907" b="1" spc="-59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90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/>
            <a:r>
              <a:rPr sz="1360" b="1" spc="14" baseline="5555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907" b="1" spc="9" dirty="0">
                <a:solidFill>
                  <a:srgbClr val="00305B"/>
                </a:solidFill>
                <a:latin typeface="Arial"/>
                <a:cs typeface="Arial"/>
              </a:rPr>
              <a:t>МЕЖДУНАРОДНАЯ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КООПЕРАЦИЯ </a:t>
            </a:r>
            <a:r>
              <a:rPr sz="907" b="1" spc="63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907" b="1" spc="-18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1360" b="1" spc="-6" baseline="5555" dirty="0">
                <a:solidFill>
                  <a:srgbClr val="00305B"/>
                </a:solidFill>
                <a:latin typeface="Arial"/>
                <a:cs typeface="Arial"/>
              </a:rPr>
              <a:t>»</a:t>
            </a:r>
            <a:endParaRPr sz="136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86693" y="6629699"/>
            <a:ext cx="109854" cy="225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76951" y="6520015"/>
            <a:ext cx="323100" cy="335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18144" y="6410643"/>
            <a:ext cx="224979" cy="108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11908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06161" y="6852485"/>
            <a:ext cx="433591" cy="0"/>
          </a:xfrm>
          <a:custGeom>
            <a:avLst/>
            <a:gdLst/>
            <a:ahLst/>
            <a:cxnLst/>
            <a:rect l="l" t="t" r="r" b="b"/>
            <a:pathLst>
              <a:path w="478154">
                <a:moveTo>
                  <a:pt x="0" y="0"/>
                </a:moveTo>
                <a:lnTo>
                  <a:pt x="478015" y="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02306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96542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96542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9421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09035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09034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11908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11908" y="6742410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327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11908" y="6632999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327" y="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9759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5" h="114934">
                <a:moveTo>
                  <a:pt x="465328" y="0"/>
                </a:moveTo>
                <a:lnTo>
                  <a:pt x="0" y="0"/>
                </a:lnTo>
                <a:lnTo>
                  <a:pt x="0" y="114680"/>
                </a:lnTo>
                <a:lnTo>
                  <a:pt x="465328" y="114680"/>
                </a:lnTo>
                <a:lnTo>
                  <a:pt x="465328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4013" y="6854844"/>
            <a:ext cx="433591" cy="0"/>
          </a:xfrm>
          <a:custGeom>
            <a:avLst/>
            <a:gdLst/>
            <a:ahLst/>
            <a:cxnLst/>
            <a:rect l="l" t="t" r="r" b="b"/>
            <a:pathLst>
              <a:path w="478155">
                <a:moveTo>
                  <a:pt x="0" y="0"/>
                </a:moveTo>
                <a:lnTo>
                  <a:pt x="47801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34013" y="685196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36891" y="674601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4013" y="674313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1724" y="6745623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68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10309" y="6526056"/>
            <a:ext cx="422075" cy="101344"/>
          </a:xfrm>
          <a:custGeom>
            <a:avLst/>
            <a:gdLst/>
            <a:ahLst/>
            <a:cxnLst/>
            <a:rect l="l" t="t" r="r" b="b"/>
            <a:pathLst>
              <a:path w="465455" h="111759">
                <a:moveTo>
                  <a:pt x="0" y="111759"/>
                </a:moveTo>
                <a:lnTo>
                  <a:pt x="465315" y="111759"/>
                </a:lnTo>
                <a:lnTo>
                  <a:pt x="465315" y="0"/>
                </a:lnTo>
                <a:lnTo>
                  <a:pt x="0" y="0"/>
                </a:lnTo>
                <a:lnTo>
                  <a:pt x="0" y="111759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10309" y="6525479"/>
            <a:ext cx="312670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297" y="0"/>
                </a:lnTo>
              </a:path>
            </a:pathLst>
          </a:custGeom>
          <a:ln w="3175">
            <a:solidFill>
              <a:srgbClr val="EEF3F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04551" y="66302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07429" y="652491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04550" y="6522033"/>
            <a:ext cx="318428" cy="0"/>
          </a:xfrm>
          <a:custGeom>
            <a:avLst/>
            <a:gdLst/>
            <a:ahLst/>
            <a:cxnLst/>
            <a:rect l="l" t="t" r="r" b="b"/>
            <a:pathLst>
              <a:path w="351155">
                <a:moveTo>
                  <a:pt x="0" y="0"/>
                </a:moveTo>
                <a:lnTo>
                  <a:pt x="350647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996542" y="6629760"/>
            <a:ext cx="115370" cy="116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515419" y="6524797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15" y="0"/>
                </a:moveTo>
                <a:lnTo>
                  <a:pt x="0" y="0"/>
                </a:lnTo>
                <a:lnTo>
                  <a:pt x="0" y="114668"/>
                </a:lnTo>
                <a:lnTo>
                  <a:pt x="465315" y="114668"/>
                </a:lnTo>
                <a:lnTo>
                  <a:pt x="46531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15418" y="6629593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940244" y="652537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515418" y="6522491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405806" y="6524797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28"/>
                </a:lnTo>
                <a:lnTo>
                  <a:pt x="114528" y="11452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400048" y="6629123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02927" y="652490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400048" y="6522021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512540" y="6628547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512540" y="652490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515419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15" y="0"/>
                </a:moveTo>
                <a:lnTo>
                  <a:pt x="0" y="0"/>
                </a:lnTo>
                <a:lnTo>
                  <a:pt x="0" y="114680"/>
                </a:lnTo>
                <a:lnTo>
                  <a:pt x="465315" y="114680"/>
                </a:lnTo>
                <a:lnTo>
                  <a:pt x="46531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515418" y="685214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940244" y="6745619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405806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400048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400048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402927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512540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512540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515419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15" y="0"/>
                </a:moveTo>
                <a:lnTo>
                  <a:pt x="0" y="0"/>
                </a:lnTo>
                <a:lnTo>
                  <a:pt x="0" y="114680"/>
                </a:lnTo>
                <a:lnTo>
                  <a:pt x="465315" y="114680"/>
                </a:lnTo>
                <a:lnTo>
                  <a:pt x="46531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515418" y="67429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940244" y="663530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515418" y="663300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400048" y="6629760"/>
            <a:ext cx="115370" cy="116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56139" y="6629699"/>
            <a:ext cx="109612" cy="2257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565757" y="6630702"/>
          <a:ext cx="536663" cy="21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06"/>
                <a:gridCol w="427257"/>
              </a:tblGrid>
              <a:tr h="10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5B0CA"/>
                      </a:solidFill>
                      <a:prstDash val="solid"/>
                    </a:lnR>
                    <a:lnT w="6350">
                      <a:solidFill>
                        <a:srgbClr val="A5B0CA"/>
                      </a:solidFill>
                      <a:prstDash val="solid"/>
                    </a:lnT>
                    <a:lnB w="6350">
                      <a:solidFill>
                        <a:srgbClr val="A5B0CA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</a:tr>
              <a:tr h="109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5B0CA"/>
                      </a:solidFill>
                      <a:prstDash val="solid"/>
                    </a:lnL>
                    <a:lnR w="6350">
                      <a:solidFill>
                        <a:srgbClr val="A5B0CA"/>
                      </a:solidFill>
                      <a:prstDash val="solid"/>
                    </a:lnR>
                    <a:lnB w="6350">
                      <a:solidFill>
                        <a:srgbClr val="A5B0CA"/>
                      </a:solidFill>
                      <a:prstDash val="soli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5B0CA"/>
                      </a:solidFill>
                      <a:prstDash val="solid"/>
                    </a:lnL>
                    <a:lnT w="6350">
                      <a:solidFill>
                        <a:srgbClr val="A5B0CA"/>
                      </a:solidFill>
                      <a:prstDash val="solid"/>
                    </a:lnT>
                    <a:lnB w="6350">
                      <a:solidFill>
                        <a:srgbClr val="A5B0CA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3086702" y="6525430"/>
            <a:ext cx="420348" cy="104223"/>
          </a:xfrm>
          <a:custGeom>
            <a:avLst/>
            <a:gdLst/>
            <a:ahLst/>
            <a:cxnLst/>
            <a:rect l="l" t="t" r="r" b="b"/>
            <a:pathLst>
              <a:path w="463550" h="114934">
                <a:moveTo>
                  <a:pt x="463550" y="0"/>
                </a:moveTo>
                <a:lnTo>
                  <a:pt x="0" y="0"/>
                </a:lnTo>
                <a:lnTo>
                  <a:pt x="0" y="114680"/>
                </a:lnTo>
                <a:lnTo>
                  <a:pt x="463550" y="114680"/>
                </a:lnTo>
                <a:lnTo>
                  <a:pt x="463550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86705" y="6632542"/>
            <a:ext cx="4261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509931" y="6526016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086705" y="6523137"/>
            <a:ext cx="4261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565757" y="6629760"/>
            <a:ext cx="115359" cy="116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437806" y="6526202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37679" y="6630275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84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37742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37680" y="652317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1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544540" y="6629699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544539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766829" y="65255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761082" y="663027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763955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761082" y="652317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437806" y="6636125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54"/>
                </a:lnTo>
                <a:lnTo>
                  <a:pt x="114528" y="114554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437739" y="6636131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437671" y="6633252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3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544542" y="6636120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54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876453" y="65255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870695" y="6630275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73574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870695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983186" y="6629400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0"/>
                </a:moveTo>
                <a:lnTo>
                  <a:pt x="0" y="0"/>
                </a:lnTo>
                <a:lnTo>
                  <a:pt x="0" y="1015"/>
                </a:lnTo>
                <a:lnTo>
                  <a:pt x="3175" y="1015"/>
                </a:lnTo>
                <a:lnTo>
                  <a:pt x="3175" y="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983186" y="6525523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4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9649239" y="6526144"/>
            <a:ext cx="422075" cy="103071"/>
          </a:xfrm>
          <a:custGeom>
            <a:avLst/>
            <a:gdLst/>
            <a:ahLst/>
            <a:cxnLst/>
            <a:rect l="l" t="t" r="r" b="b"/>
            <a:pathLst>
              <a:path w="465454" h="113665">
                <a:moveTo>
                  <a:pt x="465327" y="0"/>
                </a:moveTo>
                <a:lnTo>
                  <a:pt x="0" y="0"/>
                </a:lnTo>
                <a:lnTo>
                  <a:pt x="0" y="113169"/>
                </a:lnTo>
                <a:lnTo>
                  <a:pt x="465327" y="113169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9649240" y="6629794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074073" y="652672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649240" y="6523843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539615" y="6526144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4" h="113665">
                <a:moveTo>
                  <a:pt x="114541" y="0"/>
                </a:moveTo>
                <a:lnTo>
                  <a:pt x="0" y="0"/>
                </a:lnTo>
                <a:lnTo>
                  <a:pt x="0" y="113042"/>
                </a:lnTo>
                <a:lnTo>
                  <a:pt x="114541" y="113042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533868" y="6629123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9536747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9533868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9646359" y="6628547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9646365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758852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40" y="0"/>
                </a:moveTo>
                <a:lnTo>
                  <a:pt x="0" y="0"/>
                </a:lnTo>
                <a:lnTo>
                  <a:pt x="0" y="114680"/>
                </a:lnTo>
                <a:lnTo>
                  <a:pt x="465340" y="114680"/>
                </a:lnTo>
                <a:lnTo>
                  <a:pt x="465340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758846" y="6852732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9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0183696" y="6745054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0076951" y="6742751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91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9649239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9649241" y="6853510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9649241" y="6851206"/>
            <a:ext cx="10710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9755975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9755980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9649239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9649240" y="67429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074073" y="663530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9649240" y="663300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533868" y="6629699"/>
            <a:ext cx="115376" cy="226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923956" y="6526144"/>
            <a:ext cx="422075" cy="103071"/>
          </a:xfrm>
          <a:custGeom>
            <a:avLst/>
            <a:gdLst/>
            <a:ahLst/>
            <a:cxnLst/>
            <a:rect l="l" t="t" r="r" b="b"/>
            <a:pathLst>
              <a:path w="465454" h="113665">
                <a:moveTo>
                  <a:pt x="465327" y="0"/>
                </a:moveTo>
                <a:lnTo>
                  <a:pt x="0" y="0"/>
                </a:lnTo>
                <a:lnTo>
                  <a:pt x="0" y="113169"/>
                </a:lnTo>
                <a:lnTo>
                  <a:pt x="465327" y="113169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923963" y="6629218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52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348784" y="6526146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923962" y="6523267"/>
            <a:ext cx="422651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0" y="0"/>
                </a:moveTo>
                <a:lnTo>
                  <a:pt x="465912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814343" y="6526144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28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808596" y="6629123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40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811469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08596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921077" y="6628547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921076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033569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033571" y="6852732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458404" y="6745054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5351665" y="6742751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923967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923963" y="6853510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923963" y="6851206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030696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030696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923956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923955" y="67429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348787" y="663530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923955" y="663300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808586" y="6629699"/>
            <a:ext cx="115370" cy="2261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437679" y="6745749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4" h="114934">
                <a:moveTo>
                  <a:pt x="113055" y="0"/>
                </a:moveTo>
                <a:lnTo>
                  <a:pt x="0" y="0"/>
                </a:lnTo>
                <a:lnTo>
                  <a:pt x="0" y="114528"/>
                </a:lnTo>
                <a:lnTo>
                  <a:pt x="113055" y="114528"/>
                </a:lnTo>
                <a:lnTo>
                  <a:pt x="113055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437671" y="6852277"/>
            <a:ext cx="104223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8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540926" y="6745751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437671" y="6742872"/>
            <a:ext cx="104223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8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766771" y="663606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541"/>
                </a:lnTo>
                <a:lnTo>
                  <a:pt x="465061" y="114541"/>
                </a:lnTo>
                <a:lnTo>
                  <a:pt x="465327" y="114477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191610" y="6635499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766771" y="663319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77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766840" y="6745669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4985" y="0"/>
                </a:moveTo>
                <a:lnTo>
                  <a:pt x="0" y="0"/>
                </a:lnTo>
                <a:lnTo>
                  <a:pt x="0" y="114680"/>
                </a:lnTo>
                <a:lnTo>
                  <a:pt x="464985" y="114680"/>
                </a:lnTo>
                <a:lnTo>
                  <a:pt x="46498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766836" y="6852548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498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6766778" y="6742804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048" y="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522514" y="6745675"/>
            <a:ext cx="421499" cy="104223"/>
          </a:xfrm>
          <a:custGeom>
            <a:avLst/>
            <a:gdLst/>
            <a:ahLst/>
            <a:cxnLst/>
            <a:rect l="l" t="t" r="r" b="b"/>
            <a:pathLst>
              <a:path w="464820" h="114934">
                <a:moveTo>
                  <a:pt x="464743" y="0"/>
                </a:moveTo>
                <a:lnTo>
                  <a:pt x="119100" y="0"/>
                </a:lnTo>
                <a:lnTo>
                  <a:pt x="119100" y="139"/>
                </a:lnTo>
                <a:lnTo>
                  <a:pt x="0" y="139"/>
                </a:lnTo>
                <a:lnTo>
                  <a:pt x="0" y="114680"/>
                </a:lnTo>
                <a:lnTo>
                  <a:pt x="464743" y="114680"/>
                </a:lnTo>
                <a:lnTo>
                  <a:pt x="464743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521703" y="6854629"/>
            <a:ext cx="42898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567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521702" y="6851750"/>
            <a:ext cx="422651" cy="0"/>
          </a:xfrm>
          <a:custGeom>
            <a:avLst/>
            <a:gdLst/>
            <a:ahLst/>
            <a:cxnLst/>
            <a:rect l="l" t="t" r="r" b="b"/>
            <a:pathLst>
              <a:path w="466090">
                <a:moveTo>
                  <a:pt x="0" y="0"/>
                </a:moveTo>
                <a:lnTo>
                  <a:pt x="465645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7522111" y="674580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630521" y="6745224"/>
            <a:ext cx="313821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64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7630520" y="6742345"/>
            <a:ext cx="20384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764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541660" y="6630948"/>
            <a:ext cx="225168" cy="224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328064" y="6526146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41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322311" y="6629218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325189" y="6526146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434802" y="6628642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4" y="1270"/>
                </a:lnTo>
                <a:lnTo>
                  <a:pt x="317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434802" y="6526146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328064" y="6417882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41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322305" y="6524995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81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322305" y="6522115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325184" y="6417317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322305" y="641501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434798" y="6520964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39"/>
                </a:moveTo>
                <a:lnTo>
                  <a:pt x="3175" y="2539"/>
                </a:lnTo>
                <a:lnTo>
                  <a:pt x="317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434800" y="6417317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43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103078" y="6740100"/>
            <a:ext cx="115359" cy="114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328066" y="6635872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325187" y="6635457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322308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434800" y="6739750"/>
            <a:ext cx="2879" cy="576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175" y="0"/>
                </a:moveTo>
                <a:lnTo>
                  <a:pt x="0" y="0"/>
                </a:lnTo>
                <a:lnTo>
                  <a:pt x="0" y="190"/>
                </a:lnTo>
                <a:lnTo>
                  <a:pt x="3175" y="190"/>
                </a:lnTo>
                <a:lnTo>
                  <a:pt x="3175" y="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434805" y="6635872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1247608" y="6409737"/>
            <a:ext cx="333375" cy="2208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322522" y="6301482"/>
            <a:ext cx="225110" cy="331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346452" y="6193229"/>
            <a:ext cx="225114" cy="3328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328066" y="6745669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322305" y="685415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81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322305" y="6851271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325184" y="6745320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322305" y="6742441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434798" y="6850119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39"/>
                </a:moveTo>
                <a:lnTo>
                  <a:pt x="3175" y="2539"/>
                </a:lnTo>
                <a:lnTo>
                  <a:pt x="317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434804" y="6745320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8778686" y="6739497"/>
            <a:ext cx="115370" cy="115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790683" y="6629700"/>
            <a:ext cx="109856" cy="2253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253354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5" h="114934">
                <a:moveTo>
                  <a:pt x="465328" y="0"/>
                </a:moveTo>
                <a:lnTo>
                  <a:pt x="0" y="0"/>
                </a:lnTo>
                <a:lnTo>
                  <a:pt x="0" y="114680"/>
                </a:lnTo>
                <a:lnTo>
                  <a:pt x="465328" y="114680"/>
                </a:lnTo>
                <a:lnTo>
                  <a:pt x="465328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247608" y="6852541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250480" y="674601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1681072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675313" y="685235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678192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787804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253354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5" h="114934">
                <a:moveTo>
                  <a:pt x="465328" y="0"/>
                </a:moveTo>
                <a:lnTo>
                  <a:pt x="0" y="0"/>
                </a:lnTo>
                <a:lnTo>
                  <a:pt x="0" y="114680"/>
                </a:lnTo>
                <a:lnTo>
                  <a:pt x="465328" y="114680"/>
                </a:lnTo>
                <a:lnTo>
                  <a:pt x="465328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247608" y="674313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250480" y="6635457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247608" y="6632578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681072" y="6635872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675313" y="6743196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678192" y="663551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675313" y="6632639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787804" y="6635875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898927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893178" y="685235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1896051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893178" y="674237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005669" y="6745613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853014" y="6635872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41" y="0"/>
                </a:moveTo>
                <a:lnTo>
                  <a:pt x="0" y="0"/>
                </a:lnTo>
                <a:lnTo>
                  <a:pt x="0" y="113068"/>
                </a:lnTo>
                <a:lnTo>
                  <a:pt x="114541" y="113068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847255" y="6739105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3850129" y="6635457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3847255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3959748" y="6737953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3959747" y="6635457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4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4479733" y="6740044"/>
            <a:ext cx="224988" cy="1140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3196327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68"/>
                </a:lnTo>
                <a:lnTo>
                  <a:pt x="114528" y="11306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196328" y="685290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196328" y="685060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303062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303061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196328" y="674292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086714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41" y="0"/>
                </a:moveTo>
                <a:lnTo>
                  <a:pt x="0" y="0"/>
                </a:lnTo>
                <a:lnTo>
                  <a:pt x="0" y="113068"/>
                </a:lnTo>
                <a:lnTo>
                  <a:pt x="114541" y="113068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086711" y="685290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086710" y="685060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3193445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3193450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086711" y="674292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977101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68"/>
                </a:lnTo>
                <a:lnTo>
                  <a:pt x="114528" y="11306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977101" y="685290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977101" y="685060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3083835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62" y="2540"/>
                </a:lnTo>
                <a:lnTo>
                  <a:pt x="3162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083829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977101" y="6744651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867489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68"/>
                </a:lnTo>
                <a:lnTo>
                  <a:pt x="114528" y="11306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861727" y="6852905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861727" y="6850601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864606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861727" y="6744651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861727" y="6741772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81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974219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974219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3854614" y="6745623"/>
            <a:ext cx="102496" cy="104223"/>
          </a:xfrm>
          <a:custGeom>
            <a:avLst/>
            <a:gdLst/>
            <a:ahLst/>
            <a:cxnLst/>
            <a:rect l="l" t="t" r="r" b="b"/>
            <a:pathLst>
              <a:path w="113030" h="114934">
                <a:moveTo>
                  <a:pt x="112775" y="0"/>
                </a:moveTo>
                <a:lnTo>
                  <a:pt x="0" y="0"/>
                </a:lnTo>
                <a:lnTo>
                  <a:pt x="0" y="114541"/>
                </a:lnTo>
                <a:lnTo>
                  <a:pt x="112775" y="114541"/>
                </a:lnTo>
                <a:lnTo>
                  <a:pt x="112775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3854616" y="6852157"/>
            <a:ext cx="102496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3956992" y="674563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3854616" y="6742751"/>
            <a:ext cx="102496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3962880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3957117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3957117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3959996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3957117" y="674237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4069609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069609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3745002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3739243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3739243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742122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3739243" y="674237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851735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3851741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3636195" y="652761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28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3630436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3633315" y="6527203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3630436" y="652662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3742928" y="6527618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42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3636182" y="6416520"/>
            <a:ext cx="102496" cy="104223"/>
          </a:xfrm>
          <a:custGeom>
            <a:avLst/>
            <a:gdLst/>
            <a:ahLst/>
            <a:cxnLst/>
            <a:rect l="l" t="t" r="r" b="b"/>
            <a:pathLst>
              <a:path w="113030" h="114934">
                <a:moveTo>
                  <a:pt x="112763" y="0"/>
                </a:moveTo>
                <a:lnTo>
                  <a:pt x="0" y="0"/>
                </a:lnTo>
                <a:lnTo>
                  <a:pt x="0" y="114541"/>
                </a:lnTo>
                <a:lnTo>
                  <a:pt x="112763" y="114541"/>
                </a:lnTo>
                <a:lnTo>
                  <a:pt x="112763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630431" y="6523056"/>
            <a:ext cx="108254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113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3633310" y="641653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3630431" y="6413650"/>
            <a:ext cx="108254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113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3744207" y="6416520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3738437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3741322" y="6416647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62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738437" y="641376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3850935" y="6416520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7188480" y="6522173"/>
            <a:ext cx="442038" cy="332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7840085" y="663519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7834339" y="6741984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7837212" y="6635458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7834339" y="6632578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8059322" y="6745669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5" h="114934">
                <a:moveTo>
                  <a:pt x="113042" y="0"/>
                </a:moveTo>
                <a:lnTo>
                  <a:pt x="0" y="0"/>
                </a:lnTo>
                <a:lnTo>
                  <a:pt x="0" y="114541"/>
                </a:lnTo>
                <a:lnTo>
                  <a:pt x="113042" y="114541"/>
                </a:lnTo>
                <a:lnTo>
                  <a:pt x="113042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8053565" y="6854514"/>
            <a:ext cx="114012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8059323" y="6851635"/>
            <a:ext cx="108254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8164704" y="674568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8059323" y="6742805"/>
            <a:ext cx="108254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8480936" y="6745669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5" h="114934">
                <a:moveTo>
                  <a:pt x="113042" y="0"/>
                </a:moveTo>
                <a:lnTo>
                  <a:pt x="0" y="0"/>
                </a:lnTo>
                <a:lnTo>
                  <a:pt x="0" y="114541"/>
                </a:lnTo>
                <a:lnTo>
                  <a:pt x="113042" y="114541"/>
                </a:lnTo>
                <a:lnTo>
                  <a:pt x="113042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8475178" y="6852541"/>
            <a:ext cx="114012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8478057" y="674601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475178" y="6745439"/>
            <a:ext cx="114012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8481167" y="6742560"/>
            <a:ext cx="108254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2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8586318" y="6745669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7949699" y="6745139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4" h="113665">
                <a:moveTo>
                  <a:pt x="114541" y="0"/>
                </a:moveTo>
                <a:lnTo>
                  <a:pt x="0" y="0"/>
                </a:lnTo>
                <a:lnTo>
                  <a:pt x="0" y="113652"/>
                </a:lnTo>
                <a:lnTo>
                  <a:pt x="114541" y="113652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7943945" y="6851059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946818" y="6745684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056442" y="6745132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664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949699" y="6635516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7943946" y="674222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7946819" y="663570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943946" y="6632822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8056438" y="6635518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480683" y="6417314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54"/>
                </a:lnTo>
                <a:lnTo>
                  <a:pt x="114541" y="114554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8589978" y="6520973"/>
            <a:ext cx="576" cy="5758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6349"/>
                </a:moveTo>
                <a:lnTo>
                  <a:pt x="368" y="6349"/>
                </a:lnTo>
                <a:lnTo>
                  <a:pt x="36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8587432" y="6417326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8477807" y="6417326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474928" y="6414446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41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8371555" y="6636551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4" h="113665">
                <a:moveTo>
                  <a:pt x="114541" y="0"/>
                </a:moveTo>
                <a:lnTo>
                  <a:pt x="0" y="0"/>
                </a:lnTo>
                <a:lnTo>
                  <a:pt x="0" y="113068"/>
                </a:lnTo>
                <a:lnTo>
                  <a:pt x="114541" y="113068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365797" y="6741984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8368675" y="6636609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8478294" y="6636551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68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8371543" y="6526938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5" h="114934">
                <a:moveTo>
                  <a:pt x="113652" y="0"/>
                </a:moveTo>
                <a:lnTo>
                  <a:pt x="0" y="0"/>
                </a:lnTo>
                <a:lnTo>
                  <a:pt x="0" y="114541"/>
                </a:lnTo>
                <a:lnTo>
                  <a:pt x="113652" y="114541"/>
                </a:lnTo>
                <a:lnTo>
                  <a:pt x="113652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8365797" y="6633480"/>
            <a:ext cx="10882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8368670" y="652695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8365797" y="6524074"/>
            <a:ext cx="10882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8480361" y="6526938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8474603" y="663373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41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8477482" y="6527204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8474603" y="6524324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41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8587106" y="6526938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4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9096511" y="6302634"/>
            <a:ext cx="333250" cy="2244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2977101" y="6635112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28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2971343" y="6740832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2974221" y="6635457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3083829" y="6635112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42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2977101" y="6525499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2971343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2974221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2971343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3083829" y="6525499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5987743" y="1795470"/>
            <a:ext cx="2793781" cy="36657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1247608" y="2209289"/>
            <a:ext cx="3077035" cy="601831"/>
          </a:xfrm>
          <a:prstGeom prst="rect">
            <a:avLst/>
          </a:prstGeom>
          <a:ln w="12700">
            <a:solidFill>
              <a:srgbClr val="A5B0CA"/>
            </a:solidFill>
          </a:ln>
        </p:spPr>
        <p:txBody>
          <a:bodyPr vert="horz" wrap="square" lIns="0" tIns="169291" rIns="0" bIns="0" rtlCol="0">
            <a:spAutoFit/>
          </a:bodyPr>
          <a:lstStyle/>
          <a:p>
            <a:pPr marL="67371" marR="101920" defTabSz="829178">
              <a:spcBef>
                <a:spcPts val="1333"/>
              </a:spcBef>
            </a:pPr>
            <a:r>
              <a:rPr sz="1400" b="1" spc="-103" dirty="0">
                <a:solidFill>
                  <a:prstClr val="black"/>
                </a:solidFill>
                <a:latin typeface="Arial"/>
                <a:cs typeface="Arial"/>
              </a:rPr>
              <a:t>Объем </a:t>
            </a:r>
            <a:r>
              <a:rPr sz="1400" b="1" spc="-100" dirty="0">
                <a:solidFill>
                  <a:prstClr val="black"/>
                </a:solidFill>
                <a:latin typeface="Arial"/>
                <a:cs typeface="Arial"/>
              </a:rPr>
              <a:t>несырьевого  </a:t>
            </a:r>
            <a:r>
              <a:rPr sz="1400" b="1" spc="-68" dirty="0">
                <a:solidFill>
                  <a:prstClr val="black"/>
                </a:solidFill>
                <a:latin typeface="Arial"/>
                <a:cs typeface="Arial"/>
              </a:rPr>
              <a:t>неэнергетического </a:t>
            </a:r>
            <a:r>
              <a:rPr sz="1400" b="1" spc="-73" dirty="0">
                <a:solidFill>
                  <a:prstClr val="black"/>
                </a:solidFill>
                <a:latin typeface="Arial"/>
                <a:cs typeface="Arial"/>
              </a:rPr>
              <a:t>экспорта  </a:t>
            </a:r>
            <a:r>
              <a:rPr sz="1400" b="1" spc="-5" dirty="0">
                <a:solidFill>
                  <a:prstClr val="black"/>
                </a:solidFill>
                <a:latin typeface="Arial"/>
                <a:cs typeface="Arial"/>
              </a:rPr>
              <a:t>(ННЭ)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247608" y="3188630"/>
            <a:ext cx="3077035" cy="646912"/>
          </a:xfrm>
          <a:prstGeom prst="rect">
            <a:avLst/>
          </a:prstGeom>
          <a:ln w="12700">
            <a:solidFill>
              <a:srgbClr val="A5B0CA"/>
            </a:solidFill>
          </a:ln>
        </p:spPr>
        <p:txBody>
          <a:bodyPr vert="horz" wrap="square" lIns="0" tIns="576" rIns="0" bIns="0" rtlCol="0" anchor="ctr">
            <a:spAutoFit/>
          </a:bodyPr>
          <a:lstStyle/>
          <a:p>
            <a:pPr marL="67371" defTabSz="829178">
              <a:spcBef>
                <a:spcPts val="5"/>
              </a:spcBef>
            </a:pPr>
            <a:endParaRPr lang="ru-RU" sz="1400" b="1" spc="-7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67371" defTabSz="829178">
              <a:spcBef>
                <a:spcPts val="5"/>
              </a:spcBef>
            </a:pPr>
            <a:endParaRPr lang="ru-RU" sz="1400" b="1" spc="-73" dirty="0">
              <a:solidFill>
                <a:prstClr val="black"/>
              </a:solidFill>
              <a:latin typeface="Arial"/>
              <a:cs typeface="Arial"/>
            </a:endParaRPr>
          </a:p>
          <a:p>
            <a:pPr marL="67371" defTabSz="829178">
              <a:spcBef>
                <a:spcPts val="5"/>
              </a:spcBef>
            </a:pPr>
            <a:r>
              <a:rPr sz="1400" b="1" spc="-73" dirty="0" err="1" smtClean="0">
                <a:solidFill>
                  <a:prstClr val="black"/>
                </a:solidFill>
                <a:latin typeface="Arial"/>
                <a:cs typeface="Arial"/>
              </a:rPr>
              <a:t>Доля</a:t>
            </a:r>
            <a:r>
              <a:rPr sz="1400" b="1" spc="-7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14" dirty="0">
                <a:solidFill>
                  <a:prstClr val="black"/>
                </a:solidFill>
                <a:latin typeface="Arial"/>
                <a:cs typeface="Arial"/>
              </a:rPr>
              <a:t>ННЭ </a:t>
            </a:r>
            <a:r>
              <a:rPr sz="1400" b="1" spc="-145" dirty="0" smtClean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lang="ru-RU" sz="1400" b="1" spc="-14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208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77" dirty="0">
                <a:solidFill>
                  <a:prstClr val="black"/>
                </a:solidFill>
                <a:latin typeface="Arial"/>
                <a:cs typeface="Arial"/>
              </a:rPr>
              <a:t>ВВП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4535757" y="3188630"/>
            <a:ext cx="1320057" cy="732578"/>
          </a:xfrm>
          <a:prstGeom prst="rect">
            <a:avLst/>
          </a:prstGeom>
          <a:ln w="12700">
            <a:solidFill>
              <a:srgbClr val="A5B0CA"/>
            </a:solidFill>
          </a:ln>
        </p:spPr>
        <p:txBody>
          <a:bodyPr vert="horz" wrap="square" lIns="0" tIns="237813" rIns="0" bIns="0" rtlCol="0">
            <a:spAutoFit/>
          </a:bodyPr>
          <a:lstStyle/>
          <a:p>
            <a:pPr algn="ctr" defTabSz="829178"/>
            <a:r>
              <a:rPr lang="en-US" b="1" spc="9" smtClean="0">
                <a:solidFill>
                  <a:srgbClr val="1D71B8"/>
                </a:solidFill>
                <a:latin typeface="Arial"/>
                <a:cs typeface="Arial"/>
              </a:rPr>
              <a:t>11</a:t>
            </a:r>
            <a:r>
              <a:rPr sz="1400" b="1" spc="9" smtClean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lang="ru-RU" sz="1400" b="1" spc="9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6699" algn="ctr" defTabSz="829178"/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9153412" y="3188630"/>
            <a:ext cx="1294440" cy="517134"/>
          </a:xfrm>
          <a:prstGeom prst="rect">
            <a:avLst/>
          </a:prstGeom>
          <a:solidFill>
            <a:srgbClr val="F3F8FC"/>
          </a:solidFill>
          <a:ln w="12700">
            <a:solidFill>
              <a:srgbClr val="008FCF"/>
            </a:solidFill>
          </a:ln>
        </p:spPr>
        <p:txBody>
          <a:bodyPr vert="horz" wrap="square" lIns="0" tIns="237813" rIns="0" bIns="0" rtlCol="0">
            <a:spAutoFit/>
          </a:bodyPr>
          <a:lstStyle/>
          <a:p>
            <a:pPr marL="16699" algn="ctr" defTabSz="829178">
              <a:spcBef>
                <a:spcPts val="1873"/>
              </a:spcBef>
            </a:pPr>
            <a:r>
              <a:rPr b="1" spc="-14" dirty="0">
                <a:solidFill>
                  <a:srgbClr val="1D71B8"/>
                </a:solidFill>
                <a:latin typeface="Arial"/>
                <a:cs typeface="Arial"/>
              </a:rPr>
              <a:t>20</a:t>
            </a:r>
            <a:r>
              <a:rPr sz="1400" b="1" spc="-14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4535757" y="2209290"/>
            <a:ext cx="1381249" cy="829621"/>
          </a:xfrm>
          <a:prstGeom prst="rect">
            <a:avLst/>
          </a:prstGeom>
          <a:ln w="12700">
            <a:solidFill>
              <a:srgbClr val="A5B0CA"/>
            </a:solidFill>
          </a:ln>
        </p:spPr>
        <p:txBody>
          <a:bodyPr vert="horz" wrap="square" lIns="0" tIns="148561" rIns="0" bIns="0" rtlCol="0">
            <a:spAutoFit/>
          </a:bodyPr>
          <a:lstStyle/>
          <a:p>
            <a:pPr marL="93663" marR="192899" algn="ctr" defTabSz="829178">
              <a:lnSpc>
                <a:spcPct val="95500"/>
              </a:lnSpc>
            </a:pPr>
            <a:r>
              <a:rPr b="1" spc="-68" dirty="0" smtClean="0">
                <a:solidFill>
                  <a:srgbClr val="1D71B8"/>
                </a:solidFill>
                <a:latin typeface="Arial"/>
                <a:cs typeface="Arial"/>
              </a:rPr>
              <a:t>1</a:t>
            </a:r>
            <a:r>
              <a:rPr lang="ru-RU" b="1" spc="-68" dirty="0" smtClean="0">
                <a:solidFill>
                  <a:srgbClr val="1D71B8"/>
                </a:solidFill>
                <a:latin typeface="Arial"/>
                <a:cs typeface="Arial"/>
              </a:rPr>
              <a:t>51</a:t>
            </a:r>
            <a:r>
              <a:rPr b="1" spc="-68" dirty="0" smtClean="0">
                <a:solidFill>
                  <a:srgbClr val="1D71B8"/>
                </a:solidFill>
                <a:latin typeface="Arial"/>
                <a:cs typeface="Arial"/>
              </a:rPr>
              <a:t>  </a:t>
            </a:r>
            <a:endParaRPr lang="ru-RU" b="1" spc="-68" dirty="0" smtClean="0">
              <a:solidFill>
                <a:srgbClr val="1D71B8"/>
              </a:solidFill>
              <a:latin typeface="Arial"/>
              <a:cs typeface="Arial"/>
            </a:endParaRPr>
          </a:p>
          <a:p>
            <a:pPr marL="93663" marR="192899" algn="ctr" defTabSz="829178">
              <a:lnSpc>
                <a:spcPct val="95500"/>
              </a:lnSpc>
            </a:pPr>
            <a:r>
              <a:rPr sz="1400" b="1" spc="-113" dirty="0" err="1" smtClean="0">
                <a:solidFill>
                  <a:prstClr val="black"/>
                </a:solidFill>
                <a:latin typeface="Arial"/>
                <a:cs typeface="Arial"/>
              </a:rPr>
              <a:t>млрд</a:t>
            </a:r>
            <a:r>
              <a:rPr sz="1400" b="1" spc="-11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95" dirty="0">
                <a:solidFill>
                  <a:prstClr val="black"/>
                </a:solidFill>
                <a:latin typeface="Arial"/>
                <a:cs typeface="Arial"/>
              </a:rPr>
              <a:t>долл.  </a:t>
            </a:r>
            <a:r>
              <a:rPr sz="1400" b="1" spc="-36" dirty="0">
                <a:solidFill>
                  <a:prstClr val="black"/>
                </a:solidFill>
                <a:latin typeface="Arial"/>
                <a:cs typeface="Arial"/>
              </a:rPr>
              <a:t>США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8677480" y="2335357"/>
            <a:ext cx="29251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280423" algn="l"/>
              </a:tabLst>
            </a:pPr>
            <a:r>
              <a:rPr sz="1632" b="1" u="sng" spc="-109" dirty="0">
                <a:solidFill>
                  <a:srgbClr val="1D71B8"/>
                </a:solidFill>
                <a:uFill>
                  <a:solidFill>
                    <a:srgbClr val="008FCF"/>
                  </a:solidFill>
                </a:uFill>
                <a:latin typeface="Arial"/>
                <a:cs typeface="Arial"/>
              </a:rPr>
              <a:t> 	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9150184" y="2206443"/>
            <a:ext cx="1294440" cy="829621"/>
          </a:xfrm>
          <a:prstGeom prst="rect">
            <a:avLst/>
          </a:prstGeom>
          <a:solidFill>
            <a:srgbClr val="F3F8FC"/>
          </a:solidFill>
          <a:ln w="12700">
            <a:solidFill>
              <a:srgbClr val="008FCF"/>
            </a:solidFill>
          </a:ln>
        </p:spPr>
        <p:txBody>
          <a:bodyPr vert="horz" wrap="square" lIns="0" tIns="148561" rIns="0" bIns="0" rtlCol="0">
            <a:spAutoFit/>
          </a:bodyPr>
          <a:lstStyle/>
          <a:p>
            <a:pPr marL="93663" marR="231479" algn="ctr" defTabSz="829178">
              <a:lnSpc>
                <a:spcPct val="95500"/>
              </a:lnSpc>
              <a:tabLst>
                <a:tab pos="627063" algn="l"/>
                <a:tab pos="719138" algn="l"/>
              </a:tabLst>
            </a:pPr>
            <a:r>
              <a:rPr b="1" spc="-45" dirty="0">
                <a:solidFill>
                  <a:srgbClr val="1D71B8"/>
                </a:solidFill>
                <a:latin typeface="Arial"/>
                <a:cs typeface="Arial"/>
              </a:rPr>
              <a:t>250</a:t>
            </a:r>
            <a:r>
              <a:rPr b="1" spc="-230" dirty="0">
                <a:solidFill>
                  <a:srgbClr val="1D71B8"/>
                </a:solidFill>
                <a:latin typeface="Arial"/>
                <a:cs typeface="Arial"/>
              </a:rPr>
              <a:t> </a:t>
            </a:r>
            <a:endParaRPr lang="ru-RU" b="1" spc="-230" dirty="0" smtClean="0">
              <a:solidFill>
                <a:srgbClr val="1D71B8"/>
              </a:solidFill>
              <a:latin typeface="Arial"/>
              <a:cs typeface="Arial"/>
            </a:endParaRPr>
          </a:p>
          <a:p>
            <a:pPr marL="93663" marR="231479" algn="ctr" defTabSz="829178">
              <a:lnSpc>
                <a:spcPct val="95500"/>
              </a:lnSpc>
              <a:tabLst>
                <a:tab pos="627063" algn="l"/>
                <a:tab pos="719138" algn="l"/>
              </a:tabLst>
            </a:pPr>
            <a:r>
              <a:rPr sz="1400" b="1" spc="-113" dirty="0" err="1" smtClean="0">
                <a:solidFill>
                  <a:prstClr val="black"/>
                </a:solidFill>
                <a:latin typeface="Arial"/>
                <a:cs typeface="Arial"/>
              </a:rPr>
              <a:t>млрд</a:t>
            </a:r>
            <a:r>
              <a:rPr sz="1400" b="1" spc="-11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400" b="1" spc="-95" dirty="0">
                <a:solidFill>
                  <a:prstClr val="black"/>
                </a:solidFill>
                <a:latin typeface="Arial"/>
                <a:cs typeface="Arial"/>
              </a:rPr>
              <a:t>долл.  </a:t>
            </a:r>
            <a:r>
              <a:rPr sz="1400" b="1" spc="-36" dirty="0">
                <a:solidFill>
                  <a:prstClr val="black"/>
                </a:solidFill>
                <a:latin typeface="Arial"/>
                <a:cs typeface="Arial"/>
              </a:rPr>
              <a:t>США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4535757" y="4174789"/>
            <a:ext cx="1320057" cy="833110"/>
          </a:xfrm>
          <a:prstGeom prst="rect">
            <a:avLst/>
          </a:prstGeom>
          <a:ln w="12700">
            <a:solidFill>
              <a:srgbClr val="A5B0CA"/>
            </a:solidFill>
          </a:ln>
        </p:spPr>
        <p:txBody>
          <a:bodyPr vert="horz" wrap="square" lIns="0" tIns="152016" rIns="0" bIns="0" rtlCol="0">
            <a:spAutoFit/>
          </a:bodyPr>
          <a:lstStyle/>
          <a:p>
            <a:pPr marL="93663" marR="231479" algn="ctr" defTabSz="1074738">
              <a:lnSpc>
                <a:spcPct val="95500"/>
              </a:lnSpc>
              <a:tabLst>
                <a:tab pos="1074738" algn="l"/>
              </a:tabLst>
            </a:pPr>
            <a:r>
              <a:rPr b="1" spc="-63" dirty="0">
                <a:solidFill>
                  <a:srgbClr val="1D71B8"/>
                </a:solidFill>
                <a:latin typeface="Arial"/>
                <a:cs typeface="Arial"/>
              </a:rPr>
              <a:t>55,5</a:t>
            </a:r>
            <a:r>
              <a:rPr b="1" spc="-258" dirty="0">
                <a:solidFill>
                  <a:srgbClr val="1D71B8"/>
                </a:solidFill>
                <a:latin typeface="Arial"/>
                <a:cs typeface="Arial"/>
              </a:rPr>
              <a:t> </a:t>
            </a:r>
            <a:endParaRPr lang="ru-RU" b="1" spc="-258" dirty="0" smtClean="0">
              <a:solidFill>
                <a:srgbClr val="1D71B8"/>
              </a:solidFill>
              <a:latin typeface="Arial"/>
              <a:cs typeface="Arial"/>
            </a:endParaRPr>
          </a:p>
          <a:p>
            <a:pPr marL="93663" marR="231479" algn="ctr" defTabSz="1074738">
              <a:lnSpc>
                <a:spcPct val="95500"/>
              </a:lnSpc>
              <a:tabLst>
                <a:tab pos="1074738" algn="l"/>
              </a:tabLst>
            </a:pPr>
            <a:r>
              <a:rPr sz="1400" b="1" spc="-113" dirty="0" err="1" smtClean="0">
                <a:solidFill>
                  <a:prstClr val="black"/>
                </a:solidFill>
                <a:latin typeface="Arial"/>
                <a:cs typeface="Arial"/>
              </a:rPr>
              <a:t>млрд</a:t>
            </a:r>
            <a:r>
              <a:rPr sz="1400" b="1" spc="-11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400" b="1" spc="-95" dirty="0">
                <a:solidFill>
                  <a:prstClr val="black"/>
                </a:solidFill>
                <a:latin typeface="Arial"/>
                <a:cs typeface="Arial"/>
              </a:rPr>
              <a:t>долл.  </a:t>
            </a:r>
            <a:r>
              <a:rPr sz="1400" b="1" spc="-36" dirty="0">
                <a:solidFill>
                  <a:prstClr val="black"/>
                </a:solidFill>
                <a:latin typeface="Arial"/>
                <a:cs typeface="Arial"/>
              </a:rPr>
              <a:t>США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8669238" y="4286101"/>
            <a:ext cx="292516" cy="26278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280423" algn="l"/>
              </a:tabLst>
            </a:pPr>
            <a:r>
              <a:rPr sz="1632" b="1" u="sng" spc="-109" dirty="0">
                <a:solidFill>
                  <a:srgbClr val="1D71B8"/>
                </a:solidFill>
                <a:uFill>
                  <a:solidFill>
                    <a:srgbClr val="008FCF"/>
                  </a:solidFill>
                </a:uFill>
                <a:latin typeface="Arial"/>
                <a:cs typeface="Arial"/>
              </a:rPr>
              <a:t> 	</a:t>
            </a:r>
            <a:endParaRPr sz="163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9153412" y="4174789"/>
            <a:ext cx="1294440" cy="744364"/>
          </a:xfrm>
          <a:prstGeom prst="rect">
            <a:avLst/>
          </a:prstGeom>
          <a:solidFill>
            <a:srgbClr val="F3F8FC"/>
          </a:solidFill>
          <a:ln w="12700">
            <a:solidFill>
              <a:srgbClr val="008FCF"/>
            </a:solidFill>
          </a:ln>
        </p:spPr>
        <p:txBody>
          <a:bodyPr vert="horz" wrap="square" lIns="0" tIns="50095" rIns="0" bIns="0" rtlCol="0">
            <a:spAutoFit/>
          </a:bodyPr>
          <a:lstStyle/>
          <a:p>
            <a:pPr marL="93663" marR="229751" algn="ctr" defTabSz="829178">
              <a:lnSpc>
                <a:spcPct val="97700"/>
              </a:lnSpc>
            </a:pPr>
            <a:r>
              <a:rPr b="1" dirty="0">
                <a:solidFill>
                  <a:srgbClr val="1D71B8"/>
                </a:solidFill>
                <a:latin typeface="Arial"/>
                <a:cs typeface="Arial"/>
              </a:rPr>
              <a:t>78,8  </a:t>
            </a:r>
            <a:endParaRPr lang="ru-RU" b="1" dirty="0" smtClean="0">
              <a:solidFill>
                <a:srgbClr val="1D71B8"/>
              </a:solidFill>
              <a:latin typeface="Arial"/>
              <a:cs typeface="Arial"/>
            </a:endParaRPr>
          </a:p>
          <a:p>
            <a:pPr marL="93663" marR="229751" algn="ctr" defTabSz="829178">
              <a:lnSpc>
                <a:spcPct val="97700"/>
              </a:lnSpc>
            </a:pPr>
            <a:r>
              <a:rPr sz="1400" b="1" spc="-113" dirty="0" err="1" smtClean="0">
                <a:solidFill>
                  <a:prstClr val="black"/>
                </a:solidFill>
                <a:latin typeface="Arial"/>
                <a:cs typeface="Arial"/>
              </a:rPr>
              <a:t>млрд</a:t>
            </a:r>
            <a:r>
              <a:rPr sz="1400" b="1" spc="-11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400" b="1" spc="-95" dirty="0">
                <a:solidFill>
                  <a:prstClr val="black"/>
                </a:solidFill>
                <a:latin typeface="Arial"/>
                <a:cs typeface="Arial"/>
              </a:rPr>
              <a:t>долл.  </a:t>
            </a:r>
            <a:r>
              <a:rPr lang="ru-RU" sz="1400" b="1" spc="-95" dirty="0" smtClean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sz="1400" b="1" spc="-36" dirty="0" smtClean="0">
                <a:solidFill>
                  <a:prstClr val="black"/>
                </a:solidFill>
                <a:latin typeface="Arial"/>
                <a:cs typeface="Arial"/>
              </a:rPr>
              <a:t>ША </a:t>
            </a:r>
            <a:r>
              <a:rPr sz="1400" b="1" spc="-86" dirty="0">
                <a:solidFill>
                  <a:prstClr val="black"/>
                </a:solidFill>
                <a:latin typeface="Arial"/>
                <a:cs typeface="Arial"/>
              </a:rPr>
              <a:t>(в  </a:t>
            </a:r>
            <a:r>
              <a:rPr sz="1400" b="1" spc="-82" dirty="0">
                <a:solidFill>
                  <a:prstClr val="black"/>
                </a:solidFill>
                <a:latin typeface="Arial"/>
                <a:cs typeface="Arial"/>
              </a:rPr>
              <a:t>1,5)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1247608" y="4174788"/>
            <a:ext cx="3077035" cy="714941"/>
          </a:xfrm>
          <a:prstGeom prst="rect">
            <a:avLst/>
          </a:prstGeom>
          <a:ln w="12700">
            <a:solidFill>
              <a:srgbClr val="A5B0CA"/>
            </a:solidFill>
          </a:ln>
        </p:spPr>
        <p:txBody>
          <a:bodyPr vert="horz" wrap="square" lIns="0" tIns="67947" rIns="0" bIns="0" rtlCol="0">
            <a:spAutoFit/>
          </a:bodyPr>
          <a:lstStyle/>
          <a:p>
            <a:pPr marL="67371" marR="182534" defTabSz="829178">
              <a:spcBef>
                <a:spcPts val="535"/>
              </a:spcBef>
            </a:pPr>
            <a:r>
              <a:rPr sz="1400" b="1" spc="-103" dirty="0">
                <a:solidFill>
                  <a:prstClr val="black"/>
                </a:solidFill>
                <a:latin typeface="Arial"/>
                <a:cs typeface="Arial"/>
              </a:rPr>
              <a:t>Объем </a:t>
            </a:r>
            <a:r>
              <a:rPr sz="1400" b="1" spc="-77" dirty="0">
                <a:solidFill>
                  <a:prstClr val="black"/>
                </a:solidFill>
                <a:latin typeface="Arial"/>
                <a:cs typeface="Arial"/>
              </a:rPr>
              <a:t>торгового </a:t>
            </a:r>
            <a:r>
              <a:rPr sz="1400" b="1" spc="-86" dirty="0">
                <a:solidFill>
                  <a:prstClr val="black"/>
                </a:solidFill>
                <a:latin typeface="Arial"/>
                <a:cs typeface="Arial"/>
              </a:rPr>
              <a:t>товарооборота  </a:t>
            </a:r>
            <a:r>
              <a:rPr sz="1400" b="1" spc="-82" dirty="0">
                <a:solidFill>
                  <a:prstClr val="black"/>
                </a:solidFill>
                <a:latin typeface="Arial"/>
                <a:cs typeface="Arial"/>
              </a:rPr>
              <a:t>между </a:t>
            </a:r>
            <a:r>
              <a:rPr sz="1400" b="1" spc="-86" dirty="0">
                <a:solidFill>
                  <a:prstClr val="black"/>
                </a:solidFill>
                <a:latin typeface="Arial"/>
                <a:cs typeface="Arial"/>
              </a:rPr>
              <a:t>Россией </a:t>
            </a:r>
            <a:r>
              <a:rPr sz="1400" b="1" spc="-63" dirty="0">
                <a:solidFill>
                  <a:prstClr val="black"/>
                </a:solidFill>
                <a:latin typeface="Arial"/>
                <a:cs typeface="Arial"/>
              </a:rPr>
              <a:t>и </a:t>
            </a:r>
            <a:r>
              <a:rPr sz="1400" b="1" spc="-100" dirty="0">
                <a:solidFill>
                  <a:prstClr val="black"/>
                </a:solidFill>
                <a:latin typeface="Arial"/>
                <a:cs typeface="Arial"/>
              </a:rPr>
              <a:t>государствами  </a:t>
            </a:r>
            <a:r>
              <a:rPr sz="1400" b="1" spc="-240" dirty="0">
                <a:solidFill>
                  <a:prstClr val="black"/>
                </a:solidFill>
                <a:latin typeface="Arial"/>
                <a:cs typeface="Arial"/>
              </a:rPr>
              <a:t>— </a:t>
            </a:r>
            <a:r>
              <a:rPr sz="1400" b="1" spc="-95" dirty="0">
                <a:solidFill>
                  <a:prstClr val="black"/>
                </a:solidFill>
                <a:latin typeface="Arial"/>
                <a:cs typeface="Arial"/>
              </a:rPr>
              <a:t>членами</a:t>
            </a:r>
            <a:r>
              <a:rPr sz="1400" b="1" spc="-1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b="1" spc="-91" dirty="0">
                <a:solidFill>
                  <a:prstClr val="black"/>
                </a:solidFill>
                <a:latin typeface="Arial"/>
                <a:cs typeface="Arial"/>
              </a:rPr>
              <a:t>Союза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1001393" y="972498"/>
            <a:ext cx="8734301" cy="319405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541338" defTabSz="829178">
              <a:spcBef>
                <a:spcPts val="91"/>
              </a:spcBef>
            </a:pPr>
            <a:r>
              <a:rPr sz="2000" b="1" spc="-9" dirty="0">
                <a:solidFill>
                  <a:srgbClr val="00305B"/>
                </a:solidFill>
                <a:latin typeface="Arial"/>
                <a:cs typeface="Arial"/>
              </a:rPr>
              <a:t>ЗАДАЧИ,</a:t>
            </a:r>
            <a:r>
              <a:rPr sz="2000" b="1" spc="-168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-41" dirty="0">
                <a:solidFill>
                  <a:srgbClr val="00305B"/>
                </a:solidFill>
                <a:latin typeface="Arial"/>
                <a:cs typeface="Arial"/>
              </a:rPr>
              <a:t>ПОСТАВЛЕННЫЕ</a:t>
            </a:r>
            <a:r>
              <a:rPr sz="2000" b="1" spc="-9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305B"/>
                </a:solidFill>
                <a:latin typeface="Arial"/>
                <a:cs typeface="Arial"/>
              </a:rPr>
              <a:t>ПРЕЗИДЕНТОМ</a:t>
            </a:r>
            <a:r>
              <a:rPr sz="2000" b="1" spc="-9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100" dirty="0">
                <a:solidFill>
                  <a:srgbClr val="00305B"/>
                </a:solidFill>
                <a:latin typeface="Arial"/>
                <a:cs typeface="Arial"/>
              </a:rPr>
              <a:t>К</a:t>
            </a:r>
            <a:r>
              <a:rPr sz="2000" b="1" spc="-95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-27" dirty="0">
                <a:solidFill>
                  <a:srgbClr val="00305B"/>
                </a:solidFill>
                <a:latin typeface="Arial"/>
                <a:cs typeface="Arial"/>
              </a:rPr>
              <a:t>2024</a:t>
            </a:r>
            <a:r>
              <a:rPr sz="2000" b="1" spc="-95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305B"/>
                </a:solidFill>
                <a:latin typeface="Arial"/>
                <a:cs typeface="Arial"/>
              </a:rPr>
              <a:t>ГОДУ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4561374" y="1801230"/>
            <a:ext cx="1294440" cy="277658"/>
          </a:xfrm>
          <a:prstGeom prst="rect">
            <a:avLst/>
          </a:prstGeom>
          <a:solidFill>
            <a:srgbClr val="E5F0F9"/>
          </a:solidFill>
        </p:spPr>
        <p:txBody>
          <a:bodyPr vert="horz" wrap="square" lIns="0" tIns="61613" rIns="0" bIns="0" rtlCol="0">
            <a:spAutoFit/>
          </a:bodyPr>
          <a:lstStyle/>
          <a:p>
            <a:pPr algn="ctr" defTabSz="829178">
              <a:spcBef>
                <a:spcPts val="485"/>
              </a:spcBef>
            </a:pPr>
            <a:r>
              <a:rPr sz="1400" b="1" spc="-86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1400" b="1" spc="-86" dirty="0" smtClean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lang="en-US" sz="1400" b="1" spc="-86" smtClean="0">
                <a:solidFill>
                  <a:prstClr val="black"/>
                </a:solidFill>
                <a:latin typeface="Arial"/>
                <a:cs typeface="Arial"/>
              </a:rPr>
              <a:t>9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9153412" y="1801230"/>
            <a:ext cx="1294440" cy="308436"/>
          </a:xfrm>
          <a:prstGeom prst="rect">
            <a:avLst/>
          </a:prstGeom>
          <a:solidFill>
            <a:srgbClr val="008FCF"/>
          </a:solidFill>
        </p:spPr>
        <p:txBody>
          <a:bodyPr vert="horz" wrap="square" lIns="0" tIns="61613" rIns="0" bIns="0" rtlCol="0">
            <a:spAutoFit/>
          </a:bodyPr>
          <a:lstStyle/>
          <a:p>
            <a:pPr algn="ctr" defTabSz="829178">
              <a:spcBef>
                <a:spcPts val="485"/>
              </a:spcBef>
            </a:pPr>
            <a:r>
              <a:rPr sz="1600" b="1" spc="-23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8852261" y="2468785"/>
            <a:ext cx="233207" cy="204416"/>
          </a:xfrm>
          <a:custGeom>
            <a:avLst/>
            <a:gdLst/>
            <a:ahLst/>
            <a:cxnLst/>
            <a:rect l="l" t="t" r="r" b="b"/>
            <a:pathLst>
              <a:path w="257175" h="225425">
                <a:moveTo>
                  <a:pt x="26767" y="9296"/>
                </a:moveTo>
                <a:lnTo>
                  <a:pt x="7607" y="9296"/>
                </a:lnTo>
                <a:lnTo>
                  <a:pt x="245656" y="112483"/>
                </a:lnTo>
                <a:lnTo>
                  <a:pt x="2285" y="217970"/>
                </a:lnTo>
                <a:lnTo>
                  <a:pt x="5321" y="224967"/>
                </a:lnTo>
                <a:lnTo>
                  <a:pt x="256755" y="115976"/>
                </a:lnTo>
                <a:lnTo>
                  <a:pt x="256755" y="108991"/>
                </a:lnTo>
                <a:lnTo>
                  <a:pt x="26767" y="9296"/>
                </a:lnTo>
                <a:close/>
              </a:path>
              <a:path w="257175" h="225425">
                <a:moveTo>
                  <a:pt x="5321" y="0"/>
                </a:moveTo>
                <a:lnTo>
                  <a:pt x="0" y="3492"/>
                </a:lnTo>
                <a:lnTo>
                  <a:pt x="0" y="114617"/>
                </a:lnTo>
                <a:lnTo>
                  <a:pt x="3809" y="118427"/>
                </a:lnTo>
                <a:lnTo>
                  <a:pt x="116179" y="118427"/>
                </a:lnTo>
                <a:lnTo>
                  <a:pt x="116179" y="110807"/>
                </a:lnTo>
                <a:lnTo>
                  <a:pt x="7607" y="110807"/>
                </a:lnTo>
                <a:lnTo>
                  <a:pt x="7607" y="9296"/>
                </a:lnTo>
                <a:lnTo>
                  <a:pt x="26767" y="9296"/>
                </a:lnTo>
                <a:lnTo>
                  <a:pt x="5321" y="0"/>
                </a:lnTo>
                <a:close/>
              </a:path>
            </a:pathLst>
          </a:custGeom>
          <a:solidFill>
            <a:srgbClr val="008FC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8852261" y="3451539"/>
            <a:ext cx="233207" cy="204416"/>
          </a:xfrm>
          <a:custGeom>
            <a:avLst/>
            <a:gdLst/>
            <a:ahLst/>
            <a:cxnLst/>
            <a:rect l="l" t="t" r="r" b="b"/>
            <a:pathLst>
              <a:path w="257175" h="225425">
                <a:moveTo>
                  <a:pt x="26767" y="9296"/>
                </a:moveTo>
                <a:lnTo>
                  <a:pt x="7607" y="9296"/>
                </a:lnTo>
                <a:lnTo>
                  <a:pt x="245656" y="112483"/>
                </a:lnTo>
                <a:lnTo>
                  <a:pt x="2285" y="217970"/>
                </a:lnTo>
                <a:lnTo>
                  <a:pt x="5321" y="224967"/>
                </a:lnTo>
                <a:lnTo>
                  <a:pt x="256755" y="115976"/>
                </a:lnTo>
                <a:lnTo>
                  <a:pt x="256755" y="108991"/>
                </a:lnTo>
                <a:lnTo>
                  <a:pt x="26767" y="9296"/>
                </a:lnTo>
                <a:close/>
              </a:path>
              <a:path w="257175" h="225425">
                <a:moveTo>
                  <a:pt x="5321" y="0"/>
                </a:moveTo>
                <a:lnTo>
                  <a:pt x="0" y="3492"/>
                </a:lnTo>
                <a:lnTo>
                  <a:pt x="0" y="114617"/>
                </a:lnTo>
                <a:lnTo>
                  <a:pt x="3809" y="118427"/>
                </a:lnTo>
                <a:lnTo>
                  <a:pt x="116179" y="118427"/>
                </a:lnTo>
                <a:lnTo>
                  <a:pt x="116179" y="110807"/>
                </a:lnTo>
                <a:lnTo>
                  <a:pt x="7607" y="110807"/>
                </a:lnTo>
                <a:lnTo>
                  <a:pt x="7607" y="9296"/>
                </a:lnTo>
                <a:lnTo>
                  <a:pt x="26767" y="9296"/>
                </a:lnTo>
                <a:lnTo>
                  <a:pt x="5321" y="0"/>
                </a:lnTo>
                <a:close/>
              </a:path>
            </a:pathLst>
          </a:custGeom>
          <a:solidFill>
            <a:srgbClr val="008FC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8852261" y="4437699"/>
            <a:ext cx="233207" cy="204416"/>
          </a:xfrm>
          <a:custGeom>
            <a:avLst/>
            <a:gdLst/>
            <a:ahLst/>
            <a:cxnLst/>
            <a:rect l="l" t="t" r="r" b="b"/>
            <a:pathLst>
              <a:path w="257175" h="225425">
                <a:moveTo>
                  <a:pt x="26767" y="9296"/>
                </a:moveTo>
                <a:lnTo>
                  <a:pt x="7607" y="9296"/>
                </a:lnTo>
                <a:lnTo>
                  <a:pt x="245656" y="112483"/>
                </a:lnTo>
                <a:lnTo>
                  <a:pt x="2285" y="217970"/>
                </a:lnTo>
                <a:lnTo>
                  <a:pt x="5321" y="224967"/>
                </a:lnTo>
                <a:lnTo>
                  <a:pt x="256755" y="115976"/>
                </a:lnTo>
                <a:lnTo>
                  <a:pt x="256755" y="108991"/>
                </a:lnTo>
                <a:lnTo>
                  <a:pt x="26767" y="9296"/>
                </a:lnTo>
                <a:close/>
              </a:path>
              <a:path w="257175" h="225425">
                <a:moveTo>
                  <a:pt x="5321" y="0"/>
                </a:moveTo>
                <a:lnTo>
                  <a:pt x="0" y="3492"/>
                </a:lnTo>
                <a:lnTo>
                  <a:pt x="0" y="114617"/>
                </a:lnTo>
                <a:lnTo>
                  <a:pt x="3809" y="118427"/>
                </a:lnTo>
                <a:lnTo>
                  <a:pt x="116179" y="118427"/>
                </a:lnTo>
                <a:lnTo>
                  <a:pt x="116179" y="110807"/>
                </a:lnTo>
                <a:lnTo>
                  <a:pt x="7607" y="110807"/>
                </a:lnTo>
                <a:lnTo>
                  <a:pt x="7607" y="9296"/>
                </a:lnTo>
                <a:lnTo>
                  <a:pt x="26767" y="9296"/>
                </a:lnTo>
                <a:lnTo>
                  <a:pt x="5321" y="0"/>
                </a:lnTo>
                <a:close/>
              </a:path>
            </a:pathLst>
          </a:custGeom>
          <a:solidFill>
            <a:srgbClr val="008FCF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8688997" y="3555096"/>
            <a:ext cx="269483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29674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8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86693" y="6629699"/>
            <a:ext cx="109854" cy="225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0076951" y="6520015"/>
            <a:ext cx="323100" cy="335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0718144" y="6410643"/>
            <a:ext cx="224979" cy="1084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9111908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/>
          <p:nvPr/>
        </p:nvSpPr>
        <p:spPr>
          <a:xfrm>
            <a:off x="9106161" y="6852485"/>
            <a:ext cx="433591" cy="0"/>
          </a:xfrm>
          <a:custGeom>
            <a:avLst/>
            <a:gdLst/>
            <a:ahLst/>
            <a:cxnLst/>
            <a:rect l="l" t="t" r="r" b="b"/>
            <a:pathLst>
              <a:path w="478154">
                <a:moveTo>
                  <a:pt x="0" y="0"/>
                </a:moveTo>
                <a:lnTo>
                  <a:pt x="478015" y="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" name="object 9"/>
          <p:cNvSpPr/>
          <p:nvPr/>
        </p:nvSpPr>
        <p:spPr>
          <a:xfrm>
            <a:off x="9002306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/>
          <p:nvPr/>
        </p:nvSpPr>
        <p:spPr>
          <a:xfrm>
            <a:off x="8996542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" name="object 11"/>
          <p:cNvSpPr/>
          <p:nvPr/>
        </p:nvSpPr>
        <p:spPr>
          <a:xfrm>
            <a:off x="8996542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8999421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/>
          <p:nvPr/>
        </p:nvSpPr>
        <p:spPr>
          <a:xfrm>
            <a:off x="9109035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" name="object 14"/>
          <p:cNvSpPr/>
          <p:nvPr/>
        </p:nvSpPr>
        <p:spPr>
          <a:xfrm>
            <a:off x="9109034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9111908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9111908" y="6742410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327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9111908" y="6632999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327" y="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/>
          <p:nvPr/>
        </p:nvSpPr>
        <p:spPr>
          <a:xfrm>
            <a:off x="2439759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5" h="114934">
                <a:moveTo>
                  <a:pt x="465328" y="0"/>
                </a:moveTo>
                <a:lnTo>
                  <a:pt x="0" y="0"/>
                </a:lnTo>
                <a:lnTo>
                  <a:pt x="0" y="114680"/>
                </a:lnTo>
                <a:lnTo>
                  <a:pt x="465328" y="114680"/>
                </a:lnTo>
                <a:lnTo>
                  <a:pt x="465328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/>
          <p:nvPr/>
        </p:nvSpPr>
        <p:spPr>
          <a:xfrm>
            <a:off x="2434013" y="6854844"/>
            <a:ext cx="433591" cy="0"/>
          </a:xfrm>
          <a:custGeom>
            <a:avLst/>
            <a:gdLst/>
            <a:ahLst/>
            <a:cxnLst/>
            <a:rect l="l" t="t" r="r" b="b"/>
            <a:pathLst>
              <a:path w="478155">
                <a:moveTo>
                  <a:pt x="0" y="0"/>
                </a:moveTo>
                <a:lnTo>
                  <a:pt x="47801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2434013" y="685196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2436891" y="674601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/>
          <p:nvPr/>
        </p:nvSpPr>
        <p:spPr>
          <a:xfrm>
            <a:off x="2434013" y="674313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object 23"/>
          <p:cNvSpPr/>
          <p:nvPr/>
        </p:nvSpPr>
        <p:spPr>
          <a:xfrm>
            <a:off x="2861724" y="6745623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68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object 24"/>
          <p:cNvSpPr/>
          <p:nvPr/>
        </p:nvSpPr>
        <p:spPr>
          <a:xfrm>
            <a:off x="2010309" y="6526056"/>
            <a:ext cx="422075" cy="101344"/>
          </a:xfrm>
          <a:custGeom>
            <a:avLst/>
            <a:gdLst/>
            <a:ahLst/>
            <a:cxnLst/>
            <a:rect l="l" t="t" r="r" b="b"/>
            <a:pathLst>
              <a:path w="465455" h="111759">
                <a:moveTo>
                  <a:pt x="0" y="111759"/>
                </a:moveTo>
                <a:lnTo>
                  <a:pt x="465315" y="111759"/>
                </a:lnTo>
                <a:lnTo>
                  <a:pt x="465315" y="0"/>
                </a:lnTo>
                <a:lnTo>
                  <a:pt x="0" y="0"/>
                </a:lnTo>
                <a:lnTo>
                  <a:pt x="0" y="111759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2010309" y="6525479"/>
            <a:ext cx="312670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297" y="0"/>
                </a:lnTo>
              </a:path>
            </a:pathLst>
          </a:custGeom>
          <a:ln w="3175">
            <a:solidFill>
              <a:srgbClr val="EEF3F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/>
          <p:nvPr/>
        </p:nvSpPr>
        <p:spPr>
          <a:xfrm>
            <a:off x="2004551" y="66302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" name="object 27"/>
          <p:cNvSpPr/>
          <p:nvPr/>
        </p:nvSpPr>
        <p:spPr>
          <a:xfrm>
            <a:off x="2007429" y="652491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2004550" y="6522033"/>
            <a:ext cx="318428" cy="0"/>
          </a:xfrm>
          <a:custGeom>
            <a:avLst/>
            <a:gdLst/>
            <a:ahLst/>
            <a:cxnLst/>
            <a:rect l="l" t="t" r="r" b="b"/>
            <a:pathLst>
              <a:path w="351155">
                <a:moveTo>
                  <a:pt x="0" y="0"/>
                </a:moveTo>
                <a:lnTo>
                  <a:pt x="350647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8996542" y="6629760"/>
            <a:ext cx="115370" cy="116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10515419" y="6524797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15" y="0"/>
                </a:moveTo>
                <a:lnTo>
                  <a:pt x="0" y="0"/>
                </a:lnTo>
                <a:lnTo>
                  <a:pt x="0" y="114668"/>
                </a:lnTo>
                <a:lnTo>
                  <a:pt x="465315" y="114668"/>
                </a:lnTo>
                <a:lnTo>
                  <a:pt x="46531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/>
          <p:nvPr/>
        </p:nvSpPr>
        <p:spPr>
          <a:xfrm>
            <a:off x="10515418" y="6629593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" name="object 32"/>
          <p:cNvSpPr/>
          <p:nvPr/>
        </p:nvSpPr>
        <p:spPr>
          <a:xfrm>
            <a:off x="10940244" y="652537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/>
          <p:nvPr/>
        </p:nvSpPr>
        <p:spPr>
          <a:xfrm>
            <a:off x="10515418" y="6522491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" name="object 34"/>
          <p:cNvSpPr/>
          <p:nvPr/>
        </p:nvSpPr>
        <p:spPr>
          <a:xfrm>
            <a:off x="10405806" y="6524797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28"/>
                </a:lnTo>
                <a:lnTo>
                  <a:pt x="114528" y="11452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10400048" y="6629123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10402927" y="652490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10400048" y="6522021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10512540" y="6628547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10512540" y="652490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10515419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15" y="0"/>
                </a:moveTo>
                <a:lnTo>
                  <a:pt x="0" y="0"/>
                </a:lnTo>
                <a:lnTo>
                  <a:pt x="0" y="114680"/>
                </a:lnTo>
                <a:lnTo>
                  <a:pt x="465315" y="114680"/>
                </a:lnTo>
                <a:lnTo>
                  <a:pt x="46531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10515418" y="685214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10940244" y="6745619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/>
          <p:nvPr/>
        </p:nvSpPr>
        <p:spPr>
          <a:xfrm>
            <a:off x="10405806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" name="object 44"/>
          <p:cNvSpPr/>
          <p:nvPr/>
        </p:nvSpPr>
        <p:spPr>
          <a:xfrm>
            <a:off x="10400048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10400048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10402927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10512540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10512540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/>
          <p:nvPr/>
        </p:nvSpPr>
        <p:spPr>
          <a:xfrm>
            <a:off x="10515419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15" y="0"/>
                </a:moveTo>
                <a:lnTo>
                  <a:pt x="0" y="0"/>
                </a:lnTo>
                <a:lnTo>
                  <a:pt x="0" y="114680"/>
                </a:lnTo>
                <a:lnTo>
                  <a:pt x="465315" y="114680"/>
                </a:lnTo>
                <a:lnTo>
                  <a:pt x="46531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" name="object 50"/>
          <p:cNvSpPr/>
          <p:nvPr/>
        </p:nvSpPr>
        <p:spPr>
          <a:xfrm>
            <a:off x="10515418" y="67429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" name="object 51"/>
          <p:cNvSpPr/>
          <p:nvPr/>
        </p:nvSpPr>
        <p:spPr>
          <a:xfrm>
            <a:off x="10940244" y="663530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/>
          <p:nvPr/>
        </p:nvSpPr>
        <p:spPr>
          <a:xfrm>
            <a:off x="10515418" y="663300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3" name="object 53"/>
          <p:cNvSpPr/>
          <p:nvPr/>
        </p:nvSpPr>
        <p:spPr>
          <a:xfrm>
            <a:off x="10400048" y="6629760"/>
            <a:ext cx="115370" cy="116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4" name="object 54"/>
          <p:cNvSpPr/>
          <p:nvPr/>
        </p:nvSpPr>
        <p:spPr>
          <a:xfrm>
            <a:off x="5456139" y="6629699"/>
            <a:ext cx="109612" cy="2257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5565757" y="6630702"/>
          <a:ext cx="536663" cy="219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06"/>
                <a:gridCol w="427257"/>
              </a:tblGrid>
              <a:tr h="10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A5B0CA"/>
                      </a:solidFill>
                      <a:prstDash val="solid"/>
                    </a:lnR>
                    <a:lnT w="6350">
                      <a:solidFill>
                        <a:srgbClr val="A5B0CA"/>
                      </a:solidFill>
                      <a:prstDash val="solid"/>
                    </a:lnT>
                    <a:lnB w="6350">
                      <a:solidFill>
                        <a:srgbClr val="A5B0CA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</a:tr>
              <a:tr h="1094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5B0CA"/>
                      </a:solidFill>
                      <a:prstDash val="solid"/>
                    </a:lnL>
                    <a:lnR w="6350">
                      <a:solidFill>
                        <a:srgbClr val="A5B0CA"/>
                      </a:solidFill>
                      <a:prstDash val="solid"/>
                    </a:lnR>
                    <a:lnB w="6350">
                      <a:solidFill>
                        <a:srgbClr val="A5B0CA"/>
                      </a:solidFill>
                      <a:prstDash val="soli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A5B0CA"/>
                      </a:solidFill>
                      <a:prstDash val="solid"/>
                    </a:lnL>
                    <a:lnT w="6350">
                      <a:solidFill>
                        <a:srgbClr val="A5B0CA"/>
                      </a:solidFill>
                      <a:prstDash val="solid"/>
                    </a:lnT>
                    <a:lnB w="6350">
                      <a:solidFill>
                        <a:srgbClr val="A5B0CA"/>
                      </a:solidFill>
                      <a:prstDash val="solid"/>
                    </a:lnB>
                    <a:solidFill>
                      <a:srgbClr val="EEF3F8"/>
                    </a:solidFill>
                  </a:tcPr>
                </a:tc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3086702" y="6525430"/>
            <a:ext cx="420348" cy="104223"/>
          </a:xfrm>
          <a:custGeom>
            <a:avLst/>
            <a:gdLst/>
            <a:ahLst/>
            <a:cxnLst/>
            <a:rect l="l" t="t" r="r" b="b"/>
            <a:pathLst>
              <a:path w="463550" h="114934">
                <a:moveTo>
                  <a:pt x="463550" y="0"/>
                </a:moveTo>
                <a:lnTo>
                  <a:pt x="0" y="0"/>
                </a:lnTo>
                <a:lnTo>
                  <a:pt x="0" y="114680"/>
                </a:lnTo>
                <a:lnTo>
                  <a:pt x="463550" y="114680"/>
                </a:lnTo>
                <a:lnTo>
                  <a:pt x="463550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7" name="object 57"/>
          <p:cNvSpPr/>
          <p:nvPr/>
        </p:nvSpPr>
        <p:spPr>
          <a:xfrm>
            <a:off x="3086705" y="6632542"/>
            <a:ext cx="4261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3509931" y="6526016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3086705" y="6523137"/>
            <a:ext cx="4261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5565757" y="6629760"/>
            <a:ext cx="115359" cy="116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object 61"/>
          <p:cNvSpPr/>
          <p:nvPr/>
        </p:nvSpPr>
        <p:spPr>
          <a:xfrm>
            <a:off x="6437806" y="6526202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2" name="object 62"/>
          <p:cNvSpPr/>
          <p:nvPr/>
        </p:nvSpPr>
        <p:spPr>
          <a:xfrm>
            <a:off x="6437679" y="6630275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84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6437742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6437680" y="652317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1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/>
          <p:nvPr/>
        </p:nvSpPr>
        <p:spPr>
          <a:xfrm>
            <a:off x="6544540" y="6629699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object 66"/>
          <p:cNvSpPr/>
          <p:nvPr/>
        </p:nvSpPr>
        <p:spPr>
          <a:xfrm>
            <a:off x="6544539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object 67"/>
          <p:cNvSpPr/>
          <p:nvPr/>
        </p:nvSpPr>
        <p:spPr>
          <a:xfrm>
            <a:off x="6766829" y="65255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8" name="object 68"/>
          <p:cNvSpPr/>
          <p:nvPr/>
        </p:nvSpPr>
        <p:spPr>
          <a:xfrm>
            <a:off x="6761082" y="663027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9" name="object 69"/>
          <p:cNvSpPr/>
          <p:nvPr/>
        </p:nvSpPr>
        <p:spPr>
          <a:xfrm>
            <a:off x="6763955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0" name="object 70"/>
          <p:cNvSpPr/>
          <p:nvPr/>
        </p:nvSpPr>
        <p:spPr>
          <a:xfrm>
            <a:off x="6761082" y="652317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1" name="object 71"/>
          <p:cNvSpPr/>
          <p:nvPr/>
        </p:nvSpPr>
        <p:spPr>
          <a:xfrm>
            <a:off x="6437806" y="6636125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54"/>
                </a:lnTo>
                <a:lnTo>
                  <a:pt x="114528" y="114554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2" name="object 72"/>
          <p:cNvSpPr/>
          <p:nvPr/>
        </p:nvSpPr>
        <p:spPr>
          <a:xfrm>
            <a:off x="6437739" y="6636131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3" name="object 73"/>
          <p:cNvSpPr/>
          <p:nvPr/>
        </p:nvSpPr>
        <p:spPr>
          <a:xfrm>
            <a:off x="6437671" y="6633252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103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4" name="object 74"/>
          <p:cNvSpPr/>
          <p:nvPr/>
        </p:nvSpPr>
        <p:spPr>
          <a:xfrm>
            <a:off x="6544542" y="6636120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54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5" name="object 75"/>
          <p:cNvSpPr/>
          <p:nvPr/>
        </p:nvSpPr>
        <p:spPr>
          <a:xfrm>
            <a:off x="6876453" y="65255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6" name="object 76"/>
          <p:cNvSpPr/>
          <p:nvPr/>
        </p:nvSpPr>
        <p:spPr>
          <a:xfrm>
            <a:off x="6870695" y="6630275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7" name="object 77"/>
          <p:cNvSpPr/>
          <p:nvPr/>
        </p:nvSpPr>
        <p:spPr>
          <a:xfrm>
            <a:off x="6873574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8" name="object 78"/>
          <p:cNvSpPr/>
          <p:nvPr/>
        </p:nvSpPr>
        <p:spPr>
          <a:xfrm>
            <a:off x="6870695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9" name="object 79"/>
          <p:cNvSpPr/>
          <p:nvPr/>
        </p:nvSpPr>
        <p:spPr>
          <a:xfrm>
            <a:off x="6983186" y="6629400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75" y="0"/>
                </a:moveTo>
                <a:lnTo>
                  <a:pt x="0" y="0"/>
                </a:lnTo>
                <a:lnTo>
                  <a:pt x="0" y="1015"/>
                </a:lnTo>
                <a:lnTo>
                  <a:pt x="3175" y="1015"/>
                </a:lnTo>
                <a:lnTo>
                  <a:pt x="3175" y="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0" name="object 80"/>
          <p:cNvSpPr/>
          <p:nvPr/>
        </p:nvSpPr>
        <p:spPr>
          <a:xfrm>
            <a:off x="6983186" y="6525523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4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1" name="object 81"/>
          <p:cNvSpPr/>
          <p:nvPr/>
        </p:nvSpPr>
        <p:spPr>
          <a:xfrm>
            <a:off x="9649239" y="6526144"/>
            <a:ext cx="422075" cy="103071"/>
          </a:xfrm>
          <a:custGeom>
            <a:avLst/>
            <a:gdLst/>
            <a:ahLst/>
            <a:cxnLst/>
            <a:rect l="l" t="t" r="r" b="b"/>
            <a:pathLst>
              <a:path w="465454" h="113665">
                <a:moveTo>
                  <a:pt x="465327" y="0"/>
                </a:moveTo>
                <a:lnTo>
                  <a:pt x="0" y="0"/>
                </a:lnTo>
                <a:lnTo>
                  <a:pt x="0" y="113169"/>
                </a:lnTo>
                <a:lnTo>
                  <a:pt x="465327" y="113169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2" name="object 82"/>
          <p:cNvSpPr/>
          <p:nvPr/>
        </p:nvSpPr>
        <p:spPr>
          <a:xfrm>
            <a:off x="9649240" y="6629794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3" name="object 83"/>
          <p:cNvSpPr/>
          <p:nvPr/>
        </p:nvSpPr>
        <p:spPr>
          <a:xfrm>
            <a:off x="10074073" y="652672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4" name="object 84"/>
          <p:cNvSpPr/>
          <p:nvPr/>
        </p:nvSpPr>
        <p:spPr>
          <a:xfrm>
            <a:off x="9649240" y="6523843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5" name="object 85"/>
          <p:cNvSpPr/>
          <p:nvPr/>
        </p:nvSpPr>
        <p:spPr>
          <a:xfrm>
            <a:off x="9539615" y="6526144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4" h="113665">
                <a:moveTo>
                  <a:pt x="114541" y="0"/>
                </a:moveTo>
                <a:lnTo>
                  <a:pt x="0" y="0"/>
                </a:lnTo>
                <a:lnTo>
                  <a:pt x="0" y="113042"/>
                </a:lnTo>
                <a:lnTo>
                  <a:pt x="114541" y="113042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6" name="object 86"/>
          <p:cNvSpPr/>
          <p:nvPr/>
        </p:nvSpPr>
        <p:spPr>
          <a:xfrm>
            <a:off x="9533868" y="6629123"/>
            <a:ext cx="112860" cy="0"/>
          </a:xfrm>
          <a:custGeom>
            <a:avLst/>
            <a:gdLst/>
            <a:ahLst/>
            <a:cxnLst/>
            <a:rect l="l" t="t" r="r" b="b"/>
            <a:pathLst>
              <a:path w="124459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7" name="object 87"/>
          <p:cNvSpPr/>
          <p:nvPr/>
        </p:nvSpPr>
        <p:spPr>
          <a:xfrm>
            <a:off x="9536747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8" name="object 88"/>
          <p:cNvSpPr/>
          <p:nvPr/>
        </p:nvSpPr>
        <p:spPr>
          <a:xfrm>
            <a:off x="9533868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9" name="object 89"/>
          <p:cNvSpPr/>
          <p:nvPr/>
        </p:nvSpPr>
        <p:spPr>
          <a:xfrm>
            <a:off x="9646359" y="6628547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0" name="object 90"/>
          <p:cNvSpPr/>
          <p:nvPr/>
        </p:nvSpPr>
        <p:spPr>
          <a:xfrm>
            <a:off x="9646365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1" name="object 91"/>
          <p:cNvSpPr/>
          <p:nvPr/>
        </p:nvSpPr>
        <p:spPr>
          <a:xfrm>
            <a:off x="9758852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40" y="0"/>
                </a:moveTo>
                <a:lnTo>
                  <a:pt x="0" y="0"/>
                </a:lnTo>
                <a:lnTo>
                  <a:pt x="0" y="114680"/>
                </a:lnTo>
                <a:lnTo>
                  <a:pt x="465340" y="114680"/>
                </a:lnTo>
                <a:lnTo>
                  <a:pt x="465340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2" name="object 92"/>
          <p:cNvSpPr/>
          <p:nvPr/>
        </p:nvSpPr>
        <p:spPr>
          <a:xfrm>
            <a:off x="9758846" y="6852732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9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3" name="object 93"/>
          <p:cNvSpPr/>
          <p:nvPr/>
        </p:nvSpPr>
        <p:spPr>
          <a:xfrm>
            <a:off x="10183696" y="6745054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4" name="object 94"/>
          <p:cNvSpPr/>
          <p:nvPr/>
        </p:nvSpPr>
        <p:spPr>
          <a:xfrm>
            <a:off x="10076951" y="6742751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91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5" name="object 95"/>
          <p:cNvSpPr/>
          <p:nvPr/>
        </p:nvSpPr>
        <p:spPr>
          <a:xfrm>
            <a:off x="9649239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6" name="object 96"/>
          <p:cNvSpPr/>
          <p:nvPr/>
        </p:nvSpPr>
        <p:spPr>
          <a:xfrm>
            <a:off x="9649241" y="6853510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7" name="object 97"/>
          <p:cNvSpPr/>
          <p:nvPr/>
        </p:nvSpPr>
        <p:spPr>
          <a:xfrm>
            <a:off x="9649241" y="6851206"/>
            <a:ext cx="10710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8" name="object 98"/>
          <p:cNvSpPr/>
          <p:nvPr/>
        </p:nvSpPr>
        <p:spPr>
          <a:xfrm>
            <a:off x="9755975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99" name="object 99"/>
          <p:cNvSpPr/>
          <p:nvPr/>
        </p:nvSpPr>
        <p:spPr>
          <a:xfrm>
            <a:off x="9755980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0" name="object 100"/>
          <p:cNvSpPr/>
          <p:nvPr/>
        </p:nvSpPr>
        <p:spPr>
          <a:xfrm>
            <a:off x="9649239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1" name="object 101"/>
          <p:cNvSpPr/>
          <p:nvPr/>
        </p:nvSpPr>
        <p:spPr>
          <a:xfrm>
            <a:off x="9649240" y="67429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2" name="object 102"/>
          <p:cNvSpPr/>
          <p:nvPr/>
        </p:nvSpPr>
        <p:spPr>
          <a:xfrm>
            <a:off x="10074073" y="663530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3" name="object 103"/>
          <p:cNvSpPr/>
          <p:nvPr/>
        </p:nvSpPr>
        <p:spPr>
          <a:xfrm>
            <a:off x="9649240" y="663300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4" name="object 104"/>
          <p:cNvSpPr/>
          <p:nvPr/>
        </p:nvSpPr>
        <p:spPr>
          <a:xfrm>
            <a:off x="9533868" y="6629699"/>
            <a:ext cx="115376" cy="226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5" name="object 105"/>
          <p:cNvSpPr/>
          <p:nvPr/>
        </p:nvSpPr>
        <p:spPr>
          <a:xfrm>
            <a:off x="4923956" y="6526144"/>
            <a:ext cx="422075" cy="103071"/>
          </a:xfrm>
          <a:custGeom>
            <a:avLst/>
            <a:gdLst/>
            <a:ahLst/>
            <a:cxnLst/>
            <a:rect l="l" t="t" r="r" b="b"/>
            <a:pathLst>
              <a:path w="465454" h="113665">
                <a:moveTo>
                  <a:pt x="465327" y="0"/>
                </a:moveTo>
                <a:lnTo>
                  <a:pt x="0" y="0"/>
                </a:lnTo>
                <a:lnTo>
                  <a:pt x="0" y="113169"/>
                </a:lnTo>
                <a:lnTo>
                  <a:pt x="465327" y="113169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6" name="object 106"/>
          <p:cNvSpPr/>
          <p:nvPr/>
        </p:nvSpPr>
        <p:spPr>
          <a:xfrm>
            <a:off x="4923963" y="6629218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52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7" name="object 107"/>
          <p:cNvSpPr/>
          <p:nvPr/>
        </p:nvSpPr>
        <p:spPr>
          <a:xfrm>
            <a:off x="5348784" y="6526146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8" name="object 108"/>
          <p:cNvSpPr/>
          <p:nvPr/>
        </p:nvSpPr>
        <p:spPr>
          <a:xfrm>
            <a:off x="4923962" y="6523267"/>
            <a:ext cx="422651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0" y="0"/>
                </a:moveTo>
                <a:lnTo>
                  <a:pt x="465912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9" name="object 109"/>
          <p:cNvSpPr/>
          <p:nvPr/>
        </p:nvSpPr>
        <p:spPr>
          <a:xfrm>
            <a:off x="4814343" y="6526144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28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0" name="object 110"/>
          <p:cNvSpPr/>
          <p:nvPr/>
        </p:nvSpPr>
        <p:spPr>
          <a:xfrm>
            <a:off x="4808596" y="6629123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40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1" name="object 111"/>
          <p:cNvSpPr/>
          <p:nvPr/>
        </p:nvSpPr>
        <p:spPr>
          <a:xfrm>
            <a:off x="4811469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2" name="object 112"/>
          <p:cNvSpPr/>
          <p:nvPr/>
        </p:nvSpPr>
        <p:spPr>
          <a:xfrm>
            <a:off x="4808596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3" name="object 113"/>
          <p:cNvSpPr/>
          <p:nvPr/>
        </p:nvSpPr>
        <p:spPr>
          <a:xfrm>
            <a:off x="4921077" y="6628547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5" y="1270"/>
                </a:lnTo>
                <a:lnTo>
                  <a:pt x="3175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4" name="object 114"/>
          <p:cNvSpPr/>
          <p:nvPr/>
        </p:nvSpPr>
        <p:spPr>
          <a:xfrm>
            <a:off x="4921076" y="6526052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5" name="object 115"/>
          <p:cNvSpPr/>
          <p:nvPr/>
        </p:nvSpPr>
        <p:spPr>
          <a:xfrm>
            <a:off x="5033569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6" name="object 116"/>
          <p:cNvSpPr/>
          <p:nvPr/>
        </p:nvSpPr>
        <p:spPr>
          <a:xfrm>
            <a:off x="5033571" y="6852732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7" name="object 117"/>
          <p:cNvSpPr/>
          <p:nvPr/>
        </p:nvSpPr>
        <p:spPr>
          <a:xfrm>
            <a:off x="5458404" y="6745054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8" name="object 118"/>
          <p:cNvSpPr/>
          <p:nvPr/>
        </p:nvSpPr>
        <p:spPr>
          <a:xfrm>
            <a:off x="5351665" y="6742751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19" name="object 119"/>
          <p:cNvSpPr/>
          <p:nvPr/>
        </p:nvSpPr>
        <p:spPr>
          <a:xfrm>
            <a:off x="4923967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0" name="object 120"/>
          <p:cNvSpPr/>
          <p:nvPr/>
        </p:nvSpPr>
        <p:spPr>
          <a:xfrm>
            <a:off x="4923963" y="6853510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1" name="object 121"/>
          <p:cNvSpPr/>
          <p:nvPr/>
        </p:nvSpPr>
        <p:spPr>
          <a:xfrm>
            <a:off x="4923963" y="6851206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2" name="object 122"/>
          <p:cNvSpPr/>
          <p:nvPr/>
        </p:nvSpPr>
        <p:spPr>
          <a:xfrm>
            <a:off x="5030696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3" name="object 123"/>
          <p:cNvSpPr/>
          <p:nvPr/>
        </p:nvSpPr>
        <p:spPr>
          <a:xfrm>
            <a:off x="5030696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4" name="object 124"/>
          <p:cNvSpPr/>
          <p:nvPr/>
        </p:nvSpPr>
        <p:spPr>
          <a:xfrm>
            <a:off x="4923956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680"/>
                </a:lnTo>
                <a:lnTo>
                  <a:pt x="465327" y="114680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5" name="object 125"/>
          <p:cNvSpPr/>
          <p:nvPr/>
        </p:nvSpPr>
        <p:spPr>
          <a:xfrm>
            <a:off x="4923955" y="674298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6" name="object 126"/>
          <p:cNvSpPr/>
          <p:nvPr/>
        </p:nvSpPr>
        <p:spPr>
          <a:xfrm>
            <a:off x="5348787" y="663530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7" name="object 127"/>
          <p:cNvSpPr/>
          <p:nvPr/>
        </p:nvSpPr>
        <p:spPr>
          <a:xfrm>
            <a:off x="4923955" y="6633005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8" name="object 128"/>
          <p:cNvSpPr/>
          <p:nvPr/>
        </p:nvSpPr>
        <p:spPr>
          <a:xfrm>
            <a:off x="4808586" y="6629699"/>
            <a:ext cx="115370" cy="2261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9" name="object 129"/>
          <p:cNvSpPr/>
          <p:nvPr/>
        </p:nvSpPr>
        <p:spPr>
          <a:xfrm>
            <a:off x="6437679" y="6745749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4" h="114934">
                <a:moveTo>
                  <a:pt x="113055" y="0"/>
                </a:moveTo>
                <a:lnTo>
                  <a:pt x="0" y="0"/>
                </a:lnTo>
                <a:lnTo>
                  <a:pt x="0" y="114528"/>
                </a:lnTo>
                <a:lnTo>
                  <a:pt x="113055" y="114528"/>
                </a:lnTo>
                <a:lnTo>
                  <a:pt x="113055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0" name="object 130"/>
          <p:cNvSpPr/>
          <p:nvPr/>
        </p:nvSpPr>
        <p:spPr>
          <a:xfrm>
            <a:off x="6437671" y="6852277"/>
            <a:ext cx="104223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8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1" name="object 131"/>
          <p:cNvSpPr/>
          <p:nvPr/>
        </p:nvSpPr>
        <p:spPr>
          <a:xfrm>
            <a:off x="6540926" y="6745751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2" name="object 132"/>
          <p:cNvSpPr/>
          <p:nvPr/>
        </p:nvSpPr>
        <p:spPr>
          <a:xfrm>
            <a:off x="6437671" y="6742872"/>
            <a:ext cx="104223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68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3" name="object 133"/>
          <p:cNvSpPr/>
          <p:nvPr/>
        </p:nvSpPr>
        <p:spPr>
          <a:xfrm>
            <a:off x="6766771" y="663606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5327" y="0"/>
                </a:moveTo>
                <a:lnTo>
                  <a:pt x="0" y="0"/>
                </a:lnTo>
                <a:lnTo>
                  <a:pt x="0" y="114541"/>
                </a:lnTo>
                <a:lnTo>
                  <a:pt x="465061" y="114541"/>
                </a:lnTo>
                <a:lnTo>
                  <a:pt x="465327" y="114477"/>
                </a:lnTo>
                <a:lnTo>
                  <a:pt x="465327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4" name="object 134"/>
          <p:cNvSpPr/>
          <p:nvPr/>
        </p:nvSpPr>
        <p:spPr>
          <a:xfrm>
            <a:off x="7191610" y="6635499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5" name="object 135"/>
          <p:cNvSpPr/>
          <p:nvPr/>
        </p:nvSpPr>
        <p:spPr>
          <a:xfrm>
            <a:off x="6766771" y="663319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677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6" name="object 136"/>
          <p:cNvSpPr/>
          <p:nvPr/>
        </p:nvSpPr>
        <p:spPr>
          <a:xfrm>
            <a:off x="6766840" y="6745669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4" h="114934">
                <a:moveTo>
                  <a:pt x="464985" y="0"/>
                </a:moveTo>
                <a:lnTo>
                  <a:pt x="0" y="0"/>
                </a:lnTo>
                <a:lnTo>
                  <a:pt x="0" y="114680"/>
                </a:lnTo>
                <a:lnTo>
                  <a:pt x="464985" y="114680"/>
                </a:lnTo>
                <a:lnTo>
                  <a:pt x="464985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7" name="object 137"/>
          <p:cNvSpPr/>
          <p:nvPr/>
        </p:nvSpPr>
        <p:spPr>
          <a:xfrm>
            <a:off x="6766836" y="6852548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498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8" name="object 138"/>
          <p:cNvSpPr/>
          <p:nvPr/>
        </p:nvSpPr>
        <p:spPr>
          <a:xfrm>
            <a:off x="6766778" y="6742804"/>
            <a:ext cx="42207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048" y="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9" name="object 139"/>
          <p:cNvSpPr/>
          <p:nvPr/>
        </p:nvSpPr>
        <p:spPr>
          <a:xfrm>
            <a:off x="7522514" y="6745675"/>
            <a:ext cx="421499" cy="104223"/>
          </a:xfrm>
          <a:custGeom>
            <a:avLst/>
            <a:gdLst/>
            <a:ahLst/>
            <a:cxnLst/>
            <a:rect l="l" t="t" r="r" b="b"/>
            <a:pathLst>
              <a:path w="464820" h="114934">
                <a:moveTo>
                  <a:pt x="464743" y="0"/>
                </a:moveTo>
                <a:lnTo>
                  <a:pt x="119100" y="0"/>
                </a:lnTo>
                <a:lnTo>
                  <a:pt x="119100" y="139"/>
                </a:lnTo>
                <a:lnTo>
                  <a:pt x="0" y="139"/>
                </a:lnTo>
                <a:lnTo>
                  <a:pt x="0" y="114680"/>
                </a:lnTo>
                <a:lnTo>
                  <a:pt x="464743" y="114680"/>
                </a:lnTo>
                <a:lnTo>
                  <a:pt x="464743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0" name="object 140"/>
          <p:cNvSpPr/>
          <p:nvPr/>
        </p:nvSpPr>
        <p:spPr>
          <a:xfrm>
            <a:off x="7521703" y="6854629"/>
            <a:ext cx="42898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567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1" name="object 141"/>
          <p:cNvSpPr/>
          <p:nvPr/>
        </p:nvSpPr>
        <p:spPr>
          <a:xfrm>
            <a:off x="7521702" y="6851750"/>
            <a:ext cx="422651" cy="0"/>
          </a:xfrm>
          <a:custGeom>
            <a:avLst/>
            <a:gdLst/>
            <a:ahLst/>
            <a:cxnLst/>
            <a:rect l="l" t="t" r="r" b="b"/>
            <a:pathLst>
              <a:path w="466090">
                <a:moveTo>
                  <a:pt x="0" y="0"/>
                </a:moveTo>
                <a:lnTo>
                  <a:pt x="465645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2" name="object 142"/>
          <p:cNvSpPr/>
          <p:nvPr/>
        </p:nvSpPr>
        <p:spPr>
          <a:xfrm>
            <a:off x="7522111" y="674580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3" name="object 143"/>
          <p:cNvSpPr/>
          <p:nvPr/>
        </p:nvSpPr>
        <p:spPr>
          <a:xfrm>
            <a:off x="7630521" y="6745224"/>
            <a:ext cx="313821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64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4" name="object 144"/>
          <p:cNvSpPr/>
          <p:nvPr/>
        </p:nvSpPr>
        <p:spPr>
          <a:xfrm>
            <a:off x="7630520" y="6742345"/>
            <a:ext cx="203840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0" y="0"/>
                </a:moveTo>
                <a:lnTo>
                  <a:pt x="224764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5" name="object 145"/>
          <p:cNvSpPr/>
          <p:nvPr/>
        </p:nvSpPr>
        <p:spPr>
          <a:xfrm>
            <a:off x="6541660" y="6630948"/>
            <a:ext cx="225168" cy="224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6" name="object 146"/>
          <p:cNvSpPr/>
          <p:nvPr/>
        </p:nvSpPr>
        <p:spPr>
          <a:xfrm>
            <a:off x="6328064" y="6526146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41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7" name="object 147"/>
          <p:cNvSpPr/>
          <p:nvPr/>
        </p:nvSpPr>
        <p:spPr>
          <a:xfrm>
            <a:off x="6322311" y="6629218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8" name="object 148"/>
          <p:cNvSpPr/>
          <p:nvPr/>
        </p:nvSpPr>
        <p:spPr>
          <a:xfrm>
            <a:off x="6325189" y="6526146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49" name="object 149"/>
          <p:cNvSpPr/>
          <p:nvPr/>
        </p:nvSpPr>
        <p:spPr>
          <a:xfrm>
            <a:off x="6434802" y="6628642"/>
            <a:ext cx="2879" cy="1152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270"/>
                </a:moveTo>
                <a:lnTo>
                  <a:pt x="3174" y="1270"/>
                </a:lnTo>
                <a:lnTo>
                  <a:pt x="3174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0" name="object 150"/>
          <p:cNvSpPr/>
          <p:nvPr/>
        </p:nvSpPr>
        <p:spPr>
          <a:xfrm>
            <a:off x="6434802" y="6526146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1" name="object 151"/>
          <p:cNvSpPr/>
          <p:nvPr/>
        </p:nvSpPr>
        <p:spPr>
          <a:xfrm>
            <a:off x="6328064" y="6417882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41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2" name="object 152"/>
          <p:cNvSpPr/>
          <p:nvPr/>
        </p:nvSpPr>
        <p:spPr>
          <a:xfrm>
            <a:off x="6322305" y="6524995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81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3" name="object 153"/>
          <p:cNvSpPr/>
          <p:nvPr/>
        </p:nvSpPr>
        <p:spPr>
          <a:xfrm>
            <a:off x="6322305" y="6522115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4" name="object 154"/>
          <p:cNvSpPr/>
          <p:nvPr/>
        </p:nvSpPr>
        <p:spPr>
          <a:xfrm>
            <a:off x="6325184" y="6417317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5" name="object 155"/>
          <p:cNvSpPr/>
          <p:nvPr/>
        </p:nvSpPr>
        <p:spPr>
          <a:xfrm>
            <a:off x="6322305" y="641501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6" name="object 156"/>
          <p:cNvSpPr/>
          <p:nvPr/>
        </p:nvSpPr>
        <p:spPr>
          <a:xfrm>
            <a:off x="6434798" y="6520964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39"/>
                </a:moveTo>
                <a:lnTo>
                  <a:pt x="3175" y="2539"/>
                </a:lnTo>
                <a:lnTo>
                  <a:pt x="317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7" name="object 157"/>
          <p:cNvSpPr/>
          <p:nvPr/>
        </p:nvSpPr>
        <p:spPr>
          <a:xfrm>
            <a:off x="6434800" y="6417317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43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8" name="object 158"/>
          <p:cNvSpPr/>
          <p:nvPr/>
        </p:nvSpPr>
        <p:spPr>
          <a:xfrm>
            <a:off x="6103078" y="6740100"/>
            <a:ext cx="115359" cy="1140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9" name="object 159"/>
          <p:cNvSpPr/>
          <p:nvPr/>
        </p:nvSpPr>
        <p:spPr>
          <a:xfrm>
            <a:off x="6328066" y="6635872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0" name="object 160"/>
          <p:cNvSpPr/>
          <p:nvPr/>
        </p:nvSpPr>
        <p:spPr>
          <a:xfrm>
            <a:off x="6325187" y="6635457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1" name="object 161"/>
          <p:cNvSpPr/>
          <p:nvPr/>
        </p:nvSpPr>
        <p:spPr>
          <a:xfrm>
            <a:off x="6322308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2" name="object 162"/>
          <p:cNvSpPr/>
          <p:nvPr/>
        </p:nvSpPr>
        <p:spPr>
          <a:xfrm>
            <a:off x="6434800" y="6739750"/>
            <a:ext cx="2879" cy="576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3175" y="0"/>
                </a:moveTo>
                <a:lnTo>
                  <a:pt x="0" y="0"/>
                </a:lnTo>
                <a:lnTo>
                  <a:pt x="0" y="190"/>
                </a:lnTo>
                <a:lnTo>
                  <a:pt x="3175" y="190"/>
                </a:lnTo>
                <a:lnTo>
                  <a:pt x="3175" y="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3" name="object 163"/>
          <p:cNvSpPr/>
          <p:nvPr/>
        </p:nvSpPr>
        <p:spPr>
          <a:xfrm>
            <a:off x="6434805" y="6635872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4" name="object 164"/>
          <p:cNvSpPr/>
          <p:nvPr/>
        </p:nvSpPr>
        <p:spPr>
          <a:xfrm>
            <a:off x="1247608" y="6409737"/>
            <a:ext cx="333375" cy="2208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5" name="object 165"/>
          <p:cNvSpPr/>
          <p:nvPr/>
        </p:nvSpPr>
        <p:spPr>
          <a:xfrm>
            <a:off x="2322522" y="6301482"/>
            <a:ext cx="225110" cy="331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6" name="object 166"/>
          <p:cNvSpPr/>
          <p:nvPr/>
        </p:nvSpPr>
        <p:spPr>
          <a:xfrm>
            <a:off x="5346452" y="6193229"/>
            <a:ext cx="225114" cy="3328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7" name="object 167"/>
          <p:cNvSpPr/>
          <p:nvPr/>
        </p:nvSpPr>
        <p:spPr>
          <a:xfrm>
            <a:off x="6328066" y="6745669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8" name="object 168"/>
          <p:cNvSpPr/>
          <p:nvPr/>
        </p:nvSpPr>
        <p:spPr>
          <a:xfrm>
            <a:off x="6322305" y="685415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81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9" name="object 169"/>
          <p:cNvSpPr/>
          <p:nvPr/>
        </p:nvSpPr>
        <p:spPr>
          <a:xfrm>
            <a:off x="6322305" y="6851271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0" name="object 170"/>
          <p:cNvSpPr/>
          <p:nvPr/>
        </p:nvSpPr>
        <p:spPr>
          <a:xfrm>
            <a:off x="6325184" y="6745320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1" name="object 171"/>
          <p:cNvSpPr/>
          <p:nvPr/>
        </p:nvSpPr>
        <p:spPr>
          <a:xfrm>
            <a:off x="6322305" y="6742441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2" name="object 172"/>
          <p:cNvSpPr/>
          <p:nvPr/>
        </p:nvSpPr>
        <p:spPr>
          <a:xfrm>
            <a:off x="6434798" y="6850119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39"/>
                </a:moveTo>
                <a:lnTo>
                  <a:pt x="3175" y="2539"/>
                </a:lnTo>
                <a:lnTo>
                  <a:pt x="3175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3" name="object 173"/>
          <p:cNvSpPr/>
          <p:nvPr/>
        </p:nvSpPr>
        <p:spPr>
          <a:xfrm>
            <a:off x="6434804" y="6745320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4" name="object 174"/>
          <p:cNvSpPr/>
          <p:nvPr/>
        </p:nvSpPr>
        <p:spPr>
          <a:xfrm>
            <a:off x="8778686" y="6739497"/>
            <a:ext cx="115370" cy="1151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5" name="object 175"/>
          <p:cNvSpPr/>
          <p:nvPr/>
        </p:nvSpPr>
        <p:spPr>
          <a:xfrm>
            <a:off x="1790683" y="6629700"/>
            <a:ext cx="109856" cy="2253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6" name="object 176"/>
          <p:cNvSpPr/>
          <p:nvPr/>
        </p:nvSpPr>
        <p:spPr>
          <a:xfrm>
            <a:off x="1253354" y="6745623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5" h="114934">
                <a:moveTo>
                  <a:pt x="465328" y="0"/>
                </a:moveTo>
                <a:lnTo>
                  <a:pt x="0" y="0"/>
                </a:lnTo>
                <a:lnTo>
                  <a:pt x="0" y="114680"/>
                </a:lnTo>
                <a:lnTo>
                  <a:pt x="465328" y="114680"/>
                </a:lnTo>
                <a:lnTo>
                  <a:pt x="465328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7" name="object 177"/>
          <p:cNvSpPr/>
          <p:nvPr/>
        </p:nvSpPr>
        <p:spPr>
          <a:xfrm>
            <a:off x="1247608" y="6852541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8" name="object 178"/>
          <p:cNvSpPr/>
          <p:nvPr/>
        </p:nvSpPr>
        <p:spPr>
          <a:xfrm>
            <a:off x="1250480" y="674601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9" name="object 179"/>
          <p:cNvSpPr/>
          <p:nvPr/>
        </p:nvSpPr>
        <p:spPr>
          <a:xfrm>
            <a:off x="1681072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0" name="object 180"/>
          <p:cNvSpPr/>
          <p:nvPr/>
        </p:nvSpPr>
        <p:spPr>
          <a:xfrm>
            <a:off x="1675313" y="685235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1" name="object 181"/>
          <p:cNvSpPr/>
          <p:nvPr/>
        </p:nvSpPr>
        <p:spPr>
          <a:xfrm>
            <a:off x="1678192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2" name="object 182"/>
          <p:cNvSpPr/>
          <p:nvPr/>
        </p:nvSpPr>
        <p:spPr>
          <a:xfrm>
            <a:off x="1787804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3" name="object 183"/>
          <p:cNvSpPr/>
          <p:nvPr/>
        </p:nvSpPr>
        <p:spPr>
          <a:xfrm>
            <a:off x="1253354" y="6635872"/>
            <a:ext cx="422075" cy="104223"/>
          </a:xfrm>
          <a:custGeom>
            <a:avLst/>
            <a:gdLst/>
            <a:ahLst/>
            <a:cxnLst/>
            <a:rect l="l" t="t" r="r" b="b"/>
            <a:pathLst>
              <a:path w="465455" h="114934">
                <a:moveTo>
                  <a:pt x="465328" y="0"/>
                </a:moveTo>
                <a:lnTo>
                  <a:pt x="0" y="0"/>
                </a:lnTo>
                <a:lnTo>
                  <a:pt x="0" y="114680"/>
                </a:lnTo>
                <a:lnTo>
                  <a:pt x="465328" y="114680"/>
                </a:lnTo>
                <a:lnTo>
                  <a:pt x="465328" y="0"/>
                </a:lnTo>
                <a:close/>
              </a:path>
            </a:pathLst>
          </a:custGeom>
          <a:solidFill>
            <a:srgbClr val="EEF3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4" name="object 184"/>
          <p:cNvSpPr/>
          <p:nvPr/>
        </p:nvSpPr>
        <p:spPr>
          <a:xfrm>
            <a:off x="1247608" y="6743136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5" name="object 185"/>
          <p:cNvSpPr/>
          <p:nvPr/>
        </p:nvSpPr>
        <p:spPr>
          <a:xfrm>
            <a:off x="1250480" y="6635457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6" name="object 186"/>
          <p:cNvSpPr/>
          <p:nvPr/>
        </p:nvSpPr>
        <p:spPr>
          <a:xfrm>
            <a:off x="1247608" y="6632578"/>
            <a:ext cx="427833" cy="0"/>
          </a:xfrm>
          <a:custGeom>
            <a:avLst/>
            <a:gdLst/>
            <a:ahLst/>
            <a:cxnLst/>
            <a:rect l="l" t="t" r="r" b="b"/>
            <a:pathLst>
              <a:path w="471805">
                <a:moveTo>
                  <a:pt x="0" y="0"/>
                </a:moveTo>
                <a:lnTo>
                  <a:pt x="4716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7" name="object 187"/>
          <p:cNvSpPr/>
          <p:nvPr/>
        </p:nvSpPr>
        <p:spPr>
          <a:xfrm>
            <a:off x="1681072" y="6635872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8" name="object 188"/>
          <p:cNvSpPr/>
          <p:nvPr/>
        </p:nvSpPr>
        <p:spPr>
          <a:xfrm>
            <a:off x="1675313" y="6743196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9" name="object 189"/>
          <p:cNvSpPr/>
          <p:nvPr/>
        </p:nvSpPr>
        <p:spPr>
          <a:xfrm>
            <a:off x="1678192" y="6635518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0" name="object 190"/>
          <p:cNvSpPr/>
          <p:nvPr/>
        </p:nvSpPr>
        <p:spPr>
          <a:xfrm>
            <a:off x="1675313" y="6632639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1" name="object 191"/>
          <p:cNvSpPr/>
          <p:nvPr/>
        </p:nvSpPr>
        <p:spPr>
          <a:xfrm>
            <a:off x="1787804" y="6635875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2" name="object 192"/>
          <p:cNvSpPr/>
          <p:nvPr/>
        </p:nvSpPr>
        <p:spPr>
          <a:xfrm>
            <a:off x="1898927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3" name="object 193"/>
          <p:cNvSpPr/>
          <p:nvPr/>
        </p:nvSpPr>
        <p:spPr>
          <a:xfrm>
            <a:off x="1893178" y="685235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4" name="object 194"/>
          <p:cNvSpPr/>
          <p:nvPr/>
        </p:nvSpPr>
        <p:spPr>
          <a:xfrm>
            <a:off x="1896051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5" name="object 195"/>
          <p:cNvSpPr/>
          <p:nvPr/>
        </p:nvSpPr>
        <p:spPr>
          <a:xfrm>
            <a:off x="1893178" y="674237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6" name="object 196"/>
          <p:cNvSpPr/>
          <p:nvPr/>
        </p:nvSpPr>
        <p:spPr>
          <a:xfrm>
            <a:off x="2005669" y="6745613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7" name="object 197"/>
          <p:cNvSpPr/>
          <p:nvPr/>
        </p:nvSpPr>
        <p:spPr>
          <a:xfrm>
            <a:off x="3853014" y="6635872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41" y="0"/>
                </a:moveTo>
                <a:lnTo>
                  <a:pt x="0" y="0"/>
                </a:lnTo>
                <a:lnTo>
                  <a:pt x="0" y="113068"/>
                </a:lnTo>
                <a:lnTo>
                  <a:pt x="114541" y="113068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8" name="object 198"/>
          <p:cNvSpPr/>
          <p:nvPr/>
        </p:nvSpPr>
        <p:spPr>
          <a:xfrm>
            <a:off x="3847255" y="6739105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9" name="object 199"/>
          <p:cNvSpPr/>
          <p:nvPr/>
        </p:nvSpPr>
        <p:spPr>
          <a:xfrm>
            <a:off x="3850129" y="6635457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0" name="object 200"/>
          <p:cNvSpPr/>
          <p:nvPr/>
        </p:nvSpPr>
        <p:spPr>
          <a:xfrm>
            <a:off x="3847255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1" name="object 201"/>
          <p:cNvSpPr/>
          <p:nvPr/>
        </p:nvSpPr>
        <p:spPr>
          <a:xfrm>
            <a:off x="3959748" y="6737953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2" name="object 202"/>
          <p:cNvSpPr/>
          <p:nvPr/>
        </p:nvSpPr>
        <p:spPr>
          <a:xfrm>
            <a:off x="3959747" y="6635457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4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3" name="object 203"/>
          <p:cNvSpPr/>
          <p:nvPr/>
        </p:nvSpPr>
        <p:spPr>
          <a:xfrm>
            <a:off x="4479733" y="6740044"/>
            <a:ext cx="224988" cy="1140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4" name="object 204"/>
          <p:cNvSpPr/>
          <p:nvPr/>
        </p:nvSpPr>
        <p:spPr>
          <a:xfrm>
            <a:off x="3196327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68"/>
                </a:lnTo>
                <a:lnTo>
                  <a:pt x="114528" y="11306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5" name="object 205"/>
          <p:cNvSpPr/>
          <p:nvPr/>
        </p:nvSpPr>
        <p:spPr>
          <a:xfrm>
            <a:off x="3196328" y="685290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6" name="object 206"/>
          <p:cNvSpPr/>
          <p:nvPr/>
        </p:nvSpPr>
        <p:spPr>
          <a:xfrm>
            <a:off x="3196328" y="685060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7" name="object 207"/>
          <p:cNvSpPr/>
          <p:nvPr/>
        </p:nvSpPr>
        <p:spPr>
          <a:xfrm>
            <a:off x="3303062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8" name="object 208"/>
          <p:cNvSpPr/>
          <p:nvPr/>
        </p:nvSpPr>
        <p:spPr>
          <a:xfrm>
            <a:off x="3303061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9" name="object 209"/>
          <p:cNvSpPr/>
          <p:nvPr/>
        </p:nvSpPr>
        <p:spPr>
          <a:xfrm>
            <a:off x="3196328" y="674292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0" name="object 210"/>
          <p:cNvSpPr/>
          <p:nvPr/>
        </p:nvSpPr>
        <p:spPr>
          <a:xfrm>
            <a:off x="3086714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41" y="0"/>
                </a:moveTo>
                <a:lnTo>
                  <a:pt x="0" y="0"/>
                </a:lnTo>
                <a:lnTo>
                  <a:pt x="0" y="113068"/>
                </a:lnTo>
                <a:lnTo>
                  <a:pt x="114541" y="113068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1" name="object 211"/>
          <p:cNvSpPr/>
          <p:nvPr/>
        </p:nvSpPr>
        <p:spPr>
          <a:xfrm>
            <a:off x="3086711" y="685290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2" name="object 212"/>
          <p:cNvSpPr/>
          <p:nvPr/>
        </p:nvSpPr>
        <p:spPr>
          <a:xfrm>
            <a:off x="3086710" y="685060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3" name="object 213"/>
          <p:cNvSpPr/>
          <p:nvPr/>
        </p:nvSpPr>
        <p:spPr>
          <a:xfrm>
            <a:off x="3193445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4" name="object 214"/>
          <p:cNvSpPr/>
          <p:nvPr/>
        </p:nvSpPr>
        <p:spPr>
          <a:xfrm>
            <a:off x="3193450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5" name="object 215"/>
          <p:cNvSpPr/>
          <p:nvPr/>
        </p:nvSpPr>
        <p:spPr>
          <a:xfrm>
            <a:off x="3086711" y="6742923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6" name="object 216"/>
          <p:cNvSpPr/>
          <p:nvPr/>
        </p:nvSpPr>
        <p:spPr>
          <a:xfrm>
            <a:off x="2977101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68"/>
                </a:lnTo>
                <a:lnTo>
                  <a:pt x="114528" y="11306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7" name="object 217"/>
          <p:cNvSpPr/>
          <p:nvPr/>
        </p:nvSpPr>
        <p:spPr>
          <a:xfrm>
            <a:off x="2977101" y="6852905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8" name="object 218"/>
          <p:cNvSpPr/>
          <p:nvPr/>
        </p:nvSpPr>
        <p:spPr>
          <a:xfrm>
            <a:off x="2977101" y="6850601"/>
            <a:ext cx="107102" cy="0"/>
          </a:xfrm>
          <a:custGeom>
            <a:avLst/>
            <a:gdLst/>
            <a:ahLst/>
            <a:cxnLst/>
            <a:rect l="l" t="t" r="r" b="b"/>
            <a:pathLst>
              <a:path w="118110">
                <a:moveTo>
                  <a:pt x="0" y="0"/>
                </a:moveTo>
                <a:lnTo>
                  <a:pt x="11770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9" name="object 219"/>
          <p:cNvSpPr/>
          <p:nvPr/>
        </p:nvSpPr>
        <p:spPr>
          <a:xfrm>
            <a:off x="3083835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62" y="2540"/>
                </a:lnTo>
                <a:lnTo>
                  <a:pt x="3162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0" name="object 220"/>
          <p:cNvSpPr/>
          <p:nvPr/>
        </p:nvSpPr>
        <p:spPr>
          <a:xfrm>
            <a:off x="3083829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1" name="object 221"/>
          <p:cNvSpPr/>
          <p:nvPr/>
        </p:nvSpPr>
        <p:spPr>
          <a:xfrm>
            <a:off x="2977101" y="6744651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2" name="object 222"/>
          <p:cNvSpPr/>
          <p:nvPr/>
        </p:nvSpPr>
        <p:spPr>
          <a:xfrm>
            <a:off x="2867489" y="674634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68"/>
                </a:lnTo>
                <a:lnTo>
                  <a:pt x="114528" y="113068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3" name="object 223"/>
          <p:cNvSpPr/>
          <p:nvPr/>
        </p:nvSpPr>
        <p:spPr>
          <a:xfrm>
            <a:off x="2861727" y="6852905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4" name="object 224"/>
          <p:cNvSpPr/>
          <p:nvPr/>
        </p:nvSpPr>
        <p:spPr>
          <a:xfrm>
            <a:off x="2861727" y="6850601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5" name="object 225"/>
          <p:cNvSpPr/>
          <p:nvPr/>
        </p:nvSpPr>
        <p:spPr>
          <a:xfrm>
            <a:off x="2864606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6" name="object 226"/>
          <p:cNvSpPr/>
          <p:nvPr/>
        </p:nvSpPr>
        <p:spPr>
          <a:xfrm>
            <a:off x="2861727" y="6744651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7" name="object 227"/>
          <p:cNvSpPr/>
          <p:nvPr/>
        </p:nvSpPr>
        <p:spPr>
          <a:xfrm>
            <a:off x="2861727" y="6741772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5">
                <a:moveTo>
                  <a:pt x="0" y="0"/>
                </a:moveTo>
                <a:lnTo>
                  <a:pt x="120878" y="0"/>
                </a:lnTo>
              </a:path>
            </a:pathLst>
          </a:custGeom>
          <a:ln w="381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8" name="object 228"/>
          <p:cNvSpPr/>
          <p:nvPr/>
        </p:nvSpPr>
        <p:spPr>
          <a:xfrm>
            <a:off x="2974219" y="6849450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9" name="object 229"/>
          <p:cNvSpPr/>
          <p:nvPr/>
        </p:nvSpPr>
        <p:spPr>
          <a:xfrm>
            <a:off x="2974219" y="674580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0" name="object 230"/>
          <p:cNvSpPr/>
          <p:nvPr/>
        </p:nvSpPr>
        <p:spPr>
          <a:xfrm>
            <a:off x="3854614" y="6745623"/>
            <a:ext cx="102496" cy="104223"/>
          </a:xfrm>
          <a:custGeom>
            <a:avLst/>
            <a:gdLst/>
            <a:ahLst/>
            <a:cxnLst/>
            <a:rect l="l" t="t" r="r" b="b"/>
            <a:pathLst>
              <a:path w="113030" h="114934">
                <a:moveTo>
                  <a:pt x="112775" y="0"/>
                </a:moveTo>
                <a:lnTo>
                  <a:pt x="0" y="0"/>
                </a:lnTo>
                <a:lnTo>
                  <a:pt x="0" y="114541"/>
                </a:lnTo>
                <a:lnTo>
                  <a:pt x="112775" y="114541"/>
                </a:lnTo>
                <a:lnTo>
                  <a:pt x="112775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1" name="object 231"/>
          <p:cNvSpPr/>
          <p:nvPr/>
        </p:nvSpPr>
        <p:spPr>
          <a:xfrm>
            <a:off x="3854616" y="6852157"/>
            <a:ext cx="102496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2" name="object 232"/>
          <p:cNvSpPr/>
          <p:nvPr/>
        </p:nvSpPr>
        <p:spPr>
          <a:xfrm>
            <a:off x="3956992" y="674563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3" name="object 233"/>
          <p:cNvSpPr/>
          <p:nvPr/>
        </p:nvSpPr>
        <p:spPr>
          <a:xfrm>
            <a:off x="3854616" y="6742751"/>
            <a:ext cx="102496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4" name="object 234"/>
          <p:cNvSpPr/>
          <p:nvPr/>
        </p:nvSpPr>
        <p:spPr>
          <a:xfrm>
            <a:off x="3962880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5" name="object 235"/>
          <p:cNvSpPr/>
          <p:nvPr/>
        </p:nvSpPr>
        <p:spPr>
          <a:xfrm>
            <a:off x="3957117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6" name="object 236"/>
          <p:cNvSpPr/>
          <p:nvPr/>
        </p:nvSpPr>
        <p:spPr>
          <a:xfrm>
            <a:off x="3957117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7" name="object 237"/>
          <p:cNvSpPr/>
          <p:nvPr/>
        </p:nvSpPr>
        <p:spPr>
          <a:xfrm>
            <a:off x="3959996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8" name="object 238"/>
          <p:cNvSpPr/>
          <p:nvPr/>
        </p:nvSpPr>
        <p:spPr>
          <a:xfrm>
            <a:off x="3957117" y="674237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9" name="object 239"/>
          <p:cNvSpPr/>
          <p:nvPr/>
        </p:nvSpPr>
        <p:spPr>
          <a:xfrm>
            <a:off x="4069609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0" name="object 240"/>
          <p:cNvSpPr/>
          <p:nvPr/>
        </p:nvSpPr>
        <p:spPr>
          <a:xfrm>
            <a:off x="4069609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1" name="object 241"/>
          <p:cNvSpPr/>
          <p:nvPr/>
        </p:nvSpPr>
        <p:spPr>
          <a:xfrm>
            <a:off x="3745002" y="674562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2" name="object 242"/>
          <p:cNvSpPr/>
          <p:nvPr/>
        </p:nvSpPr>
        <p:spPr>
          <a:xfrm>
            <a:off x="3739243" y="685351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3" name="object 243"/>
          <p:cNvSpPr/>
          <p:nvPr/>
        </p:nvSpPr>
        <p:spPr>
          <a:xfrm>
            <a:off x="3739243" y="6851206"/>
            <a:ext cx="1128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053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4" name="object 244"/>
          <p:cNvSpPr/>
          <p:nvPr/>
        </p:nvSpPr>
        <p:spPr>
          <a:xfrm>
            <a:off x="3742122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5" name="object 245"/>
          <p:cNvSpPr/>
          <p:nvPr/>
        </p:nvSpPr>
        <p:spPr>
          <a:xfrm>
            <a:off x="3739243" y="674237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6" name="object 246"/>
          <p:cNvSpPr/>
          <p:nvPr/>
        </p:nvSpPr>
        <p:spPr>
          <a:xfrm>
            <a:off x="3851735" y="6850055"/>
            <a:ext cx="2879" cy="2303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2540"/>
                </a:moveTo>
                <a:lnTo>
                  <a:pt x="3175" y="2540"/>
                </a:lnTo>
                <a:lnTo>
                  <a:pt x="3175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7" name="object 247"/>
          <p:cNvSpPr/>
          <p:nvPr/>
        </p:nvSpPr>
        <p:spPr>
          <a:xfrm>
            <a:off x="3851741" y="6745256"/>
            <a:ext cx="0" cy="104799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8" name="object 248"/>
          <p:cNvSpPr/>
          <p:nvPr/>
        </p:nvSpPr>
        <p:spPr>
          <a:xfrm>
            <a:off x="3636195" y="6527618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28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9" name="object 249"/>
          <p:cNvSpPr/>
          <p:nvPr/>
        </p:nvSpPr>
        <p:spPr>
          <a:xfrm>
            <a:off x="3630436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0" name="object 250"/>
          <p:cNvSpPr/>
          <p:nvPr/>
        </p:nvSpPr>
        <p:spPr>
          <a:xfrm>
            <a:off x="3633315" y="6527203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1" name="object 251"/>
          <p:cNvSpPr/>
          <p:nvPr/>
        </p:nvSpPr>
        <p:spPr>
          <a:xfrm>
            <a:off x="3630436" y="652662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2" name="object 252"/>
          <p:cNvSpPr/>
          <p:nvPr/>
        </p:nvSpPr>
        <p:spPr>
          <a:xfrm>
            <a:off x="3742928" y="6527618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42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3" name="object 253"/>
          <p:cNvSpPr/>
          <p:nvPr/>
        </p:nvSpPr>
        <p:spPr>
          <a:xfrm>
            <a:off x="3636182" y="6416520"/>
            <a:ext cx="102496" cy="104223"/>
          </a:xfrm>
          <a:custGeom>
            <a:avLst/>
            <a:gdLst/>
            <a:ahLst/>
            <a:cxnLst/>
            <a:rect l="l" t="t" r="r" b="b"/>
            <a:pathLst>
              <a:path w="113030" h="114934">
                <a:moveTo>
                  <a:pt x="112763" y="0"/>
                </a:moveTo>
                <a:lnTo>
                  <a:pt x="0" y="0"/>
                </a:lnTo>
                <a:lnTo>
                  <a:pt x="0" y="114541"/>
                </a:lnTo>
                <a:lnTo>
                  <a:pt x="112763" y="114541"/>
                </a:lnTo>
                <a:lnTo>
                  <a:pt x="112763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4" name="object 254"/>
          <p:cNvSpPr/>
          <p:nvPr/>
        </p:nvSpPr>
        <p:spPr>
          <a:xfrm>
            <a:off x="3630431" y="6523056"/>
            <a:ext cx="108254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113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5" name="object 255"/>
          <p:cNvSpPr/>
          <p:nvPr/>
        </p:nvSpPr>
        <p:spPr>
          <a:xfrm>
            <a:off x="3633310" y="6416530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6" name="object 256"/>
          <p:cNvSpPr/>
          <p:nvPr/>
        </p:nvSpPr>
        <p:spPr>
          <a:xfrm>
            <a:off x="3630431" y="6413650"/>
            <a:ext cx="108254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113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7" name="object 257"/>
          <p:cNvSpPr/>
          <p:nvPr/>
        </p:nvSpPr>
        <p:spPr>
          <a:xfrm>
            <a:off x="3744207" y="6416520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8" name="object 258"/>
          <p:cNvSpPr/>
          <p:nvPr/>
        </p:nvSpPr>
        <p:spPr>
          <a:xfrm>
            <a:off x="3738437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9" name="object 259"/>
          <p:cNvSpPr/>
          <p:nvPr/>
        </p:nvSpPr>
        <p:spPr>
          <a:xfrm>
            <a:off x="3741322" y="6416647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62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0" name="object 260"/>
          <p:cNvSpPr/>
          <p:nvPr/>
        </p:nvSpPr>
        <p:spPr>
          <a:xfrm>
            <a:off x="3738437" y="6413767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1" name="object 261"/>
          <p:cNvSpPr/>
          <p:nvPr/>
        </p:nvSpPr>
        <p:spPr>
          <a:xfrm>
            <a:off x="3850935" y="6416520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2" name="object 262"/>
          <p:cNvSpPr/>
          <p:nvPr/>
        </p:nvSpPr>
        <p:spPr>
          <a:xfrm>
            <a:off x="7188480" y="6522173"/>
            <a:ext cx="442038" cy="3328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3" name="object 263"/>
          <p:cNvSpPr/>
          <p:nvPr/>
        </p:nvSpPr>
        <p:spPr>
          <a:xfrm>
            <a:off x="7840085" y="6635193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4" name="object 264"/>
          <p:cNvSpPr/>
          <p:nvPr/>
        </p:nvSpPr>
        <p:spPr>
          <a:xfrm>
            <a:off x="7834339" y="6741984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5" name="object 265"/>
          <p:cNvSpPr/>
          <p:nvPr/>
        </p:nvSpPr>
        <p:spPr>
          <a:xfrm>
            <a:off x="7837212" y="6635458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6" name="object 266"/>
          <p:cNvSpPr/>
          <p:nvPr/>
        </p:nvSpPr>
        <p:spPr>
          <a:xfrm>
            <a:off x="7834339" y="6632578"/>
            <a:ext cx="109981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86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7" name="object 267"/>
          <p:cNvSpPr/>
          <p:nvPr/>
        </p:nvSpPr>
        <p:spPr>
          <a:xfrm>
            <a:off x="8059322" y="6745669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5" h="114934">
                <a:moveTo>
                  <a:pt x="113042" y="0"/>
                </a:moveTo>
                <a:lnTo>
                  <a:pt x="0" y="0"/>
                </a:lnTo>
                <a:lnTo>
                  <a:pt x="0" y="114541"/>
                </a:lnTo>
                <a:lnTo>
                  <a:pt x="113042" y="114541"/>
                </a:lnTo>
                <a:lnTo>
                  <a:pt x="113042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8" name="object 268"/>
          <p:cNvSpPr/>
          <p:nvPr/>
        </p:nvSpPr>
        <p:spPr>
          <a:xfrm>
            <a:off x="8053565" y="6854514"/>
            <a:ext cx="114012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9" name="object 269"/>
          <p:cNvSpPr/>
          <p:nvPr/>
        </p:nvSpPr>
        <p:spPr>
          <a:xfrm>
            <a:off x="8059323" y="6851635"/>
            <a:ext cx="108254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508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0" name="object 270"/>
          <p:cNvSpPr/>
          <p:nvPr/>
        </p:nvSpPr>
        <p:spPr>
          <a:xfrm>
            <a:off x="8164704" y="674568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1" name="object 271"/>
          <p:cNvSpPr/>
          <p:nvPr/>
        </p:nvSpPr>
        <p:spPr>
          <a:xfrm>
            <a:off x="8059323" y="6742805"/>
            <a:ext cx="108254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2" name="object 272"/>
          <p:cNvSpPr/>
          <p:nvPr/>
        </p:nvSpPr>
        <p:spPr>
          <a:xfrm>
            <a:off x="8480936" y="6745669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5" h="114934">
                <a:moveTo>
                  <a:pt x="113042" y="0"/>
                </a:moveTo>
                <a:lnTo>
                  <a:pt x="0" y="0"/>
                </a:lnTo>
                <a:lnTo>
                  <a:pt x="0" y="114541"/>
                </a:lnTo>
                <a:lnTo>
                  <a:pt x="113042" y="114541"/>
                </a:lnTo>
                <a:lnTo>
                  <a:pt x="113042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3" name="object 273"/>
          <p:cNvSpPr/>
          <p:nvPr/>
        </p:nvSpPr>
        <p:spPr>
          <a:xfrm>
            <a:off x="8475178" y="6852541"/>
            <a:ext cx="114012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4" name="object 274"/>
          <p:cNvSpPr/>
          <p:nvPr/>
        </p:nvSpPr>
        <p:spPr>
          <a:xfrm>
            <a:off x="8478057" y="6746015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5" name="object 275"/>
          <p:cNvSpPr/>
          <p:nvPr/>
        </p:nvSpPr>
        <p:spPr>
          <a:xfrm>
            <a:off x="8475178" y="6745439"/>
            <a:ext cx="114012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3175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6" name="object 276"/>
          <p:cNvSpPr/>
          <p:nvPr/>
        </p:nvSpPr>
        <p:spPr>
          <a:xfrm>
            <a:off x="8481167" y="6742560"/>
            <a:ext cx="108254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25" y="0"/>
                </a:lnTo>
              </a:path>
            </a:pathLst>
          </a:custGeom>
          <a:ln w="507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7" name="object 277"/>
          <p:cNvSpPr/>
          <p:nvPr/>
        </p:nvSpPr>
        <p:spPr>
          <a:xfrm>
            <a:off x="8586318" y="6745669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8" name="object 278"/>
          <p:cNvSpPr/>
          <p:nvPr/>
        </p:nvSpPr>
        <p:spPr>
          <a:xfrm>
            <a:off x="7949699" y="6745139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4" h="113665">
                <a:moveTo>
                  <a:pt x="114541" y="0"/>
                </a:moveTo>
                <a:lnTo>
                  <a:pt x="0" y="0"/>
                </a:lnTo>
                <a:lnTo>
                  <a:pt x="0" y="113652"/>
                </a:lnTo>
                <a:lnTo>
                  <a:pt x="114541" y="113652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79" name="object 279"/>
          <p:cNvSpPr/>
          <p:nvPr/>
        </p:nvSpPr>
        <p:spPr>
          <a:xfrm>
            <a:off x="7943945" y="6851059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0" name="object 280"/>
          <p:cNvSpPr/>
          <p:nvPr/>
        </p:nvSpPr>
        <p:spPr>
          <a:xfrm>
            <a:off x="7946818" y="6745684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1" name="object 281"/>
          <p:cNvSpPr/>
          <p:nvPr/>
        </p:nvSpPr>
        <p:spPr>
          <a:xfrm>
            <a:off x="8056442" y="6745132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664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2" name="object 282"/>
          <p:cNvSpPr/>
          <p:nvPr/>
        </p:nvSpPr>
        <p:spPr>
          <a:xfrm>
            <a:off x="7949699" y="6635516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3" name="object 283"/>
          <p:cNvSpPr/>
          <p:nvPr/>
        </p:nvSpPr>
        <p:spPr>
          <a:xfrm>
            <a:off x="7943946" y="674222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4" name="object 284"/>
          <p:cNvSpPr/>
          <p:nvPr/>
        </p:nvSpPr>
        <p:spPr>
          <a:xfrm>
            <a:off x="7946819" y="663570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5" name="object 285"/>
          <p:cNvSpPr/>
          <p:nvPr/>
        </p:nvSpPr>
        <p:spPr>
          <a:xfrm>
            <a:off x="7943946" y="6632822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6" name="object 286"/>
          <p:cNvSpPr/>
          <p:nvPr/>
        </p:nvSpPr>
        <p:spPr>
          <a:xfrm>
            <a:off x="8056438" y="6635518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7" name="object 287"/>
          <p:cNvSpPr/>
          <p:nvPr/>
        </p:nvSpPr>
        <p:spPr>
          <a:xfrm>
            <a:off x="8480683" y="6417314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54"/>
                </a:lnTo>
                <a:lnTo>
                  <a:pt x="114541" y="114554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8" name="object 288"/>
          <p:cNvSpPr/>
          <p:nvPr/>
        </p:nvSpPr>
        <p:spPr>
          <a:xfrm>
            <a:off x="8589978" y="6520973"/>
            <a:ext cx="576" cy="5758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0" y="6349"/>
                </a:moveTo>
                <a:lnTo>
                  <a:pt x="368" y="6349"/>
                </a:lnTo>
                <a:lnTo>
                  <a:pt x="368" y="0"/>
                </a:lnTo>
                <a:lnTo>
                  <a:pt x="0" y="0"/>
                </a:lnTo>
                <a:lnTo>
                  <a:pt x="0" y="6349"/>
                </a:lnTo>
                <a:close/>
              </a:path>
            </a:pathLst>
          </a:custGeom>
          <a:solidFill>
            <a:srgbClr val="A5B0CA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9" name="object 289"/>
          <p:cNvSpPr/>
          <p:nvPr/>
        </p:nvSpPr>
        <p:spPr>
          <a:xfrm>
            <a:off x="8587432" y="6417326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0" name="object 290"/>
          <p:cNvSpPr/>
          <p:nvPr/>
        </p:nvSpPr>
        <p:spPr>
          <a:xfrm>
            <a:off x="8477807" y="6417326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29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1" name="object 291"/>
          <p:cNvSpPr/>
          <p:nvPr/>
        </p:nvSpPr>
        <p:spPr>
          <a:xfrm>
            <a:off x="8474928" y="6414446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41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2" name="object 292"/>
          <p:cNvSpPr/>
          <p:nvPr/>
        </p:nvSpPr>
        <p:spPr>
          <a:xfrm>
            <a:off x="8371555" y="6636551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4" h="113665">
                <a:moveTo>
                  <a:pt x="114541" y="0"/>
                </a:moveTo>
                <a:lnTo>
                  <a:pt x="0" y="0"/>
                </a:lnTo>
                <a:lnTo>
                  <a:pt x="0" y="113068"/>
                </a:lnTo>
                <a:lnTo>
                  <a:pt x="114541" y="113068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3" name="object 293"/>
          <p:cNvSpPr/>
          <p:nvPr/>
        </p:nvSpPr>
        <p:spPr>
          <a:xfrm>
            <a:off x="8365797" y="6741984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28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4" name="object 294"/>
          <p:cNvSpPr/>
          <p:nvPr/>
        </p:nvSpPr>
        <p:spPr>
          <a:xfrm>
            <a:off x="8368675" y="6636609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5" name="object 295"/>
          <p:cNvSpPr/>
          <p:nvPr/>
        </p:nvSpPr>
        <p:spPr>
          <a:xfrm>
            <a:off x="8478294" y="6636551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68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6" name="object 296"/>
          <p:cNvSpPr/>
          <p:nvPr/>
        </p:nvSpPr>
        <p:spPr>
          <a:xfrm>
            <a:off x="8371543" y="6526938"/>
            <a:ext cx="103071" cy="104223"/>
          </a:xfrm>
          <a:custGeom>
            <a:avLst/>
            <a:gdLst/>
            <a:ahLst/>
            <a:cxnLst/>
            <a:rect l="l" t="t" r="r" b="b"/>
            <a:pathLst>
              <a:path w="113665" h="114934">
                <a:moveTo>
                  <a:pt x="113652" y="0"/>
                </a:moveTo>
                <a:lnTo>
                  <a:pt x="0" y="0"/>
                </a:lnTo>
                <a:lnTo>
                  <a:pt x="0" y="114541"/>
                </a:lnTo>
                <a:lnTo>
                  <a:pt x="113652" y="114541"/>
                </a:lnTo>
                <a:lnTo>
                  <a:pt x="113652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7" name="object 297"/>
          <p:cNvSpPr/>
          <p:nvPr/>
        </p:nvSpPr>
        <p:spPr>
          <a:xfrm>
            <a:off x="8365797" y="6633480"/>
            <a:ext cx="10882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8" name="object 298"/>
          <p:cNvSpPr/>
          <p:nvPr/>
        </p:nvSpPr>
        <p:spPr>
          <a:xfrm>
            <a:off x="8368670" y="6526953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9" name="object 299"/>
          <p:cNvSpPr/>
          <p:nvPr/>
        </p:nvSpPr>
        <p:spPr>
          <a:xfrm>
            <a:off x="8365797" y="6524074"/>
            <a:ext cx="108829" cy="0"/>
          </a:xfrm>
          <a:custGeom>
            <a:avLst/>
            <a:gdLst/>
            <a:ahLst/>
            <a:cxnLst/>
            <a:rect l="l" t="t" r="r" b="b"/>
            <a:pathLst>
              <a:path w="120015">
                <a:moveTo>
                  <a:pt x="0" y="0"/>
                </a:moveTo>
                <a:lnTo>
                  <a:pt x="119989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0" name="object 300"/>
          <p:cNvSpPr/>
          <p:nvPr/>
        </p:nvSpPr>
        <p:spPr>
          <a:xfrm>
            <a:off x="8480361" y="6526938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114541" y="0"/>
                </a:moveTo>
                <a:lnTo>
                  <a:pt x="0" y="0"/>
                </a:lnTo>
                <a:lnTo>
                  <a:pt x="0" y="114541"/>
                </a:lnTo>
                <a:lnTo>
                  <a:pt x="114541" y="114541"/>
                </a:lnTo>
                <a:lnTo>
                  <a:pt x="114541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1" name="object 301"/>
          <p:cNvSpPr/>
          <p:nvPr/>
        </p:nvSpPr>
        <p:spPr>
          <a:xfrm>
            <a:off x="8474603" y="6633730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41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2" name="object 302"/>
          <p:cNvSpPr/>
          <p:nvPr/>
        </p:nvSpPr>
        <p:spPr>
          <a:xfrm>
            <a:off x="8477482" y="6527204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3" name="object 303"/>
          <p:cNvSpPr/>
          <p:nvPr/>
        </p:nvSpPr>
        <p:spPr>
          <a:xfrm>
            <a:off x="8474603" y="6524324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0" y="0"/>
                </a:moveTo>
                <a:lnTo>
                  <a:pt x="127241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4" name="object 304"/>
          <p:cNvSpPr/>
          <p:nvPr/>
        </p:nvSpPr>
        <p:spPr>
          <a:xfrm>
            <a:off x="8587106" y="6526938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49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5" name="object 305"/>
          <p:cNvSpPr/>
          <p:nvPr/>
        </p:nvSpPr>
        <p:spPr>
          <a:xfrm>
            <a:off x="9096511" y="6302634"/>
            <a:ext cx="333250" cy="2244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6" name="object 306"/>
          <p:cNvSpPr/>
          <p:nvPr/>
        </p:nvSpPr>
        <p:spPr>
          <a:xfrm>
            <a:off x="2977101" y="6635112"/>
            <a:ext cx="104223" cy="103071"/>
          </a:xfrm>
          <a:custGeom>
            <a:avLst/>
            <a:gdLst/>
            <a:ahLst/>
            <a:cxnLst/>
            <a:rect l="l" t="t" r="r" b="b"/>
            <a:pathLst>
              <a:path w="114935" h="113665">
                <a:moveTo>
                  <a:pt x="114528" y="0"/>
                </a:moveTo>
                <a:lnTo>
                  <a:pt x="0" y="0"/>
                </a:lnTo>
                <a:lnTo>
                  <a:pt x="0" y="113042"/>
                </a:lnTo>
                <a:lnTo>
                  <a:pt x="114528" y="113042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7" name="object 307"/>
          <p:cNvSpPr/>
          <p:nvPr/>
        </p:nvSpPr>
        <p:spPr>
          <a:xfrm>
            <a:off x="2971343" y="6740832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8" name="object 308"/>
          <p:cNvSpPr/>
          <p:nvPr/>
        </p:nvSpPr>
        <p:spPr>
          <a:xfrm>
            <a:off x="2974221" y="6635457"/>
            <a:ext cx="0" cy="102496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9" name="object 309"/>
          <p:cNvSpPr/>
          <p:nvPr/>
        </p:nvSpPr>
        <p:spPr>
          <a:xfrm>
            <a:off x="3083829" y="6635112"/>
            <a:ext cx="0" cy="103071"/>
          </a:xfrm>
          <a:custGeom>
            <a:avLst/>
            <a:gdLst/>
            <a:ahLst/>
            <a:cxnLst/>
            <a:rect l="l" t="t" r="r" b="b"/>
            <a:pathLst>
              <a:path h="113665">
                <a:moveTo>
                  <a:pt x="0" y="0"/>
                </a:moveTo>
                <a:lnTo>
                  <a:pt x="0" y="113042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0" name="object 310"/>
          <p:cNvSpPr/>
          <p:nvPr/>
        </p:nvSpPr>
        <p:spPr>
          <a:xfrm>
            <a:off x="2977101" y="6525499"/>
            <a:ext cx="104223" cy="104223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114528" y="0"/>
                </a:moveTo>
                <a:lnTo>
                  <a:pt x="0" y="0"/>
                </a:lnTo>
                <a:lnTo>
                  <a:pt x="0" y="114541"/>
                </a:lnTo>
                <a:lnTo>
                  <a:pt x="114528" y="114541"/>
                </a:lnTo>
                <a:lnTo>
                  <a:pt x="114528" y="0"/>
                </a:lnTo>
                <a:close/>
              </a:path>
            </a:pathLst>
          </a:custGeom>
          <a:solidFill>
            <a:srgbClr val="F7FAFE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1" name="object 311"/>
          <p:cNvSpPr/>
          <p:nvPr/>
        </p:nvSpPr>
        <p:spPr>
          <a:xfrm>
            <a:off x="2971343" y="6632578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2" name="object 312"/>
          <p:cNvSpPr/>
          <p:nvPr/>
        </p:nvSpPr>
        <p:spPr>
          <a:xfrm>
            <a:off x="2974221" y="6526052"/>
            <a:ext cx="0" cy="103647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3" name="object 313"/>
          <p:cNvSpPr/>
          <p:nvPr/>
        </p:nvSpPr>
        <p:spPr>
          <a:xfrm>
            <a:off x="2971343" y="6523173"/>
            <a:ext cx="115740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215" y="0"/>
                </a:lnTo>
              </a:path>
            </a:pathLst>
          </a:custGeom>
          <a:ln w="6350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4" name="object 314"/>
          <p:cNvSpPr/>
          <p:nvPr/>
        </p:nvSpPr>
        <p:spPr>
          <a:xfrm>
            <a:off x="3083829" y="6525499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4">
                <a:moveTo>
                  <a:pt x="0" y="0"/>
                </a:moveTo>
                <a:lnTo>
                  <a:pt x="0" y="114541"/>
                </a:lnTo>
              </a:path>
            </a:pathLst>
          </a:custGeom>
          <a:ln w="6337">
            <a:solidFill>
              <a:srgbClr val="A5B0CA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5" name="object 315"/>
          <p:cNvSpPr/>
          <p:nvPr/>
        </p:nvSpPr>
        <p:spPr>
          <a:xfrm>
            <a:off x="5930836" y="3242212"/>
            <a:ext cx="2018244" cy="97889"/>
          </a:xfrm>
          <a:custGeom>
            <a:avLst/>
            <a:gdLst/>
            <a:ahLst/>
            <a:cxnLst/>
            <a:rect l="l" t="t" r="r" b="b"/>
            <a:pathLst>
              <a:path w="2225675" h="107950">
                <a:moveTo>
                  <a:pt x="0" y="107365"/>
                </a:moveTo>
                <a:lnTo>
                  <a:pt x="0" y="0"/>
                </a:lnTo>
                <a:lnTo>
                  <a:pt x="2225675" y="0"/>
                </a:lnTo>
              </a:path>
            </a:pathLst>
          </a:custGeom>
          <a:ln w="12699">
            <a:solidFill>
              <a:srgbClr val="C1AED5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6" name="object 316"/>
          <p:cNvSpPr/>
          <p:nvPr/>
        </p:nvSpPr>
        <p:spPr>
          <a:xfrm>
            <a:off x="875764" y="1964451"/>
            <a:ext cx="3805900" cy="772525"/>
          </a:xfrm>
          <a:custGeom>
            <a:avLst/>
            <a:gdLst/>
            <a:ahLst/>
            <a:cxnLst/>
            <a:rect l="l" t="t" r="r" b="b"/>
            <a:pathLst>
              <a:path w="3240404" h="869950">
                <a:moveTo>
                  <a:pt x="0" y="869873"/>
                </a:moveTo>
                <a:lnTo>
                  <a:pt x="3240151" y="869873"/>
                </a:lnTo>
                <a:lnTo>
                  <a:pt x="3240151" y="0"/>
                </a:lnTo>
                <a:lnTo>
                  <a:pt x="0" y="0"/>
                </a:lnTo>
                <a:lnTo>
                  <a:pt x="0" y="869873"/>
                </a:lnTo>
                <a:close/>
              </a:path>
            </a:pathLst>
          </a:custGeom>
          <a:solidFill>
            <a:srgbClr val="ED686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7" name="object 317"/>
          <p:cNvSpPr/>
          <p:nvPr/>
        </p:nvSpPr>
        <p:spPr>
          <a:xfrm>
            <a:off x="4263722" y="2211635"/>
            <a:ext cx="122074" cy="297698"/>
          </a:xfrm>
          <a:custGeom>
            <a:avLst/>
            <a:gdLst/>
            <a:ahLst/>
            <a:cxnLst/>
            <a:rect l="l" t="t" r="r" b="b"/>
            <a:pathLst>
              <a:path w="134620" h="328294">
                <a:moveTo>
                  <a:pt x="89522" y="0"/>
                </a:moveTo>
                <a:lnTo>
                  <a:pt x="52238" y="28748"/>
                </a:lnTo>
                <a:lnTo>
                  <a:pt x="24053" y="65632"/>
                </a:lnTo>
                <a:lnTo>
                  <a:pt x="6222" y="108476"/>
                </a:lnTo>
                <a:lnTo>
                  <a:pt x="0" y="155105"/>
                </a:lnTo>
                <a:lnTo>
                  <a:pt x="6250" y="201924"/>
                </a:lnTo>
                <a:lnTo>
                  <a:pt x="24017" y="244543"/>
                </a:lnTo>
                <a:lnTo>
                  <a:pt x="51824" y="281025"/>
                </a:lnTo>
                <a:lnTo>
                  <a:pt x="88193" y="309431"/>
                </a:lnTo>
                <a:lnTo>
                  <a:pt x="131648" y="327825"/>
                </a:lnTo>
                <a:lnTo>
                  <a:pt x="134162" y="318630"/>
                </a:lnTo>
                <a:lnTo>
                  <a:pt x="93017" y="301221"/>
                </a:lnTo>
                <a:lnTo>
                  <a:pt x="58584" y="274328"/>
                </a:lnTo>
                <a:lnTo>
                  <a:pt x="32260" y="239787"/>
                </a:lnTo>
                <a:lnTo>
                  <a:pt x="15441" y="199433"/>
                </a:lnTo>
                <a:lnTo>
                  <a:pt x="9524" y="155105"/>
                </a:lnTo>
                <a:lnTo>
                  <a:pt x="15416" y="110951"/>
                </a:lnTo>
                <a:lnTo>
                  <a:pt x="32299" y="70386"/>
                </a:lnTo>
                <a:lnTo>
                  <a:pt x="58988" y="35465"/>
                </a:lnTo>
                <a:lnTo>
                  <a:pt x="94297" y="8242"/>
                </a:lnTo>
                <a:lnTo>
                  <a:pt x="89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8" name="object 318"/>
          <p:cNvSpPr/>
          <p:nvPr/>
        </p:nvSpPr>
        <p:spPr>
          <a:xfrm>
            <a:off x="4467231" y="2195774"/>
            <a:ext cx="121498" cy="297698"/>
          </a:xfrm>
          <a:custGeom>
            <a:avLst/>
            <a:gdLst/>
            <a:ahLst/>
            <a:cxnLst/>
            <a:rect l="l" t="t" r="r" b="b"/>
            <a:pathLst>
              <a:path w="133985" h="328294">
                <a:moveTo>
                  <a:pt x="2539" y="0"/>
                </a:moveTo>
                <a:lnTo>
                  <a:pt x="0" y="9169"/>
                </a:lnTo>
                <a:lnTo>
                  <a:pt x="40991" y="26650"/>
                </a:lnTo>
                <a:lnTo>
                  <a:pt x="75301" y="53565"/>
                </a:lnTo>
                <a:lnTo>
                  <a:pt x="101534" y="88082"/>
                </a:lnTo>
                <a:lnTo>
                  <a:pt x="118296" y="128368"/>
                </a:lnTo>
                <a:lnTo>
                  <a:pt x="124193" y="172592"/>
                </a:lnTo>
                <a:lnTo>
                  <a:pt x="118265" y="216897"/>
                </a:lnTo>
                <a:lnTo>
                  <a:pt x="101280" y="257567"/>
                </a:lnTo>
                <a:lnTo>
                  <a:pt x="74435" y="292538"/>
                </a:lnTo>
                <a:lnTo>
                  <a:pt x="38925" y="319747"/>
                </a:lnTo>
                <a:lnTo>
                  <a:pt x="43662" y="328002"/>
                </a:lnTo>
                <a:lnTo>
                  <a:pt x="81168" y="299269"/>
                </a:lnTo>
                <a:lnTo>
                  <a:pt x="109521" y="262337"/>
                </a:lnTo>
                <a:lnTo>
                  <a:pt x="127458" y="219385"/>
                </a:lnTo>
                <a:lnTo>
                  <a:pt x="133718" y="172592"/>
                </a:lnTo>
                <a:lnTo>
                  <a:pt x="127489" y="125884"/>
                </a:lnTo>
                <a:lnTo>
                  <a:pt x="109785" y="83336"/>
                </a:lnTo>
                <a:lnTo>
                  <a:pt x="82077" y="46883"/>
                </a:lnTo>
                <a:lnTo>
                  <a:pt x="45838" y="18459"/>
                </a:lnTo>
                <a:lnTo>
                  <a:pt x="2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9" name="object 319"/>
          <p:cNvSpPr/>
          <p:nvPr/>
        </p:nvSpPr>
        <p:spPr>
          <a:xfrm>
            <a:off x="4320906" y="2203550"/>
            <a:ext cx="209557" cy="3108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0" name="object 320"/>
          <p:cNvSpPr/>
          <p:nvPr/>
        </p:nvSpPr>
        <p:spPr>
          <a:xfrm>
            <a:off x="7510290" y="3197441"/>
            <a:ext cx="4012843" cy="381614"/>
          </a:xfrm>
          <a:custGeom>
            <a:avLst/>
            <a:gdLst/>
            <a:ahLst/>
            <a:cxnLst/>
            <a:rect l="l" t="t" r="r" b="b"/>
            <a:pathLst>
              <a:path w="3239770" h="455295">
                <a:moveTo>
                  <a:pt x="0" y="455295"/>
                </a:moveTo>
                <a:lnTo>
                  <a:pt x="3239300" y="455295"/>
                </a:lnTo>
                <a:lnTo>
                  <a:pt x="3239300" y="0"/>
                </a:lnTo>
                <a:lnTo>
                  <a:pt x="0" y="0"/>
                </a:lnTo>
                <a:lnTo>
                  <a:pt x="0" y="455295"/>
                </a:lnTo>
                <a:close/>
              </a:path>
            </a:pathLst>
          </a:custGeom>
          <a:solidFill>
            <a:srgbClr val="C1AED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1" name="object 321"/>
          <p:cNvSpPr/>
          <p:nvPr/>
        </p:nvSpPr>
        <p:spPr>
          <a:xfrm>
            <a:off x="10029025" y="3351484"/>
            <a:ext cx="238389" cy="192899"/>
          </a:xfrm>
          <a:custGeom>
            <a:avLst/>
            <a:gdLst/>
            <a:ahLst/>
            <a:cxnLst/>
            <a:rect l="l" t="t" r="r" b="b"/>
            <a:pathLst>
              <a:path w="262890" h="212725">
                <a:moveTo>
                  <a:pt x="179832" y="0"/>
                </a:moveTo>
                <a:lnTo>
                  <a:pt x="4825" y="0"/>
                </a:lnTo>
                <a:lnTo>
                  <a:pt x="0" y="4699"/>
                </a:lnTo>
                <a:lnTo>
                  <a:pt x="0" y="207772"/>
                </a:lnTo>
                <a:lnTo>
                  <a:pt x="4825" y="212598"/>
                </a:lnTo>
                <a:lnTo>
                  <a:pt x="257683" y="212598"/>
                </a:lnTo>
                <a:lnTo>
                  <a:pt x="262509" y="207772"/>
                </a:lnTo>
                <a:lnTo>
                  <a:pt x="262509" y="203073"/>
                </a:lnTo>
                <a:lnTo>
                  <a:pt x="9525" y="203073"/>
                </a:lnTo>
                <a:lnTo>
                  <a:pt x="9525" y="9525"/>
                </a:lnTo>
                <a:lnTo>
                  <a:pt x="179832" y="9525"/>
                </a:lnTo>
                <a:lnTo>
                  <a:pt x="179832" y="0"/>
                </a:lnTo>
                <a:close/>
              </a:path>
              <a:path w="262890" h="212725">
                <a:moveTo>
                  <a:pt x="262509" y="132969"/>
                </a:moveTo>
                <a:lnTo>
                  <a:pt x="252984" y="132969"/>
                </a:lnTo>
                <a:lnTo>
                  <a:pt x="252984" y="203073"/>
                </a:lnTo>
                <a:lnTo>
                  <a:pt x="262509" y="203073"/>
                </a:lnTo>
                <a:lnTo>
                  <a:pt x="262509" y="132969"/>
                </a:lnTo>
                <a:close/>
              </a:path>
              <a:path w="262890" h="212725">
                <a:moveTo>
                  <a:pt x="262509" y="47116"/>
                </a:moveTo>
                <a:lnTo>
                  <a:pt x="252984" y="47116"/>
                </a:lnTo>
                <a:lnTo>
                  <a:pt x="252984" y="56641"/>
                </a:lnTo>
                <a:lnTo>
                  <a:pt x="262509" y="56641"/>
                </a:lnTo>
                <a:lnTo>
                  <a:pt x="262509" y="47116"/>
                </a:lnTo>
                <a:close/>
              </a:path>
              <a:path w="262890" h="212725">
                <a:moveTo>
                  <a:pt x="262127" y="4318"/>
                </a:moveTo>
                <a:lnTo>
                  <a:pt x="197103" y="4318"/>
                </a:lnTo>
                <a:lnTo>
                  <a:pt x="197103" y="9525"/>
                </a:lnTo>
                <a:lnTo>
                  <a:pt x="252984" y="9525"/>
                </a:lnTo>
                <a:lnTo>
                  <a:pt x="252984" y="13843"/>
                </a:lnTo>
                <a:lnTo>
                  <a:pt x="262509" y="13843"/>
                </a:lnTo>
                <a:lnTo>
                  <a:pt x="262509" y="4699"/>
                </a:lnTo>
                <a:lnTo>
                  <a:pt x="262127" y="4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2" name="object 322"/>
          <p:cNvSpPr/>
          <p:nvPr/>
        </p:nvSpPr>
        <p:spPr>
          <a:xfrm>
            <a:off x="10033402" y="3246457"/>
            <a:ext cx="322114" cy="2342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3" name="object 323"/>
          <p:cNvSpPr/>
          <p:nvPr/>
        </p:nvSpPr>
        <p:spPr>
          <a:xfrm>
            <a:off x="870099" y="3995686"/>
            <a:ext cx="3811760" cy="412862"/>
          </a:xfrm>
          <a:custGeom>
            <a:avLst/>
            <a:gdLst/>
            <a:ahLst/>
            <a:cxnLst/>
            <a:rect l="l" t="t" r="r" b="b"/>
            <a:pathLst>
              <a:path w="3239770" h="455295">
                <a:moveTo>
                  <a:pt x="0" y="455294"/>
                </a:moveTo>
                <a:lnTo>
                  <a:pt x="3239300" y="455294"/>
                </a:lnTo>
                <a:lnTo>
                  <a:pt x="3239300" y="0"/>
                </a:lnTo>
                <a:lnTo>
                  <a:pt x="0" y="0"/>
                </a:lnTo>
                <a:lnTo>
                  <a:pt x="0" y="455294"/>
                </a:lnTo>
                <a:close/>
              </a:path>
            </a:pathLst>
          </a:custGeom>
          <a:solidFill>
            <a:srgbClr val="6CC7E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4" name="object 324"/>
          <p:cNvSpPr/>
          <p:nvPr/>
        </p:nvSpPr>
        <p:spPr>
          <a:xfrm>
            <a:off x="4290330" y="4026522"/>
            <a:ext cx="306857" cy="3263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5" name="object 325"/>
          <p:cNvSpPr/>
          <p:nvPr/>
        </p:nvSpPr>
        <p:spPr>
          <a:xfrm>
            <a:off x="7510290" y="4439504"/>
            <a:ext cx="4012843" cy="412862"/>
          </a:xfrm>
          <a:custGeom>
            <a:avLst/>
            <a:gdLst/>
            <a:ahLst/>
            <a:cxnLst/>
            <a:rect l="l" t="t" r="r" b="b"/>
            <a:pathLst>
              <a:path w="3239770" h="455295">
                <a:moveTo>
                  <a:pt x="0" y="455294"/>
                </a:moveTo>
                <a:lnTo>
                  <a:pt x="3239300" y="455294"/>
                </a:lnTo>
                <a:lnTo>
                  <a:pt x="3239300" y="0"/>
                </a:lnTo>
                <a:lnTo>
                  <a:pt x="0" y="0"/>
                </a:lnTo>
                <a:lnTo>
                  <a:pt x="0" y="455294"/>
                </a:lnTo>
                <a:close/>
              </a:path>
            </a:pathLst>
          </a:custGeom>
          <a:solidFill>
            <a:srgbClr val="AED18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6" name="object 326"/>
          <p:cNvSpPr/>
          <p:nvPr/>
        </p:nvSpPr>
        <p:spPr>
          <a:xfrm>
            <a:off x="7510290" y="1964463"/>
            <a:ext cx="4012843" cy="412862"/>
          </a:xfrm>
          <a:custGeom>
            <a:avLst/>
            <a:gdLst/>
            <a:ahLst/>
            <a:cxnLst/>
            <a:rect l="l" t="t" r="r" b="b"/>
            <a:pathLst>
              <a:path w="3239770" h="455294">
                <a:moveTo>
                  <a:pt x="0" y="455295"/>
                </a:moveTo>
                <a:lnTo>
                  <a:pt x="3239300" y="455295"/>
                </a:lnTo>
                <a:lnTo>
                  <a:pt x="3239300" y="0"/>
                </a:lnTo>
                <a:lnTo>
                  <a:pt x="0" y="0"/>
                </a:lnTo>
                <a:lnTo>
                  <a:pt x="0" y="455295"/>
                </a:lnTo>
                <a:close/>
              </a:path>
            </a:pathLst>
          </a:custGeom>
          <a:solidFill>
            <a:srgbClr val="F7B59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27" name="object 327"/>
          <p:cNvSpPr txBox="1"/>
          <p:nvPr/>
        </p:nvSpPr>
        <p:spPr>
          <a:xfrm>
            <a:off x="876965" y="887803"/>
            <a:ext cx="8892148" cy="828173"/>
          </a:xfrm>
          <a:prstGeom prst="rect">
            <a:avLst/>
          </a:prstGeom>
        </p:spPr>
        <p:txBody>
          <a:bodyPr vert="horz" wrap="square" lIns="0" tIns="101344" rIns="0" bIns="0" rtlCol="0">
            <a:spAutoFit/>
          </a:bodyPr>
          <a:lstStyle/>
          <a:p>
            <a:pPr marL="12092">
              <a:spcBef>
                <a:spcPts val="798"/>
              </a:spcBef>
            </a:pPr>
            <a:r>
              <a:rPr sz="2000" b="1" spc="-9" dirty="0">
                <a:solidFill>
                  <a:srgbClr val="00305B"/>
                </a:solidFill>
                <a:latin typeface="Arial"/>
                <a:cs typeface="Arial"/>
              </a:rPr>
              <a:t>СТРУКТУРА </a:t>
            </a:r>
            <a:r>
              <a:rPr sz="2000" b="1" spc="-54" dirty="0">
                <a:solidFill>
                  <a:srgbClr val="00305B"/>
                </a:solidFill>
                <a:latin typeface="Arial"/>
                <a:cs typeface="Arial"/>
              </a:rPr>
              <a:t>ФЕДЕРАЛЬНЫХ </a:t>
            </a:r>
            <a:r>
              <a:rPr sz="2000" b="1" spc="-9" dirty="0">
                <a:solidFill>
                  <a:srgbClr val="00305B"/>
                </a:solidFill>
                <a:latin typeface="Arial"/>
                <a:cs typeface="Arial"/>
              </a:rPr>
              <a:t>ПРОЕКТОВ </a:t>
            </a:r>
            <a:r>
              <a:rPr sz="2000" b="1" spc="36" dirty="0">
                <a:solidFill>
                  <a:srgbClr val="00305B"/>
                </a:solidFill>
                <a:latin typeface="Arial"/>
                <a:cs typeface="Arial"/>
              </a:rPr>
              <a:t>НАЦИОНАЛЬНОГО</a:t>
            </a:r>
            <a:r>
              <a:rPr sz="2000" b="1" spc="-222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-14" dirty="0">
                <a:solidFill>
                  <a:srgbClr val="00305B"/>
                </a:solidFill>
                <a:latin typeface="Arial"/>
                <a:cs typeface="Arial"/>
              </a:rPr>
              <a:t>ПРОЕКТА</a:t>
            </a:r>
            <a:endParaRPr sz="2000" dirty="0">
              <a:latin typeface="Arial"/>
              <a:cs typeface="Arial"/>
            </a:endParaRPr>
          </a:p>
          <a:p>
            <a:pPr marL="11516">
              <a:spcBef>
                <a:spcPts val="712"/>
              </a:spcBef>
            </a:pPr>
            <a:r>
              <a:rPr sz="3200" b="1" spc="34" baseline="6172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2000" b="1" spc="23" dirty="0">
                <a:solidFill>
                  <a:srgbClr val="00305B"/>
                </a:solidFill>
                <a:latin typeface="Arial"/>
                <a:cs typeface="Arial"/>
              </a:rPr>
              <a:t>МЕЖДУНАРОДНАЯ</a:t>
            </a:r>
            <a:r>
              <a:rPr sz="2000" b="1" spc="-82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05B"/>
                </a:solidFill>
                <a:latin typeface="Arial"/>
                <a:cs typeface="Arial"/>
              </a:rPr>
              <a:t>КООПЕРАЦИЯ</a:t>
            </a:r>
            <a:r>
              <a:rPr sz="2000" b="1" spc="-77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118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2000" b="1" spc="-77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2000" b="1" spc="36" dirty="0">
                <a:solidFill>
                  <a:srgbClr val="00305B"/>
                </a:solidFill>
                <a:latin typeface="Arial"/>
                <a:cs typeface="Arial"/>
              </a:rPr>
              <a:t>» И ЦЕЛИ К 2024 г.</a:t>
            </a:r>
          </a:p>
        </p:txBody>
      </p:sp>
      <p:sp>
        <p:nvSpPr>
          <p:cNvPr id="328" name="object 328"/>
          <p:cNvSpPr txBox="1"/>
          <p:nvPr/>
        </p:nvSpPr>
        <p:spPr>
          <a:xfrm>
            <a:off x="2264403" y="5757073"/>
            <a:ext cx="1823279" cy="396763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516">
              <a:spcBef>
                <a:spcPts val="254"/>
              </a:spcBef>
            </a:pPr>
            <a:r>
              <a:rPr sz="1100" b="1" spc="-41" dirty="0">
                <a:latin typeface="Arial"/>
                <a:cs typeface="Arial"/>
              </a:rPr>
              <a:t>Срок</a:t>
            </a:r>
            <a:r>
              <a:rPr sz="1100" b="1" spc="-73" dirty="0">
                <a:latin typeface="Arial"/>
                <a:cs typeface="Arial"/>
              </a:rPr>
              <a:t> </a:t>
            </a:r>
            <a:r>
              <a:rPr sz="1100" b="1" spc="-59" dirty="0">
                <a:latin typeface="Arial"/>
                <a:cs typeface="Arial"/>
              </a:rPr>
              <a:t>реализации:</a:t>
            </a:r>
            <a:endParaRPr sz="1100" dirty="0">
              <a:latin typeface="Arial"/>
              <a:cs typeface="Arial"/>
            </a:endParaRPr>
          </a:p>
          <a:p>
            <a:pPr marL="11516">
              <a:spcBef>
                <a:spcPts val="163"/>
              </a:spcBef>
            </a:pPr>
            <a:r>
              <a:rPr sz="1100" spc="-59" dirty="0">
                <a:latin typeface="Arial"/>
                <a:cs typeface="Arial"/>
              </a:rPr>
              <a:t>01.10.2018-31.12.2024</a:t>
            </a:r>
            <a:r>
              <a:rPr sz="1100" spc="-68" dirty="0">
                <a:latin typeface="Arial"/>
                <a:cs typeface="Arial"/>
              </a:rPr>
              <a:t> </a:t>
            </a:r>
            <a:r>
              <a:rPr sz="1100" spc="-41" dirty="0">
                <a:latin typeface="Arial"/>
                <a:cs typeface="Arial"/>
              </a:rPr>
              <a:t>гг.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5091008" y="5757073"/>
            <a:ext cx="2698958" cy="396763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8043">
              <a:spcBef>
                <a:spcPts val="254"/>
              </a:spcBef>
              <a:tabLst>
                <a:tab pos="549330" algn="l"/>
              </a:tabLst>
            </a:pPr>
            <a:r>
              <a:rPr sz="1100" b="1" u="sng" spc="-68" dirty="0">
                <a:uFill>
                  <a:solidFill>
                    <a:srgbClr val="1D71B8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122" dirty="0">
                <a:uFill>
                  <a:solidFill>
                    <a:srgbClr val="1D71B8"/>
                  </a:solidFill>
                </a:uFill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 </a:t>
            </a:r>
            <a:r>
              <a:rPr sz="1100" b="1" spc="-54" dirty="0">
                <a:latin typeface="Arial"/>
                <a:cs typeface="Arial"/>
              </a:rPr>
              <a:t> </a:t>
            </a:r>
            <a:r>
              <a:rPr sz="1100" b="1" u="sng" spc="-68" dirty="0">
                <a:uFill>
                  <a:solidFill>
                    <a:srgbClr val="1D71B8"/>
                  </a:solidFill>
                </a:uFill>
                <a:latin typeface="Arial"/>
                <a:cs typeface="Arial"/>
              </a:rPr>
              <a:t> </a:t>
            </a:r>
            <a:r>
              <a:rPr sz="1100" b="1" u="sng" spc="-41" dirty="0">
                <a:uFill>
                  <a:solidFill>
                    <a:srgbClr val="1D71B8"/>
                  </a:solidFill>
                </a:uFill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	</a:t>
            </a:r>
            <a:r>
              <a:rPr sz="1100" b="1" spc="-73" dirty="0">
                <a:latin typeface="Arial"/>
                <a:cs typeface="Arial"/>
              </a:rPr>
              <a:t>Руководитель</a:t>
            </a:r>
            <a:r>
              <a:rPr sz="1100" b="1" spc="-91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проекта:</a:t>
            </a:r>
            <a:endParaRPr sz="1100" dirty="0">
              <a:latin typeface="Arial"/>
              <a:cs typeface="Arial"/>
            </a:endParaRPr>
          </a:p>
          <a:p>
            <a:pPr marL="11516">
              <a:spcBef>
                <a:spcPts val="163"/>
              </a:spcBef>
              <a:tabLst>
                <a:tab pos="336854" algn="l"/>
                <a:tab pos="549330" algn="l"/>
              </a:tabLst>
            </a:pPr>
            <a:r>
              <a:rPr sz="1100" u="sng" spc="-54" dirty="0">
                <a:uFill>
                  <a:solidFill>
                    <a:srgbClr val="1D71B8"/>
                  </a:solidFill>
                </a:uFill>
                <a:latin typeface="Arial"/>
                <a:cs typeface="Arial"/>
              </a:rPr>
              <a:t> 	</a:t>
            </a:r>
            <a:r>
              <a:rPr sz="1100" spc="-54" dirty="0">
                <a:latin typeface="Arial"/>
                <a:cs typeface="Arial"/>
              </a:rPr>
              <a:t>	</a:t>
            </a:r>
            <a:r>
              <a:rPr sz="1100" spc="-14" dirty="0">
                <a:latin typeface="Arial"/>
                <a:cs typeface="Arial"/>
              </a:rPr>
              <a:t>Мантуров </a:t>
            </a:r>
            <a:r>
              <a:rPr sz="1100" spc="14" dirty="0">
                <a:latin typeface="Arial"/>
                <a:cs typeface="Arial"/>
              </a:rPr>
              <a:t>Д.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59" dirty="0">
                <a:latin typeface="Arial"/>
                <a:cs typeface="Arial"/>
              </a:rPr>
              <a:t>В.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8634405" y="5761761"/>
            <a:ext cx="2219862" cy="396763"/>
          </a:xfrm>
          <a:prstGeom prst="rect">
            <a:avLst/>
          </a:prstGeom>
        </p:spPr>
        <p:txBody>
          <a:bodyPr vert="horz" wrap="square" lIns="0" tIns="32246" rIns="0" bIns="0" rtlCol="0">
            <a:spAutoFit/>
          </a:bodyPr>
          <a:lstStyle/>
          <a:p>
            <a:pPr marL="11516">
              <a:spcBef>
                <a:spcPts val="254"/>
              </a:spcBef>
            </a:pPr>
            <a:r>
              <a:rPr sz="1100" b="1" spc="-63" dirty="0">
                <a:latin typeface="Arial"/>
                <a:cs typeface="Arial"/>
              </a:rPr>
              <a:t>Администратор</a:t>
            </a:r>
            <a:r>
              <a:rPr sz="1100" b="1" spc="-73" dirty="0">
                <a:latin typeface="Arial"/>
                <a:cs typeface="Arial"/>
              </a:rPr>
              <a:t> </a:t>
            </a:r>
            <a:r>
              <a:rPr sz="1100" b="1" spc="-45" dirty="0">
                <a:latin typeface="Arial"/>
                <a:cs typeface="Arial"/>
              </a:rPr>
              <a:t>проекта:</a:t>
            </a:r>
            <a:endParaRPr sz="1100" dirty="0">
              <a:latin typeface="Arial"/>
              <a:cs typeface="Arial"/>
            </a:endParaRPr>
          </a:p>
          <a:p>
            <a:pPr marL="11516">
              <a:spcBef>
                <a:spcPts val="163"/>
              </a:spcBef>
            </a:pPr>
            <a:r>
              <a:rPr sz="1100" spc="-36" dirty="0">
                <a:latin typeface="Arial"/>
                <a:cs typeface="Arial"/>
              </a:rPr>
              <a:t>Слепнев </a:t>
            </a:r>
            <a:r>
              <a:rPr sz="1100" dirty="0">
                <a:latin typeface="Arial"/>
                <a:cs typeface="Arial"/>
              </a:rPr>
              <a:t>А.</a:t>
            </a:r>
            <a:r>
              <a:rPr sz="1100" spc="-127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А.</a:t>
            </a:r>
          </a:p>
        </p:txBody>
      </p:sp>
      <p:sp>
        <p:nvSpPr>
          <p:cNvPr id="331" name="object 331"/>
          <p:cNvSpPr/>
          <p:nvPr/>
        </p:nvSpPr>
        <p:spPr>
          <a:xfrm>
            <a:off x="1737280" y="5658125"/>
            <a:ext cx="8716167" cy="0"/>
          </a:xfrm>
          <a:custGeom>
            <a:avLst/>
            <a:gdLst/>
            <a:ahLst/>
            <a:cxnLst/>
            <a:rect l="l" t="t" r="r" b="b"/>
            <a:pathLst>
              <a:path w="9611995">
                <a:moveTo>
                  <a:pt x="0" y="0"/>
                </a:moveTo>
                <a:lnTo>
                  <a:pt x="9611995" y="0"/>
                </a:lnTo>
              </a:path>
            </a:pathLst>
          </a:custGeom>
          <a:ln w="1270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2" name="object 332"/>
          <p:cNvSpPr/>
          <p:nvPr/>
        </p:nvSpPr>
        <p:spPr>
          <a:xfrm>
            <a:off x="1737502" y="6030848"/>
            <a:ext cx="326489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752" y="0"/>
                </a:lnTo>
              </a:path>
            </a:pathLst>
          </a:custGeom>
          <a:ln w="10159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3" name="object 333"/>
          <p:cNvSpPr/>
          <p:nvPr/>
        </p:nvSpPr>
        <p:spPr>
          <a:xfrm>
            <a:off x="1741820" y="5833918"/>
            <a:ext cx="0" cy="192323"/>
          </a:xfrm>
          <a:custGeom>
            <a:avLst/>
            <a:gdLst/>
            <a:ahLst/>
            <a:cxnLst/>
            <a:rect l="l" t="t" r="r" b="b"/>
            <a:pathLst>
              <a:path h="212090">
                <a:moveTo>
                  <a:pt x="0" y="0"/>
                </a:moveTo>
                <a:lnTo>
                  <a:pt x="0" y="212089"/>
                </a:lnTo>
              </a:path>
            </a:pathLst>
          </a:custGeom>
          <a:ln w="9525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4" name="object 334"/>
          <p:cNvSpPr/>
          <p:nvPr/>
        </p:nvSpPr>
        <p:spPr>
          <a:xfrm>
            <a:off x="1737502" y="5866164"/>
            <a:ext cx="326489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752" y="0"/>
                </a:lnTo>
              </a:path>
            </a:pathLst>
          </a:custGeom>
          <a:ln w="10160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5" name="object 335"/>
          <p:cNvSpPr/>
          <p:nvPr/>
        </p:nvSpPr>
        <p:spPr>
          <a:xfrm>
            <a:off x="2059407" y="5834379"/>
            <a:ext cx="0" cy="192323"/>
          </a:xfrm>
          <a:custGeom>
            <a:avLst/>
            <a:gdLst/>
            <a:ahLst/>
            <a:cxnLst/>
            <a:rect l="l" t="t" r="r" b="b"/>
            <a:pathLst>
              <a:path h="212090">
                <a:moveTo>
                  <a:pt x="0" y="0"/>
                </a:moveTo>
                <a:lnTo>
                  <a:pt x="0" y="211937"/>
                </a:lnTo>
              </a:path>
            </a:pathLst>
          </a:custGeom>
          <a:ln w="9525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6" name="object 336"/>
          <p:cNvSpPr/>
          <p:nvPr/>
        </p:nvSpPr>
        <p:spPr>
          <a:xfrm>
            <a:off x="1737502" y="5866164"/>
            <a:ext cx="326489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752" y="0"/>
                </a:lnTo>
              </a:path>
            </a:pathLst>
          </a:custGeom>
          <a:ln w="10160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7" name="object 337"/>
          <p:cNvSpPr/>
          <p:nvPr/>
        </p:nvSpPr>
        <p:spPr>
          <a:xfrm>
            <a:off x="1737502" y="5829887"/>
            <a:ext cx="326489" cy="0"/>
          </a:xfrm>
          <a:custGeom>
            <a:avLst/>
            <a:gdLst/>
            <a:ahLst/>
            <a:cxnLst/>
            <a:rect l="l" t="t" r="r" b="b"/>
            <a:pathLst>
              <a:path w="360044">
                <a:moveTo>
                  <a:pt x="0" y="0"/>
                </a:moveTo>
                <a:lnTo>
                  <a:pt x="359752" y="0"/>
                </a:lnTo>
              </a:path>
            </a:pathLst>
          </a:custGeom>
          <a:ln w="8890">
            <a:solidFill>
              <a:srgbClr val="1D71B8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8" name="object 338"/>
          <p:cNvSpPr/>
          <p:nvPr/>
        </p:nvSpPr>
        <p:spPr>
          <a:xfrm>
            <a:off x="1794278" y="5789269"/>
            <a:ext cx="8637" cy="59309"/>
          </a:xfrm>
          <a:custGeom>
            <a:avLst/>
            <a:gdLst/>
            <a:ahLst/>
            <a:cxnLst/>
            <a:rect l="l" t="t" r="r" b="b"/>
            <a:pathLst>
              <a:path w="9525" h="65404">
                <a:moveTo>
                  <a:pt x="0" y="64833"/>
                </a:moveTo>
                <a:lnTo>
                  <a:pt x="9525" y="64833"/>
                </a:lnTo>
                <a:lnTo>
                  <a:pt x="9525" y="0"/>
                </a:lnTo>
                <a:lnTo>
                  <a:pt x="0" y="0"/>
                </a:lnTo>
                <a:lnTo>
                  <a:pt x="0" y="64833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9" name="object 339"/>
          <p:cNvSpPr/>
          <p:nvPr/>
        </p:nvSpPr>
        <p:spPr>
          <a:xfrm>
            <a:off x="1998209" y="5789269"/>
            <a:ext cx="8637" cy="59309"/>
          </a:xfrm>
          <a:custGeom>
            <a:avLst/>
            <a:gdLst/>
            <a:ahLst/>
            <a:cxnLst/>
            <a:rect l="l" t="t" r="r" b="b"/>
            <a:pathLst>
              <a:path w="9525" h="65404">
                <a:moveTo>
                  <a:pt x="0" y="64833"/>
                </a:moveTo>
                <a:lnTo>
                  <a:pt x="9525" y="64833"/>
                </a:lnTo>
                <a:lnTo>
                  <a:pt x="9525" y="0"/>
                </a:lnTo>
                <a:lnTo>
                  <a:pt x="0" y="0"/>
                </a:lnTo>
                <a:lnTo>
                  <a:pt x="0" y="64833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0" name="object 340"/>
          <p:cNvSpPr/>
          <p:nvPr/>
        </p:nvSpPr>
        <p:spPr>
          <a:xfrm>
            <a:off x="1773639" y="5892157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9154" y="0"/>
                </a:moveTo>
                <a:lnTo>
                  <a:pt x="0" y="0"/>
                </a:lnTo>
                <a:lnTo>
                  <a:pt x="0" y="26987"/>
                </a:lnTo>
                <a:lnTo>
                  <a:pt x="39154" y="26987"/>
                </a:lnTo>
                <a:lnTo>
                  <a:pt x="39154" y="17462"/>
                </a:lnTo>
                <a:lnTo>
                  <a:pt x="9525" y="17462"/>
                </a:lnTo>
                <a:lnTo>
                  <a:pt x="9525" y="9525"/>
                </a:lnTo>
                <a:lnTo>
                  <a:pt x="39154" y="9525"/>
                </a:lnTo>
                <a:lnTo>
                  <a:pt x="39154" y="0"/>
                </a:lnTo>
                <a:close/>
              </a:path>
              <a:path w="39370" h="27304">
                <a:moveTo>
                  <a:pt x="39154" y="9525"/>
                </a:moveTo>
                <a:lnTo>
                  <a:pt x="29629" y="9525"/>
                </a:lnTo>
                <a:lnTo>
                  <a:pt x="29629" y="17462"/>
                </a:lnTo>
                <a:lnTo>
                  <a:pt x="39154" y="17462"/>
                </a:lnTo>
                <a:lnTo>
                  <a:pt x="39154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1" name="object 341"/>
          <p:cNvSpPr/>
          <p:nvPr/>
        </p:nvSpPr>
        <p:spPr>
          <a:xfrm>
            <a:off x="1846331" y="5892157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9166" y="0"/>
                </a:moveTo>
                <a:lnTo>
                  <a:pt x="0" y="0"/>
                </a:lnTo>
                <a:lnTo>
                  <a:pt x="0" y="26987"/>
                </a:lnTo>
                <a:lnTo>
                  <a:pt x="39166" y="26987"/>
                </a:lnTo>
                <a:lnTo>
                  <a:pt x="39166" y="17462"/>
                </a:lnTo>
                <a:lnTo>
                  <a:pt x="9537" y="17462"/>
                </a:lnTo>
                <a:lnTo>
                  <a:pt x="9537" y="9525"/>
                </a:lnTo>
                <a:lnTo>
                  <a:pt x="39166" y="9525"/>
                </a:lnTo>
                <a:lnTo>
                  <a:pt x="39166" y="0"/>
                </a:lnTo>
                <a:close/>
              </a:path>
              <a:path w="39370" h="27304">
                <a:moveTo>
                  <a:pt x="39166" y="9525"/>
                </a:moveTo>
                <a:lnTo>
                  <a:pt x="29654" y="9525"/>
                </a:lnTo>
                <a:lnTo>
                  <a:pt x="29654" y="17462"/>
                </a:lnTo>
                <a:lnTo>
                  <a:pt x="39166" y="17462"/>
                </a:lnTo>
                <a:lnTo>
                  <a:pt x="39166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2" name="object 342"/>
          <p:cNvSpPr/>
          <p:nvPr/>
        </p:nvSpPr>
        <p:spPr>
          <a:xfrm>
            <a:off x="1919046" y="5892157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9154" y="0"/>
                </a:moveTo>
                <a:lnTo>
                  <a:pt x="0" y="0"/>
                </a:lnTo>
                <a:lnTo>
                  <a:pt x="0" y="26987"/>
                </a:lnTo>
                <a:lnTo>
                  <a:pt x="39154" y="26987"/>
                </a:lnTo>
                <a:lnTo>
                  <a:pt x="39154" y="17462"/>
                </a:lnTo>
                <a:lnTo>
                  <a:pt x="9524" y="17462"/>
                </a:lnTo>
                <a:lnTo>
                  <a:pt x="9524" y="9525"/>
                </a:lnTo>
                <a:lnTo>
                  <a:pt x="39154" y="9525"/>
                </a:lnTo>
                <a:lnTo>
                  <a:pt x="39154" y="0"/>
                </a:lnTo>
                <a:close/>
              </a:path>
              <a:path w="39370" h="27304">
                <a:moveTo>
                  <a:pt x="39154" y="9525"/>
                </a:moveTo>
                <a:lnTo>
                  <a:pt x="29629" y="9525"/>
                </a:lnTo>
                <a:lnTo>
                  <a:pt x="29629" y="17462"/>
                </a:lnTo>
                <a:lnTo>
                  <a:pt x="39154" y="17462"/>
                </a:lnTo>
                <a:lnTo>
                  <a:pt x="39154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3" name="object 343"/>
          <p:cNvSpPr/>
          <p:nvPr/>
        </p:nvSpPr>
        <p:spPr>
          <a:xfrm>
            <a:off x="1991760" y="5892157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69" h="27304">
                <a:moveTo>
                  <a:pt x="39154" y="0"/>
                </a:moveTo>
                <a:lnTo>
                  <a:pt x="0" y="0"/>
                </a:lnTo>
                <a:lnTo>
                  <a:pt x="0" y="26987"/>
                </a:lnTo>
                <a:lnTo>
                  <a:pt x="39154" y="26987"/>
                </a:lnTo>
                <a:lnTo>
                  <a:pt x="39154" y="17462"/>
                </a:lnTo>
                <a:lnTo>
                  <a:pt x="9512" y="17462"/>
                </a:lnTo>
                <a:lnTo>
                  <a:pt x="9512" y="9525"/>
                </a:lnTo>
                <a:lnTo>
                  <a:pt x="39154" y="9525"/>
                </a:lnTo>
                <a:lnTo>
                  <a:pt x="39154" y="0"/>
                </a:lnTo>
                <a:close/>
              </a:path>
              <a:path w="39369" h="27304">
                <a:moveTo>
                  <a:pt x="39154" y="9525"/>
                </a:moveTo>
                <a:lnTo>
                  <a:pt x="29616" y="9525"/>
                </a:lnTo>
                <a:lnTo>
                  <a:pt x="29616" y="17462"/>
                </a:lnTo>
                <a:lnTo>
                  <a:pt x="39154" y="17462"/>
                </a:lnTo>
                <a:lnTo>
                  <a:pt x="39154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4" name="object 344"/>
          <p:cNvSpPr/>
          <p:nvPr/>
        </p:nvSpPr>
        <p:spPr>
          <a:xfrm>
            <a:off x="1919299" y="5932844"/>
            <a:ext cx="35125" cy="9213"/>
          </a:xfrm>
          <a:custGeom>
            <a:avLst/>
            <a:gdLst/>
            <a:ahLst/>
            <a:cxnLst/>
            <a:rect l="l" t="t" r="r" b="b"/>
            <a:pathLst>
              <a:path w="38734" h="10159">
                <a:moveTo>
                  <a:pt x="0" y="9537"/>
                </a:moveTo>
                <a:lnTo>
                  <a:pt x="38595" y="9537"/>
                </a:lnTo>
                <a:lnTo>
                  <a:pt x="38595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5" name="object 345"/>
          <p:cNvSpPr/>
          <p:nvPr/>
        </p:nvSpPr>
        <p:spPr>
          <a:xfrm>
            <a:off x="1992210" y="5932844"/>
            <a:ext cx="35125" cy="9213"/>
          </a:xfrm>
          <a:custGeom>
            <a:avLst/>
            <a:gdLst/>
            <a:ahLst/>
            <a:cxnLst/>
            <a:rect l="l" t="t" r="r" b="b"/>
            <a:pathLst>
              <a:path w="38734" h="10159">
                <a:moveTo>
                  <a:pt x="0" y="9537"/>
                </a:moveTo>
                <a:lnTo>
                  <a:pt x="38150" y="9537"/>
                </a:lnTo>
                <a:lnTo>
                  <a:pt x="38150" y="0"/>
                </a:lnTo>
                <a:lnTo>
                  <a:pt x="0" y="0"/>
                </a:lnTo>
                <a:lnTo>
                  <a:pt x="0" y="9537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6" name="object 346"/>
          <p:cNvSpPr/>
          <p:nvPr/>
        </p:nvSpPr>
        <p:spPr>
          <a:xfrm>
            <a:off x="1773639" y="5932844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9154" y="0"/>
                </a:moveTo>
                <a:lnTo>
                  <a:pt x="0" y="0"/>
                </a:lnTo>
                <a:lnTo>
                  <a:pt x="0" y="26987"/>
                </a:lnTo>
                <a:lnTo>
                  <a:pt x="39154" y="26987"/>
                </a:lnTo>
                <a:lnTo>
                  <a:pt x="39154" y="17462"/>
                </a:lnTo>
                <a:lnTo>
                  <a:pt x="9525" y="17462"/>
                </a:lnTo>
                <a:lnTo>
                  <a:pt x="9525" y="9525"/>
                </a:lnTo>
                <a:lnTo>
                  <a:pt x="39154" y="9525"/>
                </a:lnTo>
                <a:lnTo>
                  <a:pt x="39154" y="0"/>
                </a:lnTo>
                <a:close/>
              </a:path>
              <a:path w="39370" h="27304">
                <a:moveTo>
                  <a:pt x="39154" y="9525"/>
                </a:moveTo>
                <a:lnTo>
                  <a:pt x="29629" y="9525"/>
                </a:lnTo>
                <a:lnTo>
                  <a:pt x="29629" y="17462"/>
                </a:lnTo>
                <a:lnTo>
                  <a:pt x="39154" y="17462"/>
                </a:lnTo>
                <a:lnTo>
                  <a:pt x="39154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7" name="object 347"/>
          <p:cNvSpPr/>
          <p:nvPr/>
        </p:nvSpPr>
        <p:spPr>
          <a:xfrm>
            <a:off x="1846331" y="5932844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9166" y="0"/>
                </a:moveTo>
                <a:lnTo>
                  <a:pt x="0" y="0"/>
                </a:lnTo>
                <a:lnTo>
                  <a:pt x="0" y="26987"/>
                </a:lnTo>
                <a:lnTo>
                  <a:pt x="39166" y="26987"/>
                </a:lnTo>
                <a:lnTo>
                  <a:pt x="39166" y="17462"/>
                </a:lnTo>
                <a:lnTo>
                  <a:pt x="9537" y="17462"/>
                </a:lnTo>
                <a:lnTo>
                  <a:pt x="9537" y="9525"/>
                </a:lnTo>
                <a:lnTo>
                  <a:pt x="39166" y="9525"/>
                </a:lnTo>
                <a:lnTo>
                  <a:pt x="39166" y="0"/>
                </a:lnTo>
                <a:close/>
              </a:path>
              <a:path w="39370" h="27304">
                <a:moveTo>
                  <a:pt x="39166" y="9525"/>
                </a:moveTo>
                <a:lnTo>
                  <a:pt x="29654" y="9525"/>
                </a:lnTo>
                <a:lnTo>
                  <a:pt x="29654" y="17462"/>
                </a:lnTo>
                <a:lnTo>
                  <a:pt x="39166" y="17462"/>
                </a:lnTo>
                <a:lnTo>
                  <a:pt x="39166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8" name="object 348"/>
          <p:cNvSpPr/>
          <p:nvPr/>
        </p:nvSpPr>
        <p:spPr>
          <a:xfrm>
            <a:off x="1773639" y="5973543"/>
            <a:ext cx="35701" cy="24760"/>
          </a:xfrm>
          <a:custGeom>
            <a:avLst/>
            <a:gdLst/>
            <a:ahLst/>
            <a:cxnLst/>
            <a:rect l="l" t="t" r="r" b="b"/>
            <a:pathLst>
              <a:path w="39370" h="27304">
                <a:moveTo>
                  <a:pt x="39154" y="0"/>
                </a:moveTo>
                <a:lnTo>
                  <a:pt x="0" y="0"/>
                </a:lnTo>
                <a:lnTo>
                  <a:pt x="0" y="26987"/>
                </a:lnTo>
                <a:lnTo>
                  <a:pt x="39154" y="26987"/>
                </a:lnTo>
                <a:lnTo>
                  <a:pt x="39154" y="17462"/>
                </a:lnTo>
                <a:lnTo>
                  <a:pt x="9525" y="17462"/>
                </a:lnTo>
                <a:lnTo>
                  <a:pt x="9525" y="9525"/>
                </a:lnTo>
                <a:lnTo>
                  <a:pt x="39154" y="9525"/>
                </a:lnTo>
                <a:lnTo>
                  <a:pt x="39154" y="0"/>
                </a:lnTo>
                <a:close/>
              </a:path>
              <a:path w="39370" h="27304">
                <a:moveTo>
                  <a:pt x="39154" y="9525"/>
                </a:moveTo>
                <a:lnTo>
                  <a:pt x="29629" y="9525"/>
                </a:lnTo>
                <a:lnTo>
                  <a:pt x="29629" y="17462"/>
                </a:lnTo>
                <a:lnTo>
                  <a:pt x="39154" y="17462"/>
                </a:lnTo>
                <a:lnTo>
                  <a:pt x="39154" y="9525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49" name="object 349"/>
          <p:cNvSpPr/>
          <p:nvPr/>
        </p:nvSpPr>
        <p:spPr>
          <a:xfrm>
            <a:off x="1846340" y="5973539"/>
            <a:ext cx="31670" cy="20154"/>
          </a:xfrm>
          <a:custGeom>
            <a:avLst/>
            <a:gdLst/>
            <a:ahLst/>
            <a:cxnLst/>
            <a:rect l="l" t="t" r="r" b="b"/>
            <a:pathLst>
              <a:path w="34925" h="22225">
                <a:moveTo>
                  <a:pt x="34404" y="0"/>
                </a:moveTo>
                <a:lnTo>
                  <a:pt x="0" y="0"/>
                </a:lnTo>
                <a:lnTo>
                  <a:pt x="0" y="22224"/>
                </a:lnTo>
                <a:lnTo>
                  <a:pt x="9525" y="22224"/>
                </a:lnTo>
                <a:lnTo>
                  <a:pt x="9525" y="9524"/>
                </a:lnTo>
                <a:lnTo>
                  <a:pt x="34404" y="9524"/>
                </a:lnTo>
                <a:lnTo>
                  <a:pt x="34404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0" name="object 350"/>
          <p:cNvSpPr/>
          <p:nvPr/>
        </p:nvSpPr>
        <p:spPr>
          <a:xfrm>
            <a:off x="1901522" y="5956340"/>
            <a:ext cx="146834" cy="146834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80721" y="0"/>
                </a:moveTo>
                <a:lnTo>
                  <a:pt x="49302" y="6344"/>
                </a:lnTo>
                <a:lnTo>
                  <a:pt x="23644" y="23645"/>
                </a:lnTo>
                <a:lnTo>
                  <a:pt x="6344" y="49307"/>
                </a:lnTo>
                <a:lnTo>
                  <a:pt x="0" y="80733"/>
                </a:lnTo>
                <a:lnTo>
                  <a:pt x="6344" y="112159"/>
                </a:lnTo>
                <a:lnTo>
                  <a:pt x="23644" y="137821"/>
                </a:lnTo>
                <a:lnTo>
                  <a:pt x="49302" y="155123"/>
                </a:lnTo>
                <a:lnTo>
                  <a:pt x="80721" y="161467"/>
                </a:lnTo>
                <a:lnTo>
                  <a:pt x="112147" y="155123"/>
                </a:lnTo>
                <a:lnTo>
                  <a:pt x="137809" y="137821"/>
                </a:lnTo>
                <a:lnTo>
                  <a:pt x="155110" y="112159"/>
                </a:lnTo>
                <a:lnTo>
                  <a:pt x="161455" y="80733"/>
                </a:lnTo>
                <a:lnTo>
                  <a:pt x="155110" y="49307"/>
                </a:lnTo>
                <a:lnTo>
                  <a:pt x="137809" y="23645"/>
                </a:lnTo>
                <a:lnTo>
                  <a:pt x="112147" y="6344"/>
                </a:lnTo>
                <a:lnTo>
                  <a:pt x="807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1" name="object 351"/>
          <p:cNvSpPr/>
          <p:nvPr/>
        </p:nvSpPr>
        <p:spPr>
          <a:xfrm>
            <a:off x="1897208" y="5952029"/>
            <a:ext cx="155471" cy="155471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483" y="0"/>
                </a:moveTo>
                <a:lnTo>
                  <a:pt x="52238" y="6729"/>
                </a:lnTo>
                <a:lnTo>
                  <a:pt x="25063" y="25069"/>
                </a:lnTo>
                <a:lnTo>
                  <a:pt x="6727" y="52249"/>
                </a:lnTo>
                <a:lnTo>
                  <a:pt x="0" y="85496"/>
                </a:lnTo>
                <a:lnTo>
                  <a:pt x="6727" y="118736"/>
                </a:lnTo>
                <a:lnTo>
                  <a:pt x="25063" y="145911"/>
                </a:lnTo>
                <a:lnTo>
                  <a:pt x="52238" y="164250"/>
                </a:lnTo>
                <a:lnTo>
                  <a:pt x="85483" y="170980"/>
                </a:lnTo>
                <a:lnTo>
                  <a:pt x="118730" y="164250"/>
                </a:lnTo>
                <a:lnTo>
                  <a:pt x="122874" y="161455"/>
                </a:lnTo>
                <a:lnTo>
                  <a:pt x="85483" y="161455"/>
                </a:lnTo>
                <a:lnTo>
                  <a:pt x="55945" y="155476"/>
                </a:lnTo>
                <a:lnTo>
                  <a:pt x="31797" y="139182"/>
                </a:lnTo>
                <a:lnTo>
                  <a:pt x="15503" y="115035"/>
                </a:lnTo>
                <a:lnTo>
                  <a:pt x="9525" y="85496"/>
                </a:lnTo>
                <a:lnTo>
                  <a:pt x="15503" y="55950"/>
                </a:lnTo>
                <a:lnTo>
                  <a:pt x="31797" y="31799"/>
                </a:lnTo>
                <a:lnTo>
                  <a:pt x="55945" y="15503"/>
                </a:lnTo>
                <a:lnTo>
                  <a:pt x="85483" y="9524"/>
                </a:lnTo>
                <a:lnTo>
                  <a:pt x="122873" y="9524"/>
                </a:lnTo>
                <a:lnTo>
                  <a:pt x="118730" y="6729"/>
                </a:lnTo>
                <a:lnTo>
                  <a:pt x="85483" y="0"/>
                </a:lnTo>
                <a:close/>
              </a:path>
              <a:path w="171450" h="171450">
                <a:moveTo>
                  <a:pt x="122873" y="9524"/>
                </a:moveTo>
                <a:lnTo>
                  <a:pt x="85483" y="9524"/>
                </a:lnTo>
                <a:lnTo>
                  <a:pt x="115024" y="15503"/>
                </a:lnTo>
                <a:lnTo>
                  <a:pt x="139176" y="31799"/>
                </a:lnTo>
                <a:lnTo>
                  <a:pt x="155474" y="55950"/>
                </a:lnTo>
                <a:lnTo>
                  <a:pt x="161455" y="85496"/>
                </a:lnTo>
                <a:lnTo>
                  <a:pt x="155474" y="115035"/>
                </a:lnTo>
                <a:lnTo>
                  <a:pt x="139176" y="139182"/>
                </a:lnTo>
                <a:lnTo>
                  <a:pt x="115024" y="155476"/>
                </a:lnTo>
                <a:lnTo>
                  <a:pt x="85483" y="161455"/>
                </a:lnTo>
                <a:lnTo>
                  <a:pt x="122874" y="161455"/>
                </a:lnTo>
                <a:lnTo>
                  <a:pt x="145910" y="145911"/>
                </a:lnTo>
                <a:lnTo>
                  <a:pt x="164250" y="118736"/>
                </a:lnTo>
                <a:lnTo>
                  <a:pt x="170980" y="85496"/>
                </a:lnTo>
                <a:lnTo>
                  <a:pt x="164250" y="52249"/>
                </a:lnTo>
                <a:lnTo>
                  <a:pt x="145910" y="25069"/>
                </a:lnTo>
                <a:lnTo>
                  <a:pt x="122873" y="9524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2" name="object 352"/>
          <p:cNvSpPr/>
          <p:nvPr/>
        </p:nvSpPr>
        <p:spPr>
          <a:xfrm>
            <a:off x="1951779" y="5994721"/>
            <a:ext cx="57582" cy="40883"/>
          </a:xfrm>
          <a:custGeom>
            <a:avLst/>
            <a:gdLst/>
            <a:ahLst/>
            <a:cxnLst/>
            <a:rect l="l" t="t" r="r" b="b"/>
            <a:pathLst>
              <a:path w="63500" h="45084">
                <a:moveTo>
                  <a:pt x="6286" y="15341"/>
                </a:moveTo>
                <a:lnTo>
                  <a:pt x="0" y="22478"/>
                </a:lnTo>
                <a:lnTo>
                  <a:pt x="25552" y="44970"/>
                </a:lnTo>
                <a:lnTo>
                  <a:pt x="38375" y="31851"/>
                </a:lnTo>
                <a:lnTo>
                  <a:pt x="25057" y="31851"/>
                </a:lnTo>
                <a:lnTo>
                  <a:pt x="6286" y="15341"/>
                </a:lnTo>
                <a:close/>
              </a:path>
              <a:path w="63500" h="45084">
                <a:moveTo>
                  <a:pt x="56197" y="0"/>
                </a:moveTo>
                <a:lnTo>
                  <a:pt x="25057" y="31851"/>
                </a:lnTo>
                <a:lnTo>
                  <a:pt x="38375" y="31851"/>
                </a:lnTo>
                <a:lnTo>
                  <a:pt x="63004" y="6654"/>
                </a:lnTo>
                <a:lnTo>
                  <a:pt x="56197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3" name="object 353"/>
          <p:cNvSpPr/>
          <p:nvPr/>
        </p:nvSpPr>
        <p:spPr>
          <a:xfrm>
            <a:off x="1968970" y="5956372"/>
            <a:ext cx="8637" cy="1439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15786"/>
                </a:moveTo>
                <a:lnTo>
                  <a:pt x="9525" y="15786"/>
                </a:lnTo>
                <a:lnTo>
                  <a:pt x="9525" y="0"/>
                </a:lnTo>
                <a:lnTo>
                  <a:pt x="0" y="0"/>
                </a:lnTo>
                <a:lnTo>
                  <a:pt x="0" y="15786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4" name="object 354"/>
          <p:cNvSpPr/>
          <p:nvPr/>
        </p:nvSpPr>
        <p:spPr>
          <a:xfrm>
            <a:off x="1918911" y="5975767"/>
            <a:ext cx="16699" cy="16699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6730" y="0"/>
                </a:moveTo>
                <a:lnTo>
                  <a:pt x="0" y="6730"/>
                </a:lnTo>
                <a:lnTo>
                  <a:pt x="11163" y="17894"/>
                </a:lnTo>
                <a:lnTo>
                  <a:pt x="17894" y="11163"/>
                </a:lnTo>
                <a:lnTo>
                  <a:pt x="6730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5" name="object 355"/>
          <p:cNvSpPr/>
          <p:nvPr/>
        </p:nvSpPr>
        <p:spPr>
          <a:xfrm>
            <a:off x="1901553" y="6026667"/>
            <a:ext cx="14395" cy="8637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4"/>
                </a:moveTo>
                <a:lnTo>
                  <a:pt x="15786" y="9524"/>
                </a:lnTo>
                <a:lnTo>
                  <a:pt x="15786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6" name="object 356"/>
          <p:cNvSpPr/>
          <p:nvPr/>
        </p:nvSpPr>
        <p:spPr>
          <a:xfrm>
            <a:off x="1920946" y="6069136"/>
            <a:ext cx="16699" cy="16699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1150" y="0"/>
                </a:moveTo>
                <a:lnTo>
                  <a:pt x="0" y="11163"/>
                </a:lnTo>
                <a:lnTo>
                  <a:pt x="6731" y="17894"/>
                </a:lnTo>
                <a:lnTo>
                  <a:pt x="17881" y="6731"/>
                </a:lnTo>
                <a:lnTo>
                  <a:pt x="11150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7" name="object 357"/>
          <p:cNvSpPr/>
          <p:nvPr/>
        </p:nvSpPr>
        <p:spPr>
          <a:xfrm>
            <a:off x="1971837" y="6088419"/>
            <a:ext cx="8637" cy="14395"/>
          </a:xfrm>
          <a:custGeom>
            <a:avLst/>
            <a:gdLst/>
            <a:ahLst/>
            <a:cxnLst/>
            <a:rect l="l" t="t" r="r" b="b"/>
            <a:pathLst>
              <a:path w="9525" h="15875">
                <a:moveTo>
                  <a:pt x="0" y="15773"/>
                </a:moveTo>
                <a:lnTo>
                  <a:pt x="9525" y="15773"/>
                </a:lnTo>
                <a:lnTo>
                  <a:pt x="9525" y="0"/>
                </a:lnTo>
                <a:lnTo>
                  <a:pt x="0" y="0"/>
                </a:lnTo>
                <a:lnTo>
                  <a:pt x="0" y="15773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8" name="object 358"/>
          <p:cNvSpPr/>
          <p:nvPr/>
        </p:nvSpPr>
        <p:spPr>
          <a:xfrm>
            <a:off x="2013631" y="6067781"/>
            <a:ext cx="16699" cy="16699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6731" y="0"/>
                </a:moveTo>
                <a:lnTo>
                  <a:pt x="0" y="6743"/>
                </a:lnTo>
                <a:lnTo>
                  <a:pt x="11163" y="17894"/>
                </a:lnTo>
                <a:lnTo>
                  <a:pt x="17894" y="11163"/>
                </a:lnTo>
                <a:lnTo>
                  <a:pt x="6731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9" name="object 359"/>
          <p:cNvSpPr/>
          <p:nvPr/>
        </p:nvSpPr>
        <p:spPr>
          <a:xfrm>
            <a:off x="2033588" y="6026565"/>
            <a:ext cx="14395" cy="8637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0" y="9524"/>
                </a:moveTo>
                <a:lnTo>
                  <a:pt x="15786" y="9524"/>
                </a:lnTo>
                <a:lnTo>
                  <a:pt x="15786" y="0"/>
                </a:lnTo>
                <a:lnTo>
                  <a:pt x="0" y="0"/>
                </a:lnTo>
                <a:lnTo>
                  <a:pt x="0" y="9524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0" name="object 360"/>
          <p:cNvSpPr/>
          <p:nvPr/>
        </p:nvSpPr>
        <p:spPr>
          <a:xfrm>
            <a:off x="2013635" y="5975767"/>
            <a:ext cx="16699" cy="16699"/>
          </a:xfrm>
          <a:custGeom>
            <a:avLst/>
            <a:gdLst/>
            <a:ahLst/>
            <a:cxnLst/>
            <a:rect l="l" t="t" r="r" b="b"/>
            <a:pathLst>
              <a:path w="18415" h="18415">
                <a:moveTo>
                  <a:pt x="11163" y="0"/>
                </a:moveTo>
                <a:lnTo>
                  <a:pt x="0" y="11163"/>
                </a:lnTo>
                <a:lnTo>
                  <a:pt x="6731" y="17894"/>
                </a:lnTo>
                <a:lnTo>
                  <a:pt x="17894" y="6730"/>
                </a:lnTo>
                <a:lnTo>
                  <a:pt x="11163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1" name="object 361"/>
          <p:cNvSpPr/>
          <p:nvPr/>
        </p:nvSpPr>
        <p:spPr>
          <a:xfrm>
            <a:off x="5120993" y="5800167"/>
            <a:ext cx="296266" cy="2948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2" name="object 362"/>
          <p:cNvSpPr/>
          <p:nvPr/>
        </p:nvSpPr>
        <p:spPr>
          <a:xfrm>
            <a:off x="5152367" y="5830337"/>
            <a:ext cx="151409" cy="1057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3" name="object 363"/>
          <p:cNvSpPr/>
          <p:nvPr/>
        </p:nvSpPr>
        <p:spPr>
          <a:xfrm>
            <a:off x="8151825" y="5790232"/>
            <a:ext cx="237327" cy="32289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4" name="object 364"/>
          <p:cNvSpPr/>
          <p:nvPr/>
        </p:nvSpPr>
        <p:spPr>
          <a:xfrm>
            <a:off x="5845288" y="2794551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460" y="0"/>
                </a:moveTo>
                <a:lnTo>
                  <a:pt x="0" y="0"/>
                </a:lnTo>
                <a:lnTo>
                  <a:pt x="0" y="182460"/>
                </a:lnTo>
                <a:lnTo>
                  <a:pt x="182460" y="182460"/>
                </a:lnTo>
                <a:lnTo>
                  <a:pt x="182460" y="0"/>
                </a:lnTo>
                <a:close/>
              </a:path>
            </a:pathLst>
          </a:custGeom>
          <a:solidFill>
            <a:srgbClr val="ED686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5" name="object 365"/>
          <p:cNvSpPr/>
          <p:nvPr/>
        </p:nvSpPr>
        <p:spPr>
          <a:xfrm>
            <a:off x="5840947" y="2960007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6" name="object 366"/>
          <p:cNvSpPr/>
          <p:nvPr/>
        </p:nvSpPr>
        <p:spPr>
          <a:xfrm>
            <a:off x="5847459" y="279935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4787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7" name="object 367"/>
          <p:cNvSpPr/>
          <p:nvPr/>
        </p:nvSpPr>
        <p:spPr>
          <a:xfrm>
            <a:off x="5840947" y="2794747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8" name="object 368"/>
          <p:cNvSpPr/>
          <p:nvPr/>
        </p:nvSpPr>
        <p:spPr>
          <a:xfrm>
            <a:off x="6008579" y="279889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47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9" name="object 369"/>
          <p:cNvSpPr/>
          <p:nvPr/>
        </p:nvSpPr>
        <p:spPr>
          <a:xfrm>
            <a:off x="5681871" y="2794551"/>
            <a:ext cx="163532" cy="165836"/>
          </a:xfrm>
          <a:custGeom>
            <a:avLst/>
            <a:gdLst/>
            <a:ahLst/>
            <a:cxnLst/>
            <a:rect l="l" t="t" r="r" b="b"/>
            <a:pathLst>
              <a:path w="180339" h="182879">
                <a:moveTo>
                  <a:pt x="180212" y="0"/>
                </a:moveTo>
                <a:lnTo>
                  <a:pt x="0" y="0"/>
                </a:lnTo>
                <a:lnTo>
                  <a:pt x="0" y="182460"/>
                </a:lnTo>
                <a:lnTo>
                  <a:pt x="180212" y="182460"/>
                </a:lnTo>
                <a:lnTo>
                  <a:pt x="180212" y="0"/>
                </a:lnTo>
                <a:close/>
              </a:path>
            </a:pathLst>
          </a:custGeom>
          <a:solidFill>
            <a:srgbClr val="ED686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0" name="object 370"/>
          <p:cNvSpPr/>
          <p:nvPr/>
        </p:nvSpPr>
        <p:spPr>
          <a:xfrm>
            <a:off x="5677530" y="296000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88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1" name="object 371"/>
          <p:cNvSpPr/>
          <p:nvPr/>
        </p:nvSpPr>
        <p:spPr>
          <a:xfrm>
            <a:off x="5681871" y="279935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2" name="object 372"/>
          <p:cNvSpPr/>
          <p:nvPr/>
        </p:nvSpPr>
        <p:spPr>
          <a:xfrm>
            <a:off x="5677530" y="279474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88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3" name="object 373"/>
          <p:cNvSpPr/>
          <p:nvPr/>
        </p:nvSpPr>
        <p:spPr>
          <a:xfrm>
            <a:off x="5845282" y="279889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4" name="object 374"/>
          <p:cNvSpPr/>
          <p:nvPr/>
        </p:nvSpPr>
        <p:spPr>
          <a:xfrm>
            <a:off x="5681871" y="2960007"/>
            <a:ext cx="163532" cy="165836"/>
          </a:xfrm>
          <a:custGeom>
            <a:avLst/>
            <a:gdLst/>
            <a:ahLst/>
            <a:cxnLst/>
            <a:rect l="l" t="t" r="r" b="b"/>
            <a:pathLst>
              <a:path w="180339" h="182879">
                <a:moveTo>
                  <a:pt x="180212" y="0"/>
                </a:moveTo>
                <a:lnTo>
                  <a:pt x="0" y="0"/>
                </a:lnTo>
                <a:lnTo>
                  <a:pt x="0" y="182460"/>
                </a:lnTo>
                <a:lnTo>
                  <a:pt x="180212" y="182460"/>
                </a:lnTo>
                <a:lnTo>
                  <a:pt x="180212" y="0"/>
                </a:lnTo>
                <a:close/>
              </a:path>
            </a:pathLst>
          </a:custGeom>
          <a:solidFill>
            <a:srgbClr val="ED686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5" name="object 375"/>
          <p:cNvSpPr/>
          <p:nvPr/>
        </p:nvSpPr>
        <p:spPr>
          <a:xfrm>
            <a:off x="5677530" y="312526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88" y="0"/>
                </a:lnTo>
              </a:path>
            </a:pathLst>
          </a:custGeom>
          <a:ln w="1016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6" name="object 376"/>
          <p:cNvSpPr/>
          <p:nvPr/>
        </p:nvSpPr>
        <p:spPr>
          <a:xfrm>
            <a:off x="5681871" y="2964038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7" name="object 377"/>
          <p:cNvSpPr/>
          <p:nvPr/>
        </p:nvSpPr>
        <p:spPr>
          <a:xfrm>
            <a:off x="5677530" y="296000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788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8" name="object 378"/>
          <p:cNvSpPr/>
          <p:nvPr/>
        </p:nvSpPr>
        <p:spPr>
          <a:xfrm>
            <a:off x="5845282" y="2964338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9" name="object 379"/>
          <p:cNvSpPr/>
          <p:nvPr/>
        </p:nvSpPr>
        <p:spPr>
          <a:xfrm>
            <a:off x="6010743" y="2794551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460" y="0"/>
                </a:moveTo>
                <a:lnTo>
                  <a:pt x="0" y="0"/>
                </a:lnTo>
                <a:lnTo>
                  <a:pt x="0" y="182460"/>
                </a:lnTo>
                <a:lnTo>
                  <a:pt x="182460" y="182460"/>
                </a:lnTo>
                <a:lnTo>
                  <a:pt x="182460" y="0"/>
                </a:lnTo>
                <a:close/>
              </a:path>
            </a:pathLst>
          </a:custGeom>
          <a:solidFill>
            <a:srgbClr val="ED686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0" name="object 380"/>
          <p:cNvSpPr/>
          <p:nvPr/>
        </p:nvSpPr>
        <p:spPr>
          <a:xfrm>
            <a:off x="6006414" y="2960007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1" name="object 381"/>
          <p:cNvSpPr/>
          <p:nvPr/>
        </p:nvSpPr>
        <p:spPr>
          <a:xfrm>
            <a:off x="6010755" y="279935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2" name="object 382"/>
          <p:cNvSpPr/>
          <p:nvPr/>
        </p:nvSpPr>
        <p:spPr>
          <a:xfrm>
            <a:off x="6006414" y="2794747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3" name="object 383"/>
          <p:cNvSpPr/>
          <p:nvPr/>
        </p:nvSpPr>
        <p:spPr>
          <a:xfrm>
            <a:off x="6176199" y="279889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4" name="object 384"/>
          <p:cNvSpPr/>
          <p:nvPr/>
        </p:nvSpPr>
        <p:spPr>
          <a:xfrm>
            <a:off x="6341667" y="2629084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0" y="0"/>
                </a:moveTo>
                <a:lnTo>
                  <a:pt x="182460" y="0"/>
                </a:lnTo>
                <a:lnTo>
                  <a:pt x="182460" y="182460"/>
                </a:lnTo>
                <a:lnTo>
                  <a:pt x="0" y="182460"/>
                </a:lnTo>
                <a:lnTo>
                  <a:pt x="0" y="0"/>
                </a:lnTo>
                <a:close/>
              </a:path>
            </a:pathLst>
          </a:custGeom>
          <a:solidFill>
            <a:srgbClr val="F7B59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5" name="object 385"/>
          <p:cNvSpPr/>
          <p:nvPr/>
        </p:nvSpPr>
        <p:spPr>
          <a:xfrm>
            <a:off x="6337314" y="2794747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6" name="object 386"/>
          <p:cNvSpPr/>
          <p:nvPr/>
        </p:nvSpPr>
        <p:spPr>
          <a:xfrm>
            <a:off x="6343831" y="2633518"/>
            <a:ext cx="0" cy="156623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480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7" name="object 387"/>
          <p:cNvSpPr/>
          <p:nvPr/>
        </p:nvSpPr>
        <p:spPr>
          <a:xfrm>
            <a:off x="6337314" y="2628911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1016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8" name="object 388"/>
          <p:cNvSpPr/>
          <p:nvPr/>
        </p:nvSpPr>
        <p:spPr>
          <a:xfrm>
            <a:off x="6504946" y="263341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480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9" name="object 389"/>
          <p:cNvSpPr/>
          <p:nvPr/>
        </p:nvSpPr>
        <p:spPr>
          <a:xfrm>
            <a:off x="6507123" y="2629084"/>
            <a:ext cx="163532" cy="165836"/>
          </a:xfrm>
          <a:custGeom>
            <a:avLst/>
            <a:gdLst/>
            <a:ahLst/>
            <a:cxnLst/>
            <a:rect l="l" t="t" r="r" b="b"/>
            <a:pathLst>
              <a:path w="180339" h="182880">
                <a:moveTo>
                  <a:pt x="0" y="0"/>
                </a:moveTo>
                <a:lnTo>
                  <a:pt x="180212" y="0"/>
                </a:lnTo>
                <a:lnTo>
                  <a:pt x="180212" y="182460"/>
                </a:lnTo>
                <a:lnTo>
                  <a:pt x="0" y="182460"/>
                </a:lnTo>
                <a:lnTo>
                  <a:pt x="0" y="0"/>
                </a:lnTo>
                <a:close/>
              </a:path>
            </a:pathLst>
          </a:custGeom>
          <a:solidFill>
            <a:srgbClr val="F7B59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0" name="object 390"/>
          <p:cNvSpPr/>
          <p:nvPr/>
        </p:nvSpPr>
        <p:spPr>
          <a:xfrm>
            <a:off x="6502770" y="279474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801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1" name="object 391"/>
          <p:cNvSpPr/>
          <p:nvPr/>
        </p:nvSpPr>
        <p:spPr>
          <a:xfrm>
            <a:off x="6507111" y="2633518"/>
            <a:ext cx="0" cy="156623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2" name="object 392"/>
          <p:cNvSpPr/>
          <p:nvPr/>
        </p:nvSpPr>
        <p:spPr>
          <a:xfrm>
            <a:off x="6502770" y="2628911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801" y="0"/>
                </a:lnTo>
              </a:path>
            </a:pathLst>
          </a:custGeom>
          <a:ln w="1016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3" name="object 393"/>
          <p:cNvSpPr/>
          <p:nvPr/>
        </p:nvSpPr>
        <p:spPr>
          <a:xfrm>
            <a:off x="6670540" y="263341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4" name="object 394"/>
          <p:cNvSpPr/>
          <p:nvPr/>
        </p:nvSpPr>
        <p:spPr>
          <a:xfrm>
            <a:off x="6507123" y="2794551"/>
            <a:ext cx="163532" cy="165836"/>
          </a:xfrm>
          <a:custGeom>
            <a:avLst/>
            <a:gdLst/>
            <a:ahLst/>
            <a:cxnLst/>
            <a:rect l="l" t="t" r="r" b="b"/>
            <a:pathLst>
              <a:path w="180339" h="182879">
                <a:moveTo>
                  <a:pt x="0" y="0"/>
                </a:moveTo>
                <a:lnTo>
                  <a:pt x="180212" y="0"/>
                </a:lnTo>
                <a:lnTo>
                  <a:pt x="180212" y="182460"/>
                </a:lnTo>
                <a:lnTo>
                  <a:pt x="0" y="182460"/>
                </a:lnTo>
                <a:lnTo>
                  <a:pt x="0" y="0"/>
                </a:lnTo>
                <a:close/>
              </a:path>
            </a:pathLst>
          </a:custGeom>
          <a:solidFill>
            <a:srgbClr val="F7B59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5" name="object 395"/>
          <p:cNvSpPr/>
          <p:nvPr/>
        </p:nvSpPr>
        <p:spPr>
          <a:xfrm>
            <a:off x="6502770" y="296000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801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6" name="object 396"/>
          <p:cNvSpPr/>
          <p:nvPr/>
        </p:nvSpPr>
        <p:spPr>
          <a:xfrm>
            <a:off x="6507111" y="279935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7" name="object 397"/>
          <p:cNvSpPr/>
          <p:nvPr/>
        </p:nvSpPr>
        <p:spPr>
          <a:xfrm>
            <a:off x="6502770" y="2794747"/>
            <a:ext cx="172170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801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8" name="object 398"/>
          <p:cNvSpPr/>
          <p:nvPr/>
        </p:nvSpPr>
        <p:spPr>
          <a:xfrm>
            <a:off x="6670540" y="279889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9" name="object 399"/>
          <p:cNvSpPr/>
          <p:nvPr/>
        </p:nvSpPr>
        <p:spPr>
          <a:xfrm>
            <a:off x="6176199" y="2629084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0" y="0"/>
                </a:moveTo>
                <a:lnTo>
                  <a:pt x="182460" y="0"/>
                </a:lnTo>
                <a:lnTo>
                  <a:pt x="182460" y="182460"/>
                </a:lnTo>
                <a:lnTo>
                  <a:pt x="0" y="182460"/>
                </a:lnTo>
                <a:lnTo>
                  <a:pt x="0" y="0"/>
                </a:lnTo>
                <a:close/>
              </a:path>
            </a:pathLst>
          </a:custGeom>
          <a:solidFill>
            <a:srgbClr val="F7B59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0" name="object 400"/>
          <p:cNvSpPr/>
          <p:nvPr/>
        </p:nvSpPr>
        <p:spPr>
          <a:xfrm>
            <a:off x="6171858" y="2794747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1" name="object 401"/>
          <p:cNvSpPr/>
          <p:nvPr/>
        </p:nvSpPr>
        <p:spPr>
          <a:xfrm>
            <a:off x="6176199" y="2633518"/>
            <a:ext cx="0" cy="156623"/>
          </a:xfrm>
          <a:custGeom>
            <a:avLst/>
            <a:gdLst/>
            <a:ahLst/>
            <a:cxnLst/>
            <a:rect l="l" t="t" r="r" b="b"/>
            <a:pathLst>
              <a:path h="172719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2" name="object 402"/>
          <p:cNvSpPr/>
          <p:nvPr/>
        </p:nvSpPr>
        <p:spPr>
          <a:xfrm>
            <a:off x="6171858" y="2628911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6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3" name="object 403"/>
          <p:cNvSpPr/>
          <p:nvPr/>
        </p:nvSpPr>
        <p:spPr>
          <a:xfrm>
            <a:off x="6341667" y="2633414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5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4" name="object 404"/>
          <p:cNvSpPr/>
          <p:nvPr/>
        </p:nvSpPr>
        <p:spPr>
          <a:xfrm>
            <a:off x="5845196" y="3290919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182460" y="0"/>
                </a:lnTo>
                <a:lnTo>
                  <a:pt x="182460" y="182460"/>
                </a:lnTo>
                <a:lnTo>
                  <a:pt x="0" y="182460"/>
                </a:lnTo>
                <a:lnTo>
                  <a:pt x="0" y="0"/>
                </a:lnTo>
                <a:close/>
              </a:path>
            </a:pathLst>
          </a:custGeom>
          <a:solidFill>
            <a:srgbClr val="C1AED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5" name="object 405"/>
          <p:cNvSpPr/>
          <p:nvPr/>
        </p:nvSpPr>
        <p:spPr>
          <a:xfrm>
            <a:off x="5840867" y="345636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6" name="object 406"/>
          <p:cNvSpPr/>
          <p:nvPr/>
        </p:nvSpPr>
        <p:spPr>
          <a:xfrm>
            <a:off x="5845207" y="3295709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7" name="object 407"/>
          <p:cNvSpPr/>
          <p:nvPr/>
        </p:nvSpPr>
        <p:spPr>
          <a:xfrm>
            <a:off x="5840867" y="329110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1016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8" name="object 408"/>
          <p:cNvSpPr/>
          <p:nvPr/>
        </p:nvSpPr>
        <p:spPr>
          <a:xfrm>
            <a:off x="6010652" y="3295249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9" name="object 409"/>
          <p:cNvSpPr/>
          <p:nvPr/>
        </p:nvSpPr>
        <p:spPr>
          <a:xfrm>
            <a:off x="5680454" y="3621841"/>
            <a:ext cx="165836" cy="163532"/>
          </a:xfrm>
          <a:custGeom>
            <a:avLst/>
            <a:gdLst/>
            <a:ahLst/>
            <a:cxnLst/>
            <a:rect l="l" t="t" r="r" b="b"/>
            <a:pathLst>
              <a:path w="182879" h="180339">
                <a:moveTo>
                  <a:pt x="0" y="0"/>
                </a:moveTo>
                <a:lnTo>
                  <a:pt x="182460" y="0"/>
                </a:lnTo>
                <a:lnTo>
                  <a:pt x="182460" y="180200"/>
                </a:lnTo>
                <a:lnTo>
                  <a:pt x="0" y="180200"/>
                </a:lnTo>
                <a:lnTo>
                  <a:pt x="0" y="0"/>
                </a:lnTo>
                <a:close/>
              </a:path>
            </a:pathLst>
          </a:custGeom>
          <a:solidFill>
            <a:srgbClr val="C1AED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0" name="object 410"/>
          <p:cNvSpPr/>
          <p:nvPr/>
        </p:nvSpPr>
        <p:spPr>
          <a:xfrm>
            <a:off x="5676102" y="3784108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7851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1" name="object 411"/>
          <p:cNvSpPr/>
          <p:nvPr/>
        </p:nvSpPr>
        <p:spPr>
          <a:xfrm>
            <a:off x="5680448" y="3626229"/>
            <a:ext cx="0" cy="154319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80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2" name="object 412"/>
          <p:cNvSpPr/>
          <p:nvPr/>
        </p:nvSpPr>
        <p:spPr>
          <a:xfrm>
            <a:off x="5676102" y="362162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3" name="object 413"/>
          <p:cNvSpPr/>
          <p:nvPr/>
        </p:nvSpPr>
        <p:spPr>
          <a:xfrm>
            <a:off x="5843382" y="3626160"/>
            <a:ext cx="0" cy="15489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49"/>
                </a:lnTo>
              </a:path>
            </a:pathLst>
          </a:custGeom>
          <a:ln w="400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4" name="object 414"/>
          <p:cNvSpPr/>
          <p:nvPr/>
        </p:nvSpPr>
        <p:spPr>
          <a:xfrm>
            <a:off x="5680454" y="3456374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0" y="0"/>
                </a:moveTo>
                <a:lnTo>
                  <a:pt x="182460" y="0"/>
                </a:lnTo>
                <a:lnTo>
                  <a:pt x="182460" y="182473"/>
                </a:lnTo>
                <a:lnTo>
                  <a:pt x="0" y="182473"/>
                </a:lnTo>
                <a:lnTo>
                  <a:pt x="0" y="0"/>
                </a:lnTo>
                <a:close/>
              </a:path>
            </a:pathLst>
          </a:custGeom>
          <a:solidFill>
            <a:srgbClr val="C1AED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5" name="object 415"/>
          <p:cNvSpPr/>
          <p:nvPr/>
        </p:nvSpPr>
        <p:spPr>
          <a:xfrm>
            <a:off x="5676102" y="362162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6" name="object 416"/>
          <p:cNvSpPr/>
          <p:nvPr/>
        </p:nvSpPr>
        <p:spPr>
          <a:xfrm>
            <a:off x="5680448" y="346039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7" name="object 417"/>
          <p:cNvSpPr/>
          <p:nvPr/>
        </p:nvSpPr>
        <p:spPr>
          <a:xfrm>
            <a:off x="5676102" y="345636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8" name="object 418"/>
          <p:cNvSpPr/>
          <p:nvPr/>
        </p:nvSpPr>
        <p:spPr>
          <a:xfrm>
            <a:off x="5843135" y="3460716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3454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9" name="object 419"/>
          <p:cNvSpPr/>
          <p:nvPr/>
        </p:nvSpPr>
        <p:spPr>
          <a:xfrm>
            <a:off x="5844701" y="3456375"/>
            <a:ext cx="165836" cy="163532"/>
          </a:xfrm>
          <a:custGeom>
            <a:avLst/>
            <a:gdLst/>
            <a:ahLst/>
            <a:cxnLst/>
            <a:rect l="l" t="t" r="r" b="b"/>
            <a:pathLst>
              <a:path w="182879" h="180339">
                <a:moveTo>
                  <a:pt x="0" y="180212"/>
                </a:moveTo>
                <a:lnTo>
                  <a:pt x="182460" y="180212"/>
                </a:lnTo>
                <a:lnTo>
                  <a:pt x="182460" y="0"/>
                </a:lnTo>
                <a:lnTo>
                  <a:pt x="0" y="0"/>
                </a:lnTo>
                <a:lnTo>
                  <a:pt x="0" y="180212"/>
                </a:lnTo>
                <a:close/>
              </a:path>
            </a:pathLst>
          </a:custGeom>
          <a:solidFill>
            <a:srgbClr val="C1AED5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0" name="object 420"/>
          <p:cNvSpPr/>
          <p:nvPr/>
        </p:nvSpPr>
        <p:spPr>
          <a:xfrm>
            <a:off x="5840348" y="362162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1" name="object 421"/>
          <p:cNvSpPr/>
          <p:nvPr/>
        </p:nvSpPr>
        <p:spPr>
          <a:xfrm>
            <a:off x="5844689" y="346039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2" name="object 422"/>
          <p:cNvSpPr/>
          <p:nvPr/>
        </p:nvSpPr>
        <p:spPr>
          <a:xfrm>
            <a:off x="5840348" y="345636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3" name="object 423"/>
          <p:cNvSpPr/>
          <p:nvPr/>
        </p:nvSpPr>
        <p:spPr>
          <a:xfrm>
            <a:off x="6010150" y="3460716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4" name="object 424"/>
          <p:cNvSpPr/>
          <p:nvPr/>
        </p:nvSpPr>
        <p:spPr>
          <a:xfrm>
            <a:off x="6340032" y="3290919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460" y="0"/>
                </a:moveTo>
                <a:lnTo>
                  <a:pt x="0" y="0"/>
                </a:lnTo>
                <a:lnTo>
                  <a:pt x="0" y="182460"/>
                </a:lnTo>
                <a:lnTo>
                  <a:pt x="182460" y="182460"/>
                </a:lnTo>
                <a:lnTo>
                  <a:pt x="182460" y="0"/>
                </a:lnTo>
                <a:close/>
              </a:path>
            </a:pathLst>
          </a:custGeom>
          <a:solidFill>
            <a:srgbClr val="AED18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5" name="object 425"/>
          <p:cNvSpPr/>
          <p:nvPr/>
        </p:nvSpPr>
        <p:spPr>
          <a:xfrm>
            <a:off x="6335690" y="345636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6" name="object 426"/>
          <p:cNvSpPr/>
          <p:nvPr/>
        </p:nvSpPr>
        <p:spPr>
          <a:xfrm>
            <a:off x="6340032" y="3295709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7" name="object 427"/>
          <p:cNvSpPr/>
          <p:nvPr/>
        </p:nvSpPr>
        <p:spPr>
          <a:xfrm>
            <a:off x="6335690" y="329110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1016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8" name="object 428"/>
          <p:cNvSpPr/>
          <p:nvPr/>
        </p:nvSpPr>
        <p:spPr>
          <a:xfrm>
            <a:off x="6505481" y="3295249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9" name="object 429"/>
          <p:cNvSpPr/>
          <p:nvPr/>
        </p:nvSpPr>
        <p:spPr>
          <a:xfrm>
            <a:off x="6507111" y="3621841"/>
            <a:ext cx="163532" cy="163532"/>
          </a:xfrm>
          <a:custGeom>
            <a:avLst/>
            <a:gdLst/>
            <a:ahLst/>
            <a:cxnLst/>
            <a:rect l="l" t="t" r="r" b="b"/>
            <a:pathLst>
              <a:path w="180339" h="180339">
                <a:moveTo>
                  <a:pt x="0" y="180200"/>
                </a:moveTo>
                <a:lnTo>
                  <a:pt x="179882" y="180200"/>
                </a:lnTo>
                <a:lnTo>
                  <a:pt x="179882" y="0"/>
                </a:lnTo>
                <a:lnTo>
                  <a:pt x="0" y="0"/>
                </a:lnTo>
                <a:lnTo>
                  <a:pt x="0" y="180200"/>
                </a:lnTo>
                <a:close/>
              </a:path>
            </a:pathLst>
          </a:custGeom>
          <a:solidFill>
            <a:srgbClr val="AED18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0" name="object 430"/>
          <p:cNvSpPr/>
          <p:nvPr/>
        </p:nvSpPr>
        <p:spPr>
          <a:xfrm>
            <a:off x="6500420" y="3784108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7851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1" name="object 431"/>
          <p:cNvSpPr/>
          <p:nvPr/>
        </p:nvSpPr>
        <p:spPr>
          <a:xfrm>
            <a:off x="6508113" y="3626229"/>
            <a:ext cx="0" cy="154319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80"/>
                </a:lnTo>
              </a:path>
            </a:pathLst>
          </a:custGeom>
          <a:ln w="31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2" name="object 432"/>
          <p:cNvSpPr/>
          <p:nvPr/>
        </p:nvSpPr>
        <p:spPr>
          <a:xfrm>
            <a:off x="6500420" y="362162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3" name="object 433"/>
          <p:cNvSpPr/>
          <p:nvPr/>
        </p:nvSpPr>
        <p:spPr>
          <a:xfrm>
            <a:off x="6670217" y="3626160"/>
            <a:ext cx="0" cy="15489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49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4" name="object 434"/>
          <p:cNvSpPr/>
          <p:nvPr/>
        </p:nvSpPr>
        <p:spPr>
          <a:xfrm>
            <a:off x="6504773" y="3456374"/>
            <a:ext cx="165836" cy="165836"/>
          </a:xfrm>
          <a:custGeom>
            <a:avLst/>
            <a:gdLst/>
            <a:ahLst/>
            <a:cxnLst/>
            <a:rect l="l" t="t" r="r" b="b"/>
            <a:pathLst>
              <a:path w="182879" h="182879">
                <a:moveTo>
                  <a:pt x="182460" y="0"/>
                </a:moveTo>
                <a:lnTo>
                  <a:pt x="0" y="0"/>
                </a:lnTo>
                <a:lnTo>
                  <a:pt x="0" y="182473"/>
                </a:lnTo>
                <a:lnTo>
                  <a:pt x="182460" y="182473"/>
                </a:lnTo>
                <a:lnTo>
                  <a:pt x="182460" y="0"/>
                </a:lnTo>
                <a:close/>
              </a:path>
            </a:pathLst>
          </a:custGeom>
          <a:solidFill>
            <a:srgbClr val="AED18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5" name="object 435"/>
          <p:cNvSpPr/>
          <p:nvPr/>
        </p:nvSpPr>
        <p:spPr>
          <a:xfrm>
            <a:off x="6500420" y="362162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6" name="object 436"/>
          <p:cNvSpPr/>
          <p:nvPr/>
        </p:nvSpPr>
        <p:spPr>
          <a:xfrm>
            <a:off x="6507549" y="346039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3454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7" name="object 437"/>
          <p:cNvSpPr/>
          <p:nvPr/>
        </p:nvSpPr>
        <p:spPr>
          <a:xfrm>
            <a:off x="6500420" y="345636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36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8" name="object 438"/>
          <p:cNvSpPr/>
          <p:nvPr/>
        </p:nvSpPr>
        <p:spPr>
          <a:xfrm>
            <a:off x="6670217" y="3460716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9" name="object 439"/>
          <p:cNvSpPr/>
          <p:nvPr/>
        </p:nvSpPr>
        <p:spPr>
          <a:xfrm>
            <a:off x="6340527" y="3456375"/>
            <a:ext cx="165836" cy="163532"/>
          </a:xfrm>
          <a:custGeom>
            <a:avLst/>
            <a:gdLst/>
            <a:ahLst/>
            <a:cxnLst/>
            <a:rect l="l" t="t" r="r" b="b"/>
            <a:pathLst>
              <a:path w="182879" h="180339">
                <a:moveTo>
                  <a:pt x="0" y="180212"/>
                </a:moveTo>
                <a:lnTo>
                  <a:pt x="182460" y="180212"/>
                </a:lnTo>
                <a:lnTo>
                  <a:pt x="182460" y="0"/>
                </a:lnTo>
                <a:lnTo>
                  <a:pt x="0" y="0"/>
                </a:lnTo>
                <a:lnTo>
                  <a:pt x="0" y="180212"/>
                </a:lnTo>
                <a:close/>
              </a:path>
            </a:pathLst>
          </a:custGeom>
          <a:solidFill>
            <a:srgbClr val="AED18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0" name="object 440"/>
          <p:cNvSpPr/>
          <p:nvPr/>
        </p:nvSpPr>
        <p:spPr>
          <a:xfrm>
            <a:off x="6336186" y="362162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1015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1" name="object 441"/>
          <p:cNvSpPr/>
          <p:nvPr/>
        </p:nvSpPr>
        <p:spPr>
          <a:xfrm>
            <a:off x="6340527" y="3460393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2" name="object 442"/>
          <p:cNvSpPr/>
          <p:nvPr/>
        </p:nvSpPr>
        <p:spPr>
          <a:xfrm>
            <a:off x="6336186" y="3456363"/>
            <a:ext cx="174473" cy="0"/>
          </a:xfrm>
          <a:custGeom>
            <a:avLst/>
            <a:gdLst/>
            <a:ahLst/>
            <a:cxnLst/>
            <a:rect l="l" t="t" r="r" b="b"/>
            <a:pathLst>
              <a:path w="192404">
                <a:moveTo>
                  <a:pt x="0" y="0"/>
                </a:moveTo>
                <a:lnTo>
                  <a:pt x="192049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3" name="object 443"/>
          <p:cNvSpPr/>
          <p:nvPr/>
        </p:nvSpPr>
        <p:spPr>
          <a:xfrm>
            <a:off x="6505994" y="3460716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72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4" name="object 444"/>
          <p:cNvSpPr/>
          <p:nvPr/>
        </p:nvSpPr>
        <p:spPr>
          <a:xfrm>
            <a:off x="5845196" y="3619791"/>
            <a:ext cx="662191" cy="165836"/>
          </a:xfrm>
          <a:custGeom>
            <a:avLst/>
            <a:gdLst/>
            <a:ahLst/>
            <a:cxnLst/>
            <a:rect l="l" t="t" r="r" b="b"/>
            <a:pathLst>
              <a:path w="730250" h="182879">
                <a:moveTo>
                  <a:pt x="0" y="0"/>
                </a:moveTo>
                <a:lnTo>
                  <a:pt x="729945" y="0"/>
                </a:lnTo>
                <a:lnTo>
                  <a:pt x="729945" y="182460"/>
                </a:lnTo>
                <a:lnTo>
                  <a:pt x="0" y="182460"/>
                </a:lnTo>
                <a:lnTo>
                  <a:pt x="0" y="0"/>
                </a:lnTo>
                <a:close/>
              </a:path>
            </a:pathLst>
          </a:custGeom>
          <a:solidFill>
            <a:srgbClr val="6CC7E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5" name="object 445"/>
          <p:cNvSpPr/>
          <p:nvPr/>
        </p:nvSpPr>
        <p:spPr>
          <a:xfrm>
            <a:off x="5840855" y="3784108"/>
            <a:ext cx="670829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0" y="0"/>
                </a:moveTo>
                <a:lnTo>
                  <a:pt x="739521" y="0"/>
                </a:lnTo>
              </a:path>
            </a:pathLst>
          </a:custGeom>
          <a:ln w="7851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6" name="object 446"/>
          <p:cNvSpPr/>
          <p:nvPr/>
        </p:nvSpPr>
        <p:spPr>
          <a:xfrm>
            <a:off x="5845202" y="3623926"/>
            <a:ext cx="0" cy="156623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9588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7" name="object 447"/>
          <p:cNvSpPr/>
          <p:nvPr/>
        </p:nvSpPr>
        <p:spPr>
          <a:xfrm>
            <a:off x="5840855" y="3619895"/>
            <a:ext cx="670829" cy="0"/>
          </a:xfrm>
          <a:custGeom>
            <a:avLst/>
            <a:gdLst/>
            <a:ahLst/>
            <a:cxnLst/>
            <a:rect l="l" t="t" r="r" b="b"/>
            <a:pathLst>
              <a:path w="739775">
                <a:moveTo>
                  <a:pt x="0" y="0"/>
                </a:moveTo>
                <a:lnTo>
                  <a:pt x="739521" y="0"/>
                </a:lnTo>
              </a:path>
            </a:pathLst>
          </a:custGeom>
          <a:ln w="888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8" name="object 448"/>
          <p:cNvSpPr/>
          <p:nvPr/>
        </p:nvSpPr>
        <p:spPr>
          <a:xfrm>
            <a:off x="6507111" y="3624123"/>
            <a:ext cx="0" cy="157198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2897"/>
                </a:lnTo>
              </a:path>
            </a:pathLst>
          </a:custGeom>
          <a:ln w="95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49" name="object 449"/>
          <p:cNvSpPr/>
          <p:nvPr/>
        </p:nvSpPr>
        <p:spPr>
          <a:xfrm>
            <a:off x="4923110" y="2489875"/>
            <a:ext cx="120415" cy="9784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0" name="object 450"/>
          <p:cNvSpPr/>
          <p:nvPr/>
        </p:nvSpPr>
        <p:spPr>
          <a:xfrm>
            <a:off x="4919332" y="2462668"/>
            <a:ext cx="803267" cy="190596"/>
          </a:xfrm>
          <a:custGeom>
            <a:avLst/>
            <a:gdLst/>
            <a:ahLst/>
            <a:cxnLst/>
            <a:rect l="l" t="t" r="r" b="b"/>
            <a:pathLst>
              <a:path w="885825" h="210185">
                <a:moveTo>
                  <a:pt x="770616" y="0"/>
                </a:moveTo>
                <a:lnTo>
                  <a:pt x="720267" y="4611"/>
                </a:lnTo>
                <a:lnTo>
                  <a:pt x="15951" y="136729"/>
                </a:lnTo>
                <a:lnTo>
                  <a:pt x="0" y="160466"/>
                </a:lnTo>
                <a:lnTo>
                  <a:pt x="1625" y="169178"/>
                </a:lnTo>
                <a:lnTo>
                  <a:pt x="8610" y="175858"/>
                </a:lnTo>
                <a:lnTo>
                  <a:pt x="260311" y="208586"/>
                </a:lnTo>
                <a:lnTo>
                  <a:pt x="273018" y="209734"/>
                </a:lnTo>
                <a:lnTo>
                  <a:pt x="285746" y="209881"/>
                </a:lnTo>
                <a:lnTo>
                  <a:pt x="298441" y="209029"/>
                </a:lnTo>
                <a:lnTo>
                  <a:pt x="742975" y="126150"/>
                </a:lnTo>
                <a:lnTo>
                  <a:pt x="791587" y="112188"/>
                </a:lnTo>
                <a:lnTo>
                  <a:pt x="836790" y="89358"/>
                </a:lnTo>
                <a:lnTo>
                  <a:pt x="872604" y="66841"/>
                </a:lnTo>
                <a:lnTo>
                  <a:pt x="885697" y="36474"/>
                </a:lnTo>
                <a:lnTo>
                  <a:pt x="878201" y="21477"/>
                </a:lnTo>
                <a:lnTo>
                  <a:pt x="862520" y="12917"/>
                </a:lnTo>
                <a:lnTo>
                  <a:pt x="821004" y="4903"/>
                </a:lnTo>
                <a:lnTo>
                  <a:pt x="795887" y="1263"/>
                </a:lnTo>
                <a:lnTo>
                  <a:pt x="770616" y="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1" name="object 451"/>
          <p:cNvSpPr/>
          <p:nvPr/>
        </p:nvSpPr>
        <p:spPr>
          <a:xfrm>
            <a:off x="4986523" y="2491986"/>
            <a:ext cx="736472" cy="161229"/>
          </a:xfrm>
          <a:custGeom>
            <a:avLst/>
            <a:gdLst/>
            <a:ahLst/>
            <a:cxnLst/>
            <a:rect l="l" t="t" r="r" b="b"/>
            <a:pathLst>
              <a:path w="812164" h="177800">
                <a:moveTo>
                  <a:pt x="810526" y="0"/>
                </a:moveTo>
                <a:lnTo>
                  <a:pt x="0" y="152044"/>
                </a:lnTo>
                <a:lnTo>
                  <a:pt x="186207" y="176263"/>
                </a:lnTo>
                <a:lnTo>
                  <a:pt x="198916" y="177409"/>
                </a:lnTo>
                <a:lnTo>
                  <a:pt x="211648" y="177552"/>
                </a:lnTo>
                <a:lnTo>
                  <a:pt x="224347" y="176695"/>
                </a:lnTo>
                <a:lnTo>
                  <a:pt x="668883" y="93814"/>
                </a:lnTo>
                <a:lnTo>
                  <a:pt x="717489" y="79859"/>
                </a:lnTo>
                <a:lnTo>
                  <a:pt x="762685" y="57035"/>
                </a:lnTo>
                <a:lnTo>
                  <a:pt x="798499" y="34505"/>
                </a:lnTo>
                <a:lnTo>
                  <a:pt x="812126" y="9365"/>
                </a:lnTo>
                <a:lnTo>
                  <a:pt x="810526" y="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2" name="object 452"/>
          <p:cNvSpPr/>
          <p:nvPr/>
        </p:nvSpPr>
        <p:spPr>
          <a:xfrm>
            <a:off x="5059864" y="2515867"/>
            <a:ext cx="658737" cy="137621"/>
          </a:xfrm>
          <a:custGeom>
            <a:avLst/>
            <a:gdLst/>
            <a:ahLst/>
            <a:cxnLst/>
            <a:rect l="l" t="t" r="r" b="b"/>
            <a:pathLst>
              <a:path w="726439" h="151764">
                <a:moveTo>
                  <a:pt x="726198" y="0"/>
                </a:moveTo>
                <a:lnTo>
                  <a:pt x="0" y="136232"/>
                </a:lnTo>
                <a:lnTo>
                  <a:pt x="105333" y="149923"/>
                </a:lnTo>
                <a:lnTo>
                  <a:pt x="118040" y="151069"/>
                </a:lnTo>
                <a:lnTo>
                  <a:pt x="130768" y="151212"/>
                </a:lnTo>
                <a:lnTo>
                  <a:pt x="143463" y="150355"/>
                </a:lnTo>
                <a:lnTo>
                  <a:pt x="587997" y="67475"/>
                </a:lnTo>
                <a:lnTo>
                  <a:pt x="636609" y="53524"/>
                </a:lnTo>
                <a:lnTo>
                  <a:pt x="681812" y="30695"/>
                </a:lnTo>
                <a:lnTo>
                  <a:pt x="721220" y="5918"/>
                </a:lnTo>
                <a:lnTo>
                  <a:pt x="726198" y="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3" name="object 453"/>
          <p:cNvSpPr/>
          <p:nvPr/>
        </p:nvSpPr>
        <p:spPr>
          <a:xfrm>
            <a:off x="5640484" y="2467872"/>
            <a:ext cx="33397" cy="12668"/>
          </a:xfrm>
          <a:custGeom>
            <a:avLst/>
            <a:gdLst/>
            <a:ahLst/>
            <a:cxnLst/>
            <a:rect l="l" t="t" r="r" b="b"/>
            <a:pathLst>
              <a:path w="36829" h="13969">
                <a:moveTo>
                  <a:pt x="0" y="0"/>
                </a:moveTo>
                <a:lnTo>
                  <a:pt x="2527" y="13512"/>
                </a:lnTo>
                <a:lnTo>
                  <a:pt x="36423" y="6832"/>
                </a:lnTo>
                <a:lnTo>
                  <a:pt x="10160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4" name="object 454"/>
          <p:cNvSpPr/>
          <p:nvPr/>
        </p:nvSpPr>
        <p:spPr>
          <a:xfrm>
            <a:off x="5623710" y="2468885"/>
            <a:ext cx="13820" cy="14395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12585" y="0"/>
                </a:moveTo>
                <a:lnTo>
                  <a:pt x="1574" y="2057"/>
                </a:lnTo>
                <a:lnTo>
                  <a:pt x="0" y="4406"/>
                </a:lnTo>
                <a:lnTo>
                  <a:pt x="1777" y="13957"/>
                </a:lnTo>
                <a:lnTo>
                  <a:pt x="4102" y="15570"/>
                </a:lnTo>
                <a:lnTo>
                  <a:pt x="15100" y="13500"/>
                </a:lnTo>
                <a:lnTo>
                  <a:pt x="125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5" name="object 455"/>
          <p:cNvSpPr/>
          <p:nvPr/>
        </p:nvSpPr>
        <p:spPr>
          <a:xfrm>
            <a:off x="5508423" y="2490681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17" y="1968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6" name="object 456"/>
          <p:cNvSpPr/>
          <p:nvPr/>
        </p:nvSpPr>
        <p:spPr>
          <a:xfrm>
            <a:off x="5489884" y="2494159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17" y="1955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7" name="object 457"/>
          <p:cNvSpPr/>
          <p:nvPr/>
        </p:nvSpPr>
        <p:spPr>
          <a:xfrm>
            <a:off x="5471334" y="2497638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20" y="0"/>
                </a:moveTo>
                <a:lnTo>
                  <a:pt x="1143" y="1955"/>
                </a:lnTo>
                <a:lnTo>
                  <a:pt x="0" y="3644"/>
                </a:lnTo>
                <a:lnTo>
                  <a:pt x="1993" y="14300"/>
                </a:lnTo>
                <a:lnTo>
                  <a:pt x="3657" y="15468"/>
                </a:lnTo>
                <a:lnTo>
                  <a:pt x="14147" y="13500"/>
                </a:lnTo>
                <a:lnTo>
                  <a:pt x="15265" y="11823"/>
                </a:lnTo>
                <a:lnTo>
                  <a:pt x="13284" y="1155"/>
                </a:lnTo>
                <a:lnTo>
                  <a:pt x="116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8" name="object 458"/>
          <p:cNvSpPr/>
          <p:nvPr/>
        </p:nvSpPr>
        <p:spPr>
          <a:xfrm>
            <a:off x="5452808" y="2501115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68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35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9" name="object 459"/>
          <p:cNvSpPr/>
          <p:nvPr/>
        </p:nvSpPr>
        <p:spPr>
          <a:xfrm>
            <a:off x="5434268" y="2504592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0" name="object 460"/>
          <p:cNvSpPr/>
          <p:nvPr/>
        </p:nvSpPr>
        <p:spPr>
          <a:xfrm>
            <a:off x="5415730" y="2508069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68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1" name="object 461"/>
          <p:cNvSpPr/>
          <p:nvPr/>
        </p:nvSpPr>
        <p:spPr>
          <a:xfrm>
            <a:off x="5397192" y="2511547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2" name="object 462"/>
          <p:cNvSpPr/>
          <p:nvPr/>
        </p:nvSpPr>
        <p:spPr>
          <a:xfrm>
            <a:off x="5378653" y="2515025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17" y="1955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3" name="object 463"/>
          <p:cNvSpPr/>
          <p:nvPr/>
        </p:nvSpPr>
        <p:spPr>
          <a:xfrm>
            <a:off x="5360115" y="2518504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81" y="14300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11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4" name="object 464"/>
          <p:cNvSpPr/>
          <p:nvPr/>
        </p:nvSpPr>
        <p:spPr>
          <a:xfrm>
            <a:off x="5341575" y="2521980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68"/>
                </a:lnTo>
                <a:lnTo>
                  <a:pt x="0" y="3644"/>
                </a:lnTo>
                <a:lnTo>
                  <a:pt x="1993" y="14312"/>
                </a:lnTo>
                <a:lnTo>
                  <a:pt x="3644" y="15468"/>
                </a:lnTo>
                <a:lnTo>
                  <a:pt x="14135" y="13500"/>
                </a:lnTo>
                <a:lnTo>
                  <a:pt x="15252" y="11823"/>
                </a:lnTo>
                <a:lnTo>
                  <a:pt x="13271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5" name="object 465"/>
          <p:cNvSpPr/>
          <p:nvPr/>
        </p:nvSpPr>
        <p:spPr>
          <a:xfrm>
            <a:off x="5323039" y="2525458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6" name="object 466"/>
          <p:cNvSpPr/>
          <p:nvPr/>
        </p:nvSpPr>
        <p:spPr>
          <a:xfrm>
            <a:off x="5304499" y="2528925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68"/>
                </a:lnTo>
                <a:lnTo>
                  <a:pt x="0" y="3657"/>
                </a:lnTo>
                <a:lnTo>
                  <a:pt x="1981" y="14312"/>
                </a:lnTo>
                <a:lnTo>
                  <a:pt x="3644" y="15481"/>
                </a:lnTo>
                <a:lnTo>
                  <a:pt x="14122" y="13512"/>
                </a:lnTo>
                <a:lnTo>
                  <a:pt x="15252" y="11836"/>
                </a:lnTo>
                <a:lnTo>
                  <a:pt x="13258" y="1168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7" name="object 467"/>
          <p:cNvSpPr/>
          <p:nvPr/>
        </p:nvSpPr>
        <p:spPr>
          <a:xfrm>
            <a:off x="5285961" y="2532413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93" y="14312"/>
                </a:lnTo>
                <a:lnTo>
                  <a:pt x="3644" y="15468"/>
                </a:lnTo>
                <a:lnTo>
                  <a:pt x="14135" y="13500"/>
                </a:lnTo>
                <a:lnTo>
                  <a:pt x="15252" y="11823"/>
                </a:lnTo>
                <a:lnTo>
                  <a:pt x="13271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8" name="object 468"/>
          <p:cNvSpPr/>
          <p:nvPr/>
        </p:nvSpPr>
        <p:spPr>
          <a:xfrm>
            <a:off x="5193270" y="2549803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17" y="1955"/>
                </a:lnTo>
                <a:lnTo>
                  <a:pt x="0" y="3644"/>
                </a:lnTo>
                <a:lnTo>
                  <a:pt x="1981" y="14300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11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9" name="object 469"/>
          <p:cNvSpPr/>
          <p:nvPr/>
        </p:nvSpPr>
        <p:spPr>
          <a:xfrm>
            <a:off x="5174730" y="2553278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68"/>
                </a:lnTo>
                <a:lnTo>
                  <a:pt x="0" y="3644"/>
                </a:lnTo>
                <a:lnTo>
                  <a:pt x="1993" y="14312"/>
                </a:lnTo>
                <a:lnTo>
                  <a:pt x="3644" y="15468"/>
                </a:lnTo>
                <a:lnTo>
                  <a:pt x="14135" y="13500"/>
                </a:lnTo>
                <a:lnTo>
                  <a:pt x="15252" y="11823"/>
                </a:lnTo>
                <a:lnTo>
                  <a:pt x="13271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0" name="object 470"/>
          <p:cNvSpPr/>
          <p:nvPr/>
        </p:nvSpPr>
        <p:spPr>
          <a:xfrm>
            <a:off x="5156192" y="2556756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68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1" name="object 471"/>
          <p:cNvSpPr/>
          <p:nvPr/>
        </p:nvSpPr>
        <p:spPr>
          <a:xfrm>
            <a:off x="5137653" y="2560234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81" y="14300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2" name="object 472"/>
          <p:cNvSpPr/>
          <p:nvPr/>
        </p:nvSpPr>
        <p:spPr>
          <a:xfrm>
            <a:off x="5119116" y="2563712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17" y="1955"/>
                </a:lnTo>
                <a:lnTo>
                  <a:pt x="0" y="3644"/>
                </a:lnTo>
                <a:lnTo>
                  <a:pt x="1981" y="14300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11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3" name="object 473"/>
          <p:cNvSpPr/>
          <p:nvPr/>
        </p:nvSpPr>
        <p:spPr>
          <a:xfrm>
            <a:off x="5100577" y="2567190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81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4" name="object 474"/>
          <p:cNvSpPr/>
          <p:nvPr/>
        </p:nvSpPr>
        <p:spPr>
          <a:xfrm>
            <a:off x="5082039" y="2570666"/>
            <a:ext cx="14395" cy="1439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1607" y="0"/>
                </a:moveTo>
                <a:lnTo>
                  <a:pt x="1130" y="1955"/>
                </a:lnTo>
                <a:lnTo>
                  <a:pt x="0" y="3644"/>
                </a:lnTo>
                <a:lnTo>
                  <a:pt x="1993" y="14312"/>
                </a:lnTo>
                <a:lnTo>
                  <a:pt x="3644" y="15468"/>
                </a:lnTo>
                <a:lnTo>
                  <a:pt x="14122" y="13500"/>
                </a:lnTo>
                <a:lnTo>
                  <a:pt x="15252" y="11823"/>
                </a:lnTo>
                <a:lnTo>
                  <a:pt x="13258" y="1155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5" name="object 475"/>
          <p:cNvSpPr/>
          <p:nvPr/>
        </p:nvSpPr>
        <p:spPr>
          <a:xfrm>
            <a:off x="5270948" y="2572064"/>
            <a:ext cx="228694" cy="728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6" name="object 476"/>
          <p:cNvSpPr/>
          <p:nvPr/>
        </p:nvSpPr>
        <p:spPr>
          <a:xfrm>
            <a:off x="4894071" y="2595258"/>
            <a:ext cx="101920" cy="13243"/>
          </a:xfrm>
          <a:custGeom>
            <a:avLst/>
            <a:gdLst/>
            <a:ahLst/>
            <a:cxnLst/>
            <a:rect l="l" t="t" r="r" b="b"/>
            <a:pathLst>
              <a:path w="112395" h="14605">
                <a:moveTo>
                  <a:pt x="22593" y="0"/>
                </a:moveTo>
                <a:lnTo>
                  <a:pt x="0" y="4241"/>
                </a:lnTo>
                <a:lnTo>
                  <a:pt x="49961" y="14274"/>
                </a:lnTo>
                <a:lnTo>
                  <a:pt x="111937" y="2641"/>
                </a:lnTo>
                <a:lnTo>
                  <a:pt x="22593" y="0"/>
                </a:lnTo>
                <a:close/>
              </a:path>
            </a:pathLst>
          </a:custGeom>
          <a:solidFill>
            <a:srgbClr val="E5F0F9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7" name="object 477"/>
          <p:cNvSpPr/>
          <p:nvPr/>
        </p:nvSpPr>
        <p:spPr>
          <a:xfrm>
            <a:off x="4686196" y="2176644"/>
            <a:ext cx="1239162" cy="613247"/>
          </a:xfrm>
          <a:custGeom>
            <a:avLst/>
            <a:gdLst/>
            <a:ahLst/>
            <a:cxnLst/>
            <a:rect l="l" t="t" r="r" b="b"/>
            <a:pathLst>
              <a:path w="1366520" h="676275">
                <a:moveTo>
                  <a:pt x="0" y="0"/>
                </a:moveTo>
                <a:lnTo>
                  <a:pt x="1366215" y="0"/>
                </a:lnTo>
                <a:lnTo>
                  <a:pt x="1366215" y="676224"/>
                </a:lnTo>
              </a:path>
            </a:pathLst>
          </a:custGeom>
          <a:ln w="12700">
            <a:solidFill>
              <a:srgbClr val="ED686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8" name="object 478"/>
          <p:cNvSpPr/>
          <p:nvPr/>
        </p:nvSpPr>
        <p:spPr>
          <a:xfrm>
            <a:off x="6424309" y="2176644"/>
            <a:ext cx="1080236" cy="448563"/>
          </a:xfrm>
          <a:custGeom>
            <a:avLst/>
            <a:gdLst/>
            <a:ahLst/>
            <a:cxnLst/>
            <a:rect l="l" t="t" r="r" b="b"/>
            <a:pathLst>
              <a:path w="1191259" h="494664">
                <a:moveTo>
                  <a:pt x="1191247" y="0"/>
                </a:moveTo>
                <a:lnTo>
                  <a:pt x="0" y="0"/>
                </a:lnTo>
                <a:lnTo>
                  <a:pt x="0" y="494601"/>
                </a:lnTo>
              </a:path>
            </a:pathLst>
          </a:custGeom>
          <a:ln w="12700">
            <a:solidFill>
              <a:srgbClr val="F7B597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9" name="object 479"/>
          <p:cNvSpPr/>
          <p:nvPr/>
        </p:nvSpPr>
        <p:spPr>
          <a:xfrm>
            <a:off x="4877443" y="3199408"/>
            <a:ext cx="297122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327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0" name="object 480"/>
          <p:cNvSpPr/>
          <p:nvPr/>
        </p:nvSpPr>
        <p:spPr>
          <a:xfrm>
            <a:off x="5102414" y="3147763"/>
            <a:ext cx="144530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15900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1" name="object 481"/>
          <p:cNvSpPr/>
          <p:nvPr/>
        </p:nvSpPr>
        <p:spPr>
          <a:xfrm>
            <a:off x="6723651" y="2772988"/>
            <a:ext cx="0" cy="147985"/>
          </a:xfrm>
          <a:custGeom>
            <a:avLst/>
            <a:gdLst/>
            <a:ahLst/>
            <a:cxnLst/>
            <a:rect l="l" t="t" r="r" b="b"/>
            <a:pathLst>
              <a:path h="163194">
                <a:moveTo>
                  <a:pt x="0" y="0"/>
                </a:moveTo>
                <a:lnTo>
                  <a:pt x="0" y="162598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2" name="object 482"/>
          <p:cNvSpPr/>
          <p:nvPr/>
        </p:nvSpPr>
        <p:spPr>
          <a:xfrm>
            <a:off x="6388782" y="3059718"/>
            <a:ext cx="0" cy="14798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598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3" name="object 483"/>
          <p:cNvSpPr/>
          <p:nvPr/>
        </p:nvSpPr>
        <p:spPr>
          <a:xfrm>
            <a:off x="6362668" y="2940346"/>
            <a:ext cx="0" cy="14798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2598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4" name="object 484"/>
          <p:cNvSpPr/>
          <p:nvPr/>
        </p:nvSpPr>
        <p:spPr>
          <a:xfrm>
            <a:off x="5983986" y="3207164"/>
            <a:ext cx="0" cy="59309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405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5" name="object 485"/>
          <p:cNvSpPr/>
          <p:nvPr/>
        </p:nvSpPr>
        <p:spPr>
          <a:xfrm>
            <a:off x="6150082" y="2573202"/>
            <a:ext cx="0" cy="104223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79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6" name="object 486"/>
          <p:cNvSpPr/>
          <p:nvPr/>
        </p:nvSpPr>
        <p:spPr>
          <a:xfrm>
            <a:off x="6723651" y="2375267"/>
            <a:ext cx="0" cy="306911"/>
          </a:xfrm>
          <a:custGeom>
            <a:avLst/>
            <a:gdLst/>
            <a:ahLst/>
            <a:cxnLst/>
            <a:rect l="l" t="t" r="r" b="b"/>
            <a:pathLst>
              <a:path h="338455">
                <a:moveTo>
                  <a:pt x="0" y="0"/>
                </a:moveTo>
                <a:lnTo>
                  <a:pt x="0" y="338391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7" name="object 487"/>
          <p:cNvSpPr txBox="1"/>
          <p:nvPr/>
        </p:nvSpPr>
        <p:spPr>
          <a:xfrm>
            <a:off x="7510290" y="2049319"/>
            <a:ext cx="2937827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8465">
              <a:spcBef>
                <a:spcPts val="91"/>
              </a:spcBef>
            </a:pPr>
            <a:r>
              <a:rPr sz="1400" b="1" spc="-100" dirty="0">
                <a:latin typeface="Arial"/>
                <a:cs typeface="Arial"/>
              </a:rPr>
              <a:t>Промышленный</a:t>
            </a:r>
            <a:r>
              <a:rPr sz="1400" b="1" spc="-91" dirty="0">
                <a:latin typeface="Arial"/>
                <a:cs typeface="Arial"/>
              </a:rPr>
              <a:t> </a:t>
            </a:r>
            <a:r>
              <a:rPr sz="1400" b="1" spc="-68" dirty="0">
                <a:latin typeface="Arial"/>
                <a:cs typeface="Arial"/>
              </a:rPr>
              <a:t>экспорт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7510290" y="4538748"/>
            <a:ext cx="2937827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6949">
              <a:spcBef>
                <a:spcPts val="91"/>
              </a:spcBef>
            </a:pPr>
            <a:r>
              <a:rPr sz="1400" b="1" spc="-63" dirty="0">
                <a:latin typeface="Arial"/>
                <a:cs typeface="Arial"/>
              </a:rPr>
              <a:t>Экспорт продукции</a:t>
            </a:r>
            <a:r>
              <a:rPr sz="1400" b="1" spc="-113" dirty="0">
                <a:latin typeface="Arial"/>
                <a:cs typeface="Arial"/>
              </a:rPr>
              <a:t> </a:t>
            </a:r>
            <a:r>
              <a:rPr sz="1400" b="1" spc="36" dirty="0">
                <a:latin typeface="Arial"/>
                <a:cs typeface="Arial"/>
              </a:rPr>
              <a:t>АПК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7510290" y="4863894"/>
            <a:ext cx="2937827" cy="607489"/>
          </a:xfrm>
          <a:custGeom>
            <a:avLst/>
            <a:gdLst/>
            <a:ahLst/>
            <a:cxnLst/>
            <a:rect l="l" t="t" r="r" b="b"/>
            <a:pathLst>
              <a:path w="3239770" h="669925">
                <a:moveTo>
                  <a:pt x="0" y="669874"/>
                </a:moveTo>
                <a:lnTo>
                  <a:pt x="3239300" y="669874"/>
                </a:lnTo>
                <a:lnTo>
                  <a:pt x="3239300" y="0"/>
                </a:lnTo>
                <a:lnTo>
                  <a:pt x="0" y="0"/>
                </a:lnTo>
                <a:lnTo>
                  <a:pt x="0" y="669874"/>
                </a:lnTo>
                <a:close/>
              </a:path>
            </a:pathLst>
          </a:custGeom>
          <a:ln w="12699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0" name="object 490"/>
          <p:cNvSpPr txBox="1"/>
          <p:nvPr/>
        </p:nvSpPr>
        <p:spPr>
          <a:xfrm>
            <a:off x="882960" y="3975335"/>
            <a:ext cx="3806095" cy="4425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98465" marR="870061">
              <a:spcBef>
                <a:spcPts val="91"/>
              </a:spcBef>
            </a:pPr>
            <a:r>
              <a:rPr sz="1400" b="1" spc="-54" dirty="0">
                <a:latin typeface="Arial"/>
                <a:cs typeface="Arial"/>
              </a:rPr>
              <a:t>Логистика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82" dirty="0">
                <a:latin typeface="Arial"/>
                <a:cs typeface="Arial"/>
              </a:rPr>
              <a:t>международной  </a:t>
            </a:r>
            <a:r>
              <a:rPr sz="1400" b="1" spc="-86" dirty="0">
                <a:latin typeface="Arial"/>
                <a:cs typeface="Arial"/>
              </a:rPr>
              <a:t>торговли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870099" y="4420064"/>
            <a:ext cx="3811759" cy="1051445"/>
          </a:xfrm>
          <a:custGeom>
            <a:avLst/>
            <a:gdLst/>
            <a:ahLst/>
            <a:cxnLst/>
            <a:rect l="l" t="t" r="r" b="b"/>
            <a:pathLst>
              <a:path w="3239770" h="1159510">
                <a:moveTo>
                  <a:pt x="0" y="1159319"/>
                </a:moveTo>
                <a:lnTo>
                  <a:pt x="3239300" y="1159319"/>
                </a:lnTo>
                <a:lnTo>
                  <a:pt x="3239300" y="0"/>
                </a:lnTo>
                <a:lnTo>
                  <a:pt x="0" y="0"/>
                </a:lnTo>
                <a:lnTo>
                  <a:pt x="0" y="1159319"/>
                </a:lnTo>
                <a:close/>
              </a:path>
            </a:pathLst>
          </a:custGeom>
          <a:ln w="12699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2" name="object 492"/>
          <p:cNvSpPr txBox="1"/>
          <p:nvPr/>
        </p:nvSpPr>
        <p:spPr>
          <a:xfrm>
            <a:off x="6688866" y="3281981"/>
            <a:ext cx="408831" cy="20706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396739" algn="l"/>
              </a:tabLst>
            </a:pPr>
            <a:r>
              <a:rPr sz="1270" b="1" u="sng" spc="-86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	</a:t>
            </a:r>
            <a:endParaRPr sz="127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7510290" y="3281981"/>
            <a:ext cx="2937827" cy="2270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8254">
              <a:spcBef>
                <a:spcPts val="91"/>
              </a:spcBef>
            </a:pPr>
            <a:r>
              <a:rPr sz="1400" b="1" spc="-63" dirty="0">
                <a:latin typeface="Arial"/>
                <a:cs typeface="Arial"/>
              </a:rPr>
              <a:t>Экспорт</a:t>
            </a:r>
            <a:r>
              <a:rPr sz="1400" b="1" spc="-91" dirty="0">
                <a:latin typeface="Arial"/>
                <a:cs typeface="Arial"/>
              </a:rPr>
              <a:t> услуг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930758" y="2012519"/>
            <a:ext cx="3574310" cy="657959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27832" marR="711135" algn="just">
              <a:spcBef>
                <a:spcPts val="91"/>
              </a:spcBef>
            </a:pPr>
            <a:r>
              <a:rPr sz="1400" b="1" spc="-95" dirty="0">
                <a:latin typeface="Arial"/>
                <a:cs typeface="Arial"/>
              </a:rPr>
              <a:t>Системные </a:t>
            </a:r>
            <a:r>
              <a:rPr sz="1400" b="1" spc="-122" dirty="0">
                <a:latin typeface="Arial"/>
                <a:cs typeface="Arial"/>
              </a:rPr>
              <a:t>меры </a:t>
            </a:r>
            <a:r>
              <a:rPr sz="1400" b="1" spc="-91" dirty="0">
                <a:latin typeface="Arial"/>
                <a:cs typeface="Arial"/>
              </a:rPr>
              <a:t>содействия  </a:t>
            </a:r>
            <a:r>
              <a:rPr sz="1400" b="1" spc="-82" dirty="0">
                <a:latin typeface="Arial"/>
                <a:cs typeface="Arial"/>
              </a:rPr>
              <a:t>международной </a:t>
            </a:r>
            <a:r>
              <a:rPr sz="1400" b="1" spc="-63" dirty="0">
                <a:latin typeface="Arial"/>
                <a:cs typeface="Arial"/>
              </a:rPr>
              <a:t>кооперации  и</a:t>
            </a:r>
            <a:r>
              <a:rPr sz="1400" b="1" spc="-91" dirty="0">
                <a:latin typeface="Arial"/>
                <a:cs typeface="Arial"/>
              </a:rPr>
              <a:t> </a:t>
            </a:r>
            <a:r>
              <a:rPr sz="1400" b="1" spc="-68" dirty="0">
                <a:latin typeface="Arial"/>
                <a:cs typeface="Arial"/>
              </a:rPr>
              <a:t>экспорту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875764" y="2764771"/>
            <a:ext cx="3805324" cy="1098086"/>
          </a:xfrm>
          <a:custGeom>
            <a:avLst/>
            <a:gdLst/>
            <a:ahLst/>
            <a:cxnLst/>
            <a:rect l="l" t="t" r="r" b="b"/>
            <a:pathLst>
              <a:path w="3239770" h="1210945">
                <a:moveTo>
                  <a:pt x="0" y="1210729"/>
                </a:moveTo>
                <a:lnTo>
                  <a:pt x="3239300" y="1210729"/>
                </a:lnTo>
                <a:lnTo>
                  <a:pt x="3239300" y="0"/>
                </a:lnTo>
                <a:lnTo>
                  <a:pt x="0" y="0"/>
                </a:lnTo>
                <a:lnTo>
                  <a:pt x="0" y="1210729"/>
                </a:lnTo>
                <a:close/>
              </a:path>
            </a:pathLst>
          </a:custGeom>
          <a:ln w="1270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6" name="object 496"/>
          <p:cNvSpPr/>
          <p:nvPr/>
        </p:nvSpPr>
        <p:spPr>
          <a:xfrm>
            <a:off x="4860581" y="3673485"/>
            <a:ext cx="2477748" cy="315549"/>
          </a:xfrm>
          <a:custGeom>
            <a:avLst/>
            <a:gdLst/>
            <a:ahLst/>
            <a:cxnLst/>
            <a:rect l="l" t="t" r="r" b="b"/>
            <a:pathLst>
              <a:path w="2732404" h="347979">
                <a:moveTo>
                  <a:pt x="38950" y="160718"/>
                </a:moveTo>
                <a:lnTo>
                  <a:pt x="0" y="160718"/>
                </a:lnTo>
                <a:lnTo>
                  <a:pt x="0" y="214756"/>
                </a:lnTo>
                <a:lnTo>
                  <a:pt x="18095" y="275294"/>
                </a:lnTo>
                <a:lnTo>
                  <a:pt x="54387" y="307582"/>
                </a:lnTo>
                <a:lnTo>
                  <a:pt x="120992" y="334022"/>
                </a:lnTo>
                <a:lnTo>
                  <a:pt x="170548" y="347471"/>
                </a:lnTo>
                <a:lnTo>
                  <a:pt x="2442806" y="347471"/>
                </a:lnTo>
                <a:lnTo>
                  <a:pt x="2534002" y="211302"/>
                </a:lnTo>
                <a:lnTo>
                  <a:pt x="170548" y="211302"/>
                </a:lnTo>
                <a:lnTo>
                  <a:pt x="120992" y="197942"/>
                </a:lnTo>
                <a:lnTo>
                  <a:pt x="94665" y="190045"/>
                </a:lnTo>
                <a:lnTo>
                  <a:pt x="72447" y="181078"/>
                </a:lnTo>
                <a:lnTo>
                  <a:pt x="53991" y="171237"/>
                </a:lnTo>
                <a:lnTo>
                  <a:pt x="38950" y="160718"/>
                </a:lnTo>
                <a:close/>
              </a:path>
              <a:path w="2732404" h="347979">
                <a:moveTo>
                  <a:pt x="2732290" y="0"/>
                </a:moveTo>
                <a:lnTo>
                  <a:pt x="2590355" y="0"/>
                </a:lnTo>
                <a:lnTo>
                  <a:pt x="2553490" y="35378"/>
                </a:lnTo>
                <a:lnTo>
                  <a:pt x="2514332" y="67756"/>
                </a:lnTo>
                <a:lnTo>
                  <a:pt x="2473069" y="97055"/>
                </a:lnTo>
                <a:lnTo>
                  <a:pt x="2429890" y="123197"/>
                </a:lnTo>
                <a:lnTo>
                  <a:pt x="2384986" y="146106"/>
                </a:lnTo>
                <a:lnTo>
                  <a:pt x="2338545" y="165704"/>
                </a:lnTo>
                <a:lnTo>
                  <a:pt x="2290756" y="181912"/>
                </a:lnTo>
                <a:lnTo>
                  <a:pt x="2241809" y="194654"/>
                </a:lnTo>
                <a:lnTo>
                  <a:pt x="2191893" y="203851"/>
                </a:lnTo>
                <a:lnTo>
                  <a:pt x="2141198" y="209426"/>
                </a:lnTo>
                <a:lnTo>
                  <a:pt x="2089912" y="211302"/>
                </a:lnTo>
                <a:lnTo>
                  <a:pt x="2534002" y="211302"/>
                </a:lnTo>
                <a:lnTo>
                  <a:pt x="2549267" y="188509"/>
                </a:lnTo>
                <a:lnTo>
                  <a:pt x="2641974" y="80695"/>
                </a:lnTo>
                <a:lnTo>
                  <a:pt x="2707468" y="19402"/>
                </a:lnTo>
                <a:lnTo>
                  <a:pt x="2732290" y="0"/>
                </a:lnTo>
                <a:close/>
              </a:path>
            </a:pathLst>
          </a:custGeom>
          <a:solidFill>
            <a:srgbClr val="1D71B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7" name="object 497"/>
          <p:cNvSpPr/>
          <p:nvPr/>
        </p:nvSpPr>
        <p:spPr>
          <a:xfrm>
            <a:off x="4895903" y="3673485"/>
            <a:ext cx="2313639" cy="191747"/>
          </a:xfrm>
          <a:custGeom>
            <a:avLst/>
            <a:gdLst/>
            <a:ahLst/>
            <a:cxnLst/>
            <a:rect l="l" t="t" r="r" b="b"/>
            <a:pathLst>
              <a:path w="2551429" h="211454">
                <a:moveTo>
                  <a:pt x="2551404" y="0"/>
                </a:moveTo>
                <a:lnTo>
                  <a:pt x="2092667" y="0"/>
                </a:lnTo>
                <a:lnTo>
                  <a:pt x="2092667" y="39471"/>
                </a:lnTo>
                <a:lnTo>
                  <a:pt x="2091982" y="46964"/>
                </a:lnTo>
                <a:lnTo>
                  <a:pt x="2090597" y="54292"/>
                </a:lnTo>
                <a:lnTo>
                  <a:pt x="2090597" y="54813"/>
                </a:lnTo>
                <a:lnTo>
                  <a:pt x="2090432" y="55244"/>
                </a:lnTo>
                <a:lnTo>
                  <a:pt x="2090432" y="55587"/>
                </a:lnTo>
                <a:lnTo>
                  <a:pt x="2085267" y="74561"/>
                </a:lnTo>
                <a:lnTo>
                  <a:pt x="2067188" y="108469"/>
                </a:lnTo>
                <a:lnTo>
                  <a:pt x="2033795" y="139915"/>
                </a:lnTo>
                <a:lnTo>
                  <a:pt x="1994336" y="157040"/>
                </a:lnTo>
                <a:lnTo>
                  <a:pt x="1966328" y="160718"/>
                </a:lnTo>
                <a:lnTo>
                  <a:pt x="0" y="160718"/>
                </a:lnTo>
                <a:lnTo>
                  <a:pt x="15040" y="171237"/>
                </a:lnTo>
                <a:lnTo>
                  <a:pt x="33496" y="181078"/>
                </a:lnTo>
                <a:lnTo>
                  <a:pt x="55714" y="190045"/>
                </a:lnTo>
                <a:lnTo>
                  <a:pt x="82042" y="197942"/>
                </a:lnTo>
                <a:lnTo>
                  <a:pt x="131597" y="211302"/>
                </a:lnTo>
                <a:lnTo>
                  <a:pt x="2050961" y="211302"/>
                </a:lnTo>
                <a:lnTo>
                  <a:pt x="2102247" y="209426"/>
                </a:lnTo>
                <a:lnTo>
                  <a:pt x="2152942" y="203851"/>
                </a:lnTo>
                <a:lnTo>
                  <a:pt x="2202858" y="194654"/>
                </a:lnTo>
                <a:lnTo>
                  <a:pt x="2251805" y="181912"/>
                </a:lnTo>
                <a:lnTo>
                  <a:pt x="2299594" y="165704"/>
                </a:lnTo>
                <a:lnTo>
                  <a:pt x="2346035" y="146106"/>
                </a:lnTo>
                <a:lnTo>
                  <a:pt x="2390939" y="123197"/>
                </a:lnTo>
                <a:lnTo>
                  <a:pt x="2434118" y="97055"/>
                </a:lnTo>
                <a:lnTo>
                  <a:pt x="2475381" y="67756"/>
                </a:lnTo>
                <a:lnTo>
                  <a:pt x="2514539" y="35378"/>
                </a:lnTo>
                <a:lnTo>
                  <a:pt x="2551404" y="0"/>
                </a:lnTo>
                <a:close/>
              </a:path>
            </a:pathLst>
          </a:custGeom>
          <a:solidFill>
            <a:srgbClr val="A7DC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8" name="object 498"/>
          <p:cNvSpPr/>
          <p:nvPr/>
        </p:nvSpPr>
        <p:spPr>
          <a:xfrm>
            <a:off x="5012605" y="3988121"/>
            <a:ext cx="2060279" cy="0"/>
          </a:xfrm>
          <a:custGeom>
            <a:avLst/>
            <a:gdLst/>
            <a:ahLst/>
            <a:cxnLst/>
            <a:rect l="l" t="t" r="r" b="b"/>
            <a:pathLst>
              <a:path w="2272029">
                <a:moveTo>
                  <a:pt x="0" y="0"/>
                </a:moveTo>
                <a:lnTo>
                  <a:pt x="2271966" y="0"/>
                </a:lnTo>
              </a:path>
            </a:pathLst>
          </a:custGeom>
          <a:ln w="3175">
            <a:solidFill>
              <a:srgbClr val="E8423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9" name="object 499"/>
          <p:cNvSpPr/>
          <p:nvPr/>
        </p:nvSpPr>
        <p:spPr>
          <a:xfrm>
            <a:off x="5013471" y="3990183"/>
            <a:ext cx="2059703" cy="0"/>
          </a:xfrm>
          <a:custGeom>
            <a:avLst/>
            <a:gdLst/>
            <a:ahLst/>
            <a:cxnLst/>
            <a:rect l="l" t="t" r="r" b="b"/>
            <a:pathLst>
              <a:path w="2271395">
                <a:moveTo>
                  <a:pt x="0" y="0"/>
                </a:moveTo>
                <a:lnTo>
                  <a:pt x="2271393" y="0"/>
                </a:lnTo>
              </a:path>
            </a:pathLst>
          </a:custGeom>
          <a:ln w="3175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0" name="object 500"/>
          <p:cNvSpPr/>
          <p:nvPr/>
        </p:nvSpPr>
        <p:spPr>
          <a:xfrm>
            <a:off x="5012362" y="3987304"/>
            <a:ext cx="2061431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2846" y="0"/>
                </a:lnTo>
              </a:path>
            </a:pathLst>
          </a:custGeom>
          <a:ln w="5080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1" name="object 501"/>
          <p:cNvSpPr/>
          <p:nvPr/>
        </p:nvSpPr>
        <p:spPr>
          <a:xfrm>
            <a:off x="4837949" y="3802887"/>
            <a:ext cx="1916900" cy="0"/>
          </a:xfrm>
          <a:custGeom>
            <a:avLst/>
            <a:gdLst/>
            <a:ahLst/>
            <a:cxnLst/>
            <a:rect l="l" t="t" r="r" b="b"/>
            <a:pathLst>
              <a:path w="2113915">
                <a:moveTo>
                  <a:pt x="0" y="0"/>
                </a:moveTo>
                <a:lnTo>
                  <a:pt x="2113559" y="0"/>
                </a:lnTo>
              </a:path>
            </a:pathLst>
          </a:custGeom>
          <a:ln w="335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2" name="object 502"/>
          <p:cNvSpPr/>
          <p:nvPr/>
        </p:nvSpPr>
        <p:spPr>
          <a:xfrm>
            <a:off x="4835740" y="3785454"/>
            <a:ext cx="1920355" cy="35125"/>
          </a:xfrm>
          <a:custGeom>
            <a:avLst/>
            <a:gdLst/>
            <a:ahLst/>
            <a:cxnLst/>
            <a:rect l="l" t="t" r="r" b="b"/>
            <a:pathLst>
              <a:path w="2117725" h="38735">
                <a:moveTo>
                  <a:pt x="2115997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36017"/>
                </a:lnTo>
                <a:lnTo>
                  <a:pt x="2438" y="38442"/>
                </a:lnTo>
                <a:lnTo>
                  <a:pt x="2037664" y="38442"/>
                </a:lnTo>
                <a:lnTo>
                  <a:pt x="2059801" y="35068"/>
                </a:lnTo>
                <a:lnTo>
                  <a:pt x="2064306" y="33578"/>
                </a:lnTo>
                <a:lnTo>
                  <a:pt x="4864" y="33578"/>
                </a:lnTo>
                <a:lnTo>
                  <a:pt x="4864" y="4864"/>
                </a:lnTo>
                <a:lnTo>
                  <a:pt x="2116787" y="4864"/>
                </a:lnTo>
                <a:lnTo>
                  <a:pt x="2117623" y="4216"/>
                </a:lnTo>
                <a:lnTo>
                  <a:pt x="2115997" y="0"/>
                </a:lnTo>
                <a:close/>
              </a:path>
              <a:path w="2117725" h="38735">
                <a:moveTo>
                  <a:pt x="2116787" y="4864"/>
                </a:moveTo>
                <a:lnTo>
                  <a:pt x="2109508" y="4864"/>
                </a:lnTo>
                <a:lnTo>
                  <a:pt x="2093391" y="16249"/>
                </a:lnTo>
                <a:lnTo>
                  <a:pt x="2075875" y="24893"/>
                </a:lnTo>
                <a:lnTo>
                  <a:pt x="2057172" y="30701"/>
                </a:lnTo>
                <a:lnTo>
                  <a:pt x="2037499" y="33578"/>
                </a:lnTo>
                <a:lnTo>
                  <a:pt x="2064306" y="33578"/>
                </a:lnTo>
                <a:lnTo>
                  <a:pt x="2080682" y="28163"/>
                </a:lnTo>
                <a:lnTo>
                  <a:pt x="2100043" y="17842"/>
                </a:lnTo>
                <a:lnTo>
                  <a:pt x="2116787" y="4864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3" name="object 503"/>
          <p:cNvSpPr/>
          <p:nvPr/>
        </p:nvSpPr>
        <p:spPr>
          <a:xfrm>
            <a:off x="7126785" y="3585787"/>
            <a:ext cx="127612" cy="5846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4" name="object 504"/>
          <p:cNvSpPr/>
          <p:nvPr/>
        </p:nvSpPr>
        <p:spPr>
          <a:xfrm>
            <a:off x="4868937" y="3229778"/>
            <a:ext cx="785661" cy="56009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5" name="object 505"/>
          <p:cNvSpPr/>
          <p:nvPr/>
        </p:nvSpPr>
        <p:spPr>
          <a:xfrm>
            <a:off x="6787981" y="3639786"/>
            <a:ext cx="583304" cy="35125"/>
          </a:xfrm>
          <a:custGeom>
            <a:avLst/>
            <a:gdLst/>
            <a:ahLst/>
            <a:cxnLst/>
            <a:rect l="l" t="t" r="r" b="b"/>
            <a:pathLst>
              <a:path w="643254" h="38735">
                <a:moveTo>
                  <a:pt x="640511" y="0"/>
                </a:moveTo>
                <a:lnTo>
                  <a:pt x="2438" y="0"/>
                </a:lnTo>
                <a:lnTo>
                  <a:pt x="0" y="2438"/>
                </a:lnTo>
                <a:lnTo>
                  <a:pt x="0" y="36169"/>
                </a:lnTo>
                <a:lnTo>
                  <a:pt x="2438" y="38595"/>
                </a:lnTo>
                <a:lnTo>
                  <a:pt x="640511" y="38595"/>
                </a:lnTo>
                <a:lnTo>
                  <a:pt x="642937" y="36169"/>
                </a:lnTo>
                <a:lnTo>
                  <a:pt x="642937" y="33731"/>
                </a:lnTo>
                <a:lnTo>
                  <a:pt x="4864" y="33731"/>
                </a:lnTo>
                <a:lnTo>
                  <a:pt x="4864" y="4864"/>
                </a:lnTo>
                <a:lnTo>
                  <a:pt x="642937" y="4864"/>
                </a:lnTo>
                <a:lnTo>
                  <a:pt x="642937" y="2438"/>
                </a:lnTo>
                <a:lnTo>
                  <a:pt x="640511" y="0"/>
                </a:lnTo>
                <a:close/>
              </a:path>
              <a:path w="643254" h="38735">
                <a:moveTo>
                  <a:pt x="642937" y="4864"/>
                </a:moveTo>
                <a:lnTo>
                  <a:pt x="638073" y="4864"/>
                </a:lnTo>
                <a:lnTo>
                  <a:pt x="638073" y="33731"/>
                </a:lnTo>
                <a:lnTo>
                  <a:pt x="642937" y="33731"/>
                </a:lnTo>
                <a:lnTo>
                  <a:pt x="642937" y="4864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6" name="object 506"/>
          <p:cNvSpPr/>
          <p:nvPr/>
        </p:nvSpPr>
        <p:spPr>
          <a:xfrm>
            <a:off x="7006365" y="3761381"/>
            <a:ext cx="67481" cy="907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7" name="object 507"/>
          <p:cNvSpPr/>
          <p:nvPr/>
        </p:nvSpPr>
        <p:spPr>
          <a:xfrm>
            <a:off x="5013660" y="3945340"/>
            <a:ext cx="2152986" cy="107678"/>
          </a:xfrm>
          <a:custGeom>
            <a:avLst/>
            <a:gdLst/>
            <a:ahLst/>
            <a:cxnLst/>
            <a:rect l="l" t="t" r="r" b="b"/>
            <a:pathLst>
              <a:path w="2374265" h="118745">
                <a:moveTo>
                  <a:pt x="2336888" y="47663"/>
                </a:moveTo>
                <a:lnTo>
                  <a:pt x="0" y="47663"/>
                </a:lnTo>
                <a:lnTo>
                  <a:pt x="186194" y="118414"/>
                </a:lnTo>
                <a:lnTo>
                  <a:pt x="2339060" y="118414"/>
                </a:lnTo>
                <a:lnTo>
                  <a:pt x="2353532" y="115317"/>
                </a:lnTo>
                <a:lnTo>
                  <a:pt x="2365132" y="106914"/>
                </a:lnTo>
                <a:lnTo>
                  <a:pt x="2372480" y="94540"/>
                </a:lnTo>
                <a:lnTo>
                  <a:pt x="2374201" y="79527"/>
                </a:lnTo>
                <a:lnTo>
                  <a:pt x="2370218" y="66752"/>
                </a:lnTo>
                <a:lnTo>
                  <a:pt x="2361831" y="56665"/>
                </a:lnTo>
                <a:lnTo>
                  <a:pt x="2350302" y="50043"/>
                </a:lnTo>
                <a:lnTo>
                  <a:pt x="2336888" y="47663"/>
                </a:lnTo>
                <a:close/>
              </a:path>
              <a:path w="2374265" h="118745">
                <a:moveTo>
                  <a:pt x="2302979" y="0"/>
                </a:moveTo>
                <a:lnTo>
                  <a:pt x="2287014" y="19931"/>
                </a:lnTo>
                <a:lnTo>
                  <a:pt x="2266838" y="34928"/>
                </a:lnTo>
                <a:lnTo>
                  <a:pt x="2243543" y="44376"/>
                </a:lnTo>
                <a:lnTo>
                  <a:pt x="2218220" y="47663"/>
                </a:lnTo>
                <a:lnTo>
                  <a:pt x="2329776" y="47663"/>
                </a:lnTo>
                <a:lnTo>
                  <a:pt x="2313482" y="43155"/>
                </a:lnTo>
                <a:lnTo>
                  <a:pt x="2302438" y="31670"/>
                </a:lnTo>
                <a:lnTo>
                  <a:pt x="2298364" y="16266"/>
                </a:lnTo>
                <a:lnTo>
                  <a:pt x="2302979" y="0"/>
                </a:lnTo>
                <a:close/>
              </a:path>
            </a:pathLst>
          </a:custGeom>
          <a:solidFill>
            <a:srgbClr val="ED686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8" name="object 508"/>
          <p:cNvSpPr/>
          <p:nvPr/>
        </p:nvSpPr>
        <p:spPr>
          <a:xfrm>
            <a:off x="5012882" y="3944185"/>
            <a:ext cx="2156441" cy="111133"/>
          </a:xfrm>
          <a:custGeom>
            <a:avLst/>
            <a:gdLst/>
            <a:ahLst/>
            <a:cxnLst/>
            <a:rect l="l" t="t" r="r" b="b"/>
            <a:pathLst>
              <a:path w="2378075" h="122554">
                <a:moveTo>
                  <a:pt x="2301773" y="0"/>
                </a:moveTo>
                <a:lnTo>
                  <a:pt x="2266448" y="34021"/>
                </a:lnTo>
                <a:lnTo>
                  <a:pt x="2219083" y="46494"/>
                </a:lnTo>
                <a:lnTo>
                  <a:pt x="850" y="46494"/>
                </a:lnTo>
                <a:lnTo>
                  <a:pt x="0" y="51206"/>
                </a:lnTo>
                <a:lnTo>
                  <a:pt x="187045" y="122123"/>
                </a:lnTo>
                <a:lnTo>
                  <a:pt x="2339936" y="122123"/>
                </a:lnTo>
                <a:lnTo>
                  <a:pt x="2347778" y="121293"/>
                </a:lnTo>
                <a:lnTo>
                  <a:pt x="2355215" y="118876"/>
                </a:lnTo>
                <a:lnTo>
                  <a:pt x="2358034" y="117259"/>
                </a:lnTo>
                <a:lnTo>
                  <a:pt x="187477" y="117259"/>
                </a:lnTo>
                <a:lnTo>
                  <a:pt x="14097" y="51358"/>
                </a:lnTo>
                <a:lnTo>
                  <a:pt x="2219083" y="51358"/>
                </a:lnTo>
                <a:lnTo>
                  <a:pt x="2241219" y="48881"/>
                </a:lnTo>
                <a:lnTo>
                  <a:pt x="2262068" y="41730"/>
                </a:lnTo>
                <a:lnTo>
                  <a:pt x="2280871" y="30329"/>
                </a:lnTo>
                <a:lnTo>
                  <a:pt x="2296871" y="15100"/>
                </a:lnTo>
                <a:lnTo>
                  <a:pt x="2301959" y="15100"/>
                </a:lnTo>
                <a:lnTo>
                  <a:pt x="2302787" y="9625"/>
                </a:lnTo>
                <a:lnTo>
                  <a:pt x="2305913" y="2539"/>
                </a:lnTo>
                <a:lnTo>
                  <a:pt x="2301773" y="0"/>
                </a:lnTo>
                <a:close/>
              </a:path>
              <a:path w="2378075" h="122554">
                <a:moveTo>
                  <a:pt x="2301959" y="15100"/>
                </a:moveTo>
                <a:lnTo>
                  <a:pt x="2296871" y="15100"/>
                </a:lnTo>
                <a:lnTo>
                  <a:pt x="2296401" y="21589"/>
                </a:lnTo>
                <a:lnTo>
                  <a:pt x="2321661" y="50184"/>
                </a:lnTo>
                <a:lnTo>
                  <a:pt x="2330640" y="51358"/>
                </a:lnTo>
                <a:lnTo>
                  <a:pt x="2337752" y="51358"/>
                </a:lnTo>
                <a:lnTo>
                  <a:pt x="2350533" y="53657"/>
                </a:lnTo>
                <a:lnTo>
                  <a:pt x="2361303" y="59963"/>
                </a:lnTo>
                <a:lnTo>
                  <a:pt x="2369022" y="69393"/>
                </a:lnTo>
                <a:lnTo>
                  <a:pt x="2372502" y="80581"/>
                </a:lnTo>
                <a:lnTo>
                  <a:pt x="2372617" y="88016"/>
                </a:lnTo>
                <a:lnTo>
                  <a:pt x="2371178" y="94672"/>
                </a:lnTo>
                <a:lnTo>
                  <a:pt x="2339936" y="117259"/>
                </a:lnTo>
                <a:lnTo>
                  <a:pt x="2358034" y="117259"/>
                </a:lnTo>
                <a:lnTo>
                  <a:pt x="2377478" y="80581"/>
                </a:lnTo>
                <a:lnTo>
                  <a:pt x="2373346" y="67191"/>
                </a:lnTo>
                <a:lnTo>
                  <a:pt x="2364559" y="56370"/>
                </a:lnTo>
                <a:lnTo>
                  <a:pt x="2352299" y="49132"/>
                </a:lnTo>
                <a:lnTo>
                  <a:pt x="2337752" y="46494"/>
                </a:lnTo>
                <a:lnTo>
                  <a:pt x="2330640" y="46494"/>
                </a:lnTo>
                <a:lnTo>
                  <a:pt x="2322956" y="45489"/>
                </a:lnTo>
                <a:lnTo>
                  <a:pt x="2301660" y="17078"/>
                </a:lnTo>
                <a:lnTo>
                  <a:pt x="2301959" y="15100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09" name="object 509"/>
          <p:cNvSpPr/>
          <p:nvPr/>
        </p:nvSpPr>
        <p:spPr>
          <a:xfrm>
            <a:off x="4858355" y="3671249"/>
            <a:ext cx="2481203" cy="319579"/>
          </a:xfrm>
          <a:custGeom>
            <a:avLst/>
            <a:gdLst/>
            <a:ahLst/>
            <a:cxnLst/>
            <a:rect l="l" t="t" r="r" b="b"/>
            <a:pathLst>
              <a:path w="2736215" h="352425">
                <a:moveTo>
                  <a:pt x="2734729" y="0"/>
                </a:moveTo>
                <a:lnTo>
                  <a:pt x="2134057" y="0"/>
                </a:lnTo>
                <a:lnTo>
                  <a:pt x="2131618" y="2438"/>
                </a:lnTo>
                <a:lnTo>
                  <a:pt x="2131588" y="42418"/>
                </a:lnTo>
                <a:lnTo>
                  <a:pt x="2130958" y="49364"/>
                </a:lnTo>
                <a:lnTo>
                  <a:pt x="2129586" y="56299"/>
                </a:lnTo>
                <a:lnTo>
                  <a:pt x="2129383" y="58051"/>
                </a:lnTo>
                <a:lnTo>
                  <a:pt x="2124487" y="76137"/>
                </a:lnTo>
                <a:lnTo>
                  <a:pt x="2094458" y="123609"/>
                </a:lnTo>
                <a:lnTo>
                  <a:pt x="2054791" y="150602"/>
                </a:lnTo>
                <a:lnTo>
                  <a:pt x="2013534" y="160477"/>
                </a:lnTo>
                <a:lnTo>
                  <a:pt x="2007755" y="160794"/>
                </a:lnTo>
                <a:lnTo>
                  <a:pt x="2425" y="160794"/>
                </a:lnTo>
                <a:lnTo>
                  <a:pt x="0" y="163233"/>
                </a:lnTo>
                <a:lnTo>
                  <a:pt x="0" y="217246"/>
                </a:lnTo>
                <a:lnTo>
                  <a:pt x="1919" y="241227"/>
                </a:lnTo>
                <a:lnTo>
                  <a:pt x="15352" y="274615"/>
                </a:lnTo>
                <a:lnTo>
                  <a:pt x="51815" y="309722"/>
                </a:lnTo>
                <a:lnTo>
                  <a:pt x="122821" y="338861"/>
                </a:lnTo>
                <a:lnTo>
                  <a:pt x="172986" y="352348"/>
                </a:lnTo>
                <a:lnTo>
                  <a:pt x="2387117" y="352348"/>
                </a:lnTo>
                <a:lnTo>
                  <a:pt x="2413772" y="348966"/>
                </a:lnTo>
                <a:lnTo>
                  <a:pt x="2417489" y="347484"/>
                </a:lnTo>
                <a:lnTo>
                  <a:pt x="173304" y="347484"/>
                </a:lnTo>
                <a:lnTo>
                  <a:pt x="124053" y="334149"/>
                </a:lnTo>
                <a:lnTo>
                  <a:pt x="55147" y="306012"/>
                </a:lnTo>
                <a:lnTo>
                  <a:pt x="19762" y="272264"/>
                </a:lnTo>
                <a:lnTo>
                  <a:pt x="6726" y="240232"/>
                </a:lnTo>
                <a:lnTo>
                  <a:pt x="4864" y="217246"/>
                </a:lnTo>
                <a:lnTo>
                  <a:pt x="4864" y="165658"/>
                </a:lnTo>
                <a:lnTo>
                  <a:pt x="2007831" y="165658"/>
                </a:lnTo>
                <a:lnTo>
                  <a:pt x="2013826" y="165341"/>
                </a:lnTo>
                <a:lnTo>
                  <a:pt x="2056699" y="155079"/>
                </a:lnTo>
                <a:lnTo>
                  <a:pt x="2093658" y="131140"/>
                </a:lnTo>
                <a:lnTo>
                  <a:pt x="2121266" y="95481"/>
                </a:lnTo>
                <a:lnTo>
                  <a:pt x="2134197" y="58552"/>
                </a:lnTo>
                <a:lnTo>
                  <a:pt x="2134511" y="56299"/>
                </a:lnTo>
                <a:lnTo>
                  <a:pt x="2135797" y="49999"/>
                </a:lnTo>
                <a:lnTo>
                  <a:pt x="2136482" y="42418"/>
                </a:lnTo>
                <a:lnTo>
                  <a:pt x="2136482" y="4864"/>
                </a:lnTo>
                <a:lnTo>
                  <a:pt x="2735527" y="4864"/>
                </a:lnTo>
                <a:lnTo>
                  <a:pt x="2736113" y="4432"/>
                </a:lnTo>
                <a:lnTo>
                  <a:pt x="2734729" y="0"/>
                </a:lnTo>
                <a:close/>
              </a:path>
              <a:path w="2736215" h="352425">
                <a:moveTo>
                  <a:pt x="2735527" y="4864"/>
                </a:moveTo>
                <a:lnTo>
                  <a:pt x="2727312" y="4864"/>
                </a:lnTo>
                <a:lnTo>
                  <a:pt x="2713506" y="15798"/>
                </a:lnTo>
                <a:lnTo>
                  <a:pt x="2665818" y="58552"/>
                </a:lnTo>
                <a:lnTo>
                  <a:pt x="2633789" y="90924"/>
                </a:lnTo>
                <a:lnTo>
                  <a:pt x="2597417" y="131140"/>
                </a:lnTo>
                <a:lnTo>
                  <a:pt x="2557991" y="179037"/>
                </a:lnTo>
                <a:lnTo>
                  <a:pt x="2516074" y="235331"/>
                </a:lnTo>
                <a:lnTo>
                  <a:pt x="2472715" y="300151"/>
                </a:lnTo>
                <a:lnTo>
                  <a:pt x="2456318" y="320052"/>
                </a:lnTo>
                <a:lnTo>
                  <a:pt x="2435936" y="334933"/>
                </a:lnTo>
                <a:lnTo>
                  <a:pt x="2412543" y="344257"/>
                </a:lnTo>
                <a:lnTo>
                  <a:pt x="2387117" y="347484"/>
                </a:lnTo>
                <a:lnTo>
                  <a:pt x="2417489" y="347484"/>
                </a:lnTo>
                <a:lnTo>
                  <a:pt x="2438287" y="339194"/>
                </a:lnTo>
                <a:lnTo>
                  <a:pt x="2459642" y="323598"/>
                </a:lnTo>
                <a:lnTo>
                  <a:pt x="2476817" y="302742"/>
                </a:lnTo>
                <a:lnTo>
                  <a:pt x="2526003" y="229756"/>
                </a:lnTo>
                <a:lnTo>
                  <a:pt x="2573134" y="167792"/>
                </a:lnTo>
                <a:lnTo>
                  <a:pt x="2616839" y="116437"/>
                </a:lnTo>
                <a:lnTo>
                  <a:pt x="2655752" y="75282"/>
                </a:lnTo>
                <a:lnTo>
                  <a:pt x="2688504" y="43915"/>
                </a:lnTo>
                <a:lnTo>
                  <a:pt x="2730053" y="8901"/>
                </a:lnTo>
                <a:lnTo>
                  <a:pt x="2735527" y="4864"/>
                </a:lnTo>
                <a:close/>
              </a:path>
            </a:pathLst>
          </a:custGeom>
          <a:solidFill>
            <a:srgbClr val="00305B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0" name="object 510"/>
          <p:cNvSpPr/>
          <p:nvPr/>
        </p:nvSpPr>
        <p:spPr>
          <a:xfrm>
            <a:off x="6910592" y="3585740"/>
            <a:ext cx="127612" cy="584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1" name="object 511"/>
          <p:cNvSpPr/>
          <p:nvPr/>
        </p:nvSpPr>
        <p:spPr>
          <a:xfrm>
            <a:off x="4793485" y="4021988"/>
            <a:ext cx="2569879" cy="93283"/>
          </a:xfrm>
          <a:custGeom>
            <a:avLst/>
            <a:gdLst/>
            <a:ahLst/>
            <a:cxnLst/>
            <a:rect l="l" t="t" r="r" b="b"/>
            <a:pathLst>
              <a:path w="2834004" h="102870">
                <a:moveTo>
                  <a:pt x="57213" y="0"/>
                </a:moveTo>
                <a:lnTo>
                  <a:pt x="53644" y="0"/>
                </a:lnTo>
                <a:lnTo>
                  <a:pt x="50266" y="177"/>
                </a:lnTo>
                <a:lnTo>
                  <a:pt x="47040" y="507"/>
                </a:lnTo>
                <a:lnTo>
                  <a:pt x="0" y="102857"/>
                </a:lnTo>
                <a:lnTo>
                  <a:pt x="2790177" y="102857"/>
                </a:lnTo>
                <a:lnTo>
                  <a:pt x="2818373" y="36258"/>
                </a:lnTo>
                <a:lnTo>
                  <a:pt x="163791" y="36258"/>
                </a:lnTo>
                <a:lnTo>
                  <a:pt x="132101" y="30593"/>
                </a:lnTo>
                <a:lnTo>
                  <a:pt x="88803" y="5665"/>
                </a:lnTo>
                <a:lnTo>
                  <a:pt x="57213" y="0"/>
                </a:lnTo>
                <a:close/>
              </a:path>
              <a:path w="2834004" h="102870">
                <a:moveTo>
                  <a:pt x="270370" y="0"/>
                </a:moveTo>
                <a:lnTo>
                  <a:pt x="238779" y="5665"/>
                </a:lnTo>
                <a:lnTo>
                  <a:pt x="195482" y="30593"/>
                </a:lnTo>
                <a:lnTo>
                  <a:pt x="163791" y="36258"/>
                </a:lnTo>
                <a:lnTo>
                  <a:pt x="376961" y="36258"/>
                </a:lnTo>
                <a:lnTo>
                  <a:pt x="345363" y="30593"/>
                </a:lnTo>
                <a:lnTo>
                  <a:pt x="302060" y="5665"/>
                </a:lnTo>
                <a:lnTo>
                  <a:pt x="270370" y="0"/>
                </a:lnTo>
                <a:close/>
              </a:path>
              <a:path w="2834004" h="102870">
                <a:moveTo>
                  <a:pt x="483717" y="0"/>
                </a:moveTo>
                <a:lnTo>
                  <a:pt x="452024" y="5665"/>
                </a:lnTo>
                <a:lnTo>
                  <a:pt x="408654" y="30593"/>
                </a:lnTo>
                <a:lnTo>
                  <a:pt x="376961" y="36258"/>
                </a:lnTo>
                <a:lnTo>
                  <a:pt x="590296" y="36258"/>
                </a:lnTo>
                <a:lnTo>
                  <a:pt x="558605" y="30593"/>
                </a:lnTo>
                <a:lnTo>
                  <a:pt x="515308" y="5665"/>
                </a:lnTo>
                <a:lnTo>
                  <a:pt x="483717" y="0"/>
                </a:lnTo>
                <a:close/>
              </a:path>
              <a:path w="2834004" h="102870">
                <a:moveTo>
                  <a:pt x="696887" y="0"/>
                </a:moveTo>
                <a:lnTo>
                  <a:pt x="665196" y="5665"/>
                </a:lnTo>
                <a:lnTo>
                  <a:pt x="621893" y="30593"/>
                </a:lnTo>
                <a:lnTo>
                  <a:pt x="590296" y="36258"/>
                </a:lnTo>
                <a:lnTo>
                  <a:pt x="803465" y="36258"/>
                </a:lnTo>
                <a:lnTo>
                  <a:pt x="771775" y="30593"/>
                </a:lnTo>
                <a:lnTo>
                  <a:pt x="728477" y="5665"/>
                </a:lnTo>
                <a:lnTo>
                  <a:pt x="696887" y="0"/>
                </a:lnTo>
                <a:close/>
              </a:path>
              <a:path w="2834004" h="102870">
                <a:moveTo>
                  <a:pt x="910043" y="0"/>
                </a:moveTo>
                <a:lnTo>
                  <a:pt x="878453" y="5665"/>
                </a:lnTo>
                <a:lnTo>
                  <a:pt x="835155" y="30593"/>
                </a:lnTo>
                <a:lnTo>
                  <a:pt x="803465" y="36258"/>
                </a:lnTo>
                <a:lnTo>
                  <a:pt x="1016635" y="36258"/>
                </a:lnTo>
                <a:lnTo>
                  <a:pt x="985037" y="30593"/>
                </a:lnTo>
                <a:lnTo>
                  <a:pt x="941734" y="5665"/>
                </a:lnTo>
                <a:lnTo>
                  <a:pt x="910043" y="0"/>
                </a:lnTo>
                <a:close/>
              </a:path>
              <a:path w="2834004" h="102870">
                <a:moveTo>
                  <a:pt x="1123213" y="0"/>
                </a:moveTo>
                <a:lnTo>
                  <a:pt x="1091622" y="5665"/>
                </a:lnTo>
                <a:lnTo>
                  <a:pt x="1048325" y="30593"/>
                </a:lnTo>
                <a:lnTo>
                  <a:pt x="1016635" y="36258"/>
                </a:lnTo>
                <a:lnTo>
                  <a:pt x="1229969" y="36258"/>
                </a:lnTo>
                <a:lnTo>
                  <a:pt x="1198276" y="30593"/>
                </a:lnTo>
                <a:lnTo>
                  <a:pt x="1154906" y="5665"/>
                </a:lnTo>
                <a:lnTo>
                  <a:pt x="1123213" y="0"/>
                </a:lnTo>
                <a:close/>
              </a:path>
              <a:path w="2834004" h="102870">
                <a:moveTo>
                  <a:pt x="1336560" y="0"/>
                </a:moveTo>
                <a:lnTo>
                  <a:pt x="1304870" y="5665"/>
                </a:lnTo>
                <a:lnTo>
                  <a:pt x="1261567" y="30593"/>
                </a:lnTo>
                <a:lnTo>
                  <a:pt x="1229969" y="36258"/>
                </a:lnTo>
                <a:lnTo>
                  <a:pt x="1443139" y="36258"/>
                </a:lnTo>
                <a:lnTo>
                  <a:pt x="1411448" y="30593"/>
                </a:lnTo>
                <a:lnTo>
                  <a:pt x="1368151" y="5665"/>
                </a:lnTo>
                <a:lnTo>
                  <a:pt x="1336560" y="0"/>
                </a:lnTo>
                <a:close/>
              </a:path>
              <a:path w="2834004" h="102870">
                <a:moveTo>
                  <a:pt x="1549717" y="0"/>
                </a:moveTo>
                <a:lnTo>
                  <a:pt x="1518034" y="5665"/>
                </a:lnTo>
                <a:lnTo>
                  <a:pt x="1474736" y="30593"/>
                </a:lnTo>
                <a:lnTo>
                  <a:pt x="1443139" y="36258"/>
                </a:lnTo>
                <a:lnTo>
                  <a:pt x="1656308" y="36258"/>
                </a:lnTo>
                <a:lnTo>
                  <a:pt x="1624617" y="30593"/>
                </a:lnTo>
                <a:lnTo>
                  <a:pt x="1581315" y="5665"/>
                </a:lnTo>
                <a:lnTo>
                  <a:pt x="1549717" y="0"/>
                </a:lnTo>
                <a:close/>
              </a:path>
              <a:path w="2834004" h="102870">
                <a:moveTo>
                  <a:pt x="1762887" y="0"/>
                </a:moveTo>
                <a:lnTo>
                  <a:pt x="1731296" y="5665"/>
                </a:lnTo>
                <a:lnTo>
                  <a:pt x="1687999" y="30593"/>
                </a:lnTo>
                <a:lnTo>
                  <a:pt x="1656308" y="36258"/>
                </a:lnTo>
                <a:lnTo>
                  <a:pt x="1869478" y="36258"/>
                </a:lnTo>
                <a:lnTo>
                  <a:pt x="1837880" y="30593"/>
                </a:lnTo>
                <a:lnTo>
                  <a:pt x="1794577" y="5665"/>
                </a:lnTo>
                <a:lnTo>
                  <a:pt x="1762887" y="0"/>
                </a:lnTo>
                <a:close/>
              </a:path>
              <a:path w="2834004" h="102870">
                <a:moveTo>
                  <a:pt x="1976056" y="0"/>
                </a:moveTo>
                <a:lnTo>
                  <a:pt x="1944466" y="5665"/>
                </a:lnTo>
                <a:lnTo>
                  <a:pt x="1901168" y="30593"/>
                </a:lnTo>
                <a:lnTo>
                  <a:pt x="1869478" y="36258"/>
                </a:lnTo>
                <a:lnTo>
                  <a:pt x="2082647" y="36258"/>
                </a:lnTo>
                <a:lnTo>
                  <a:pt x="2051049" y="30593"/>
                </a:lnTo>
                <a:lnTo>
                  <a:pt x="2007747" y="5665"/>
                </a:lnTo>
                <a:lnTo>
                  <a:pt x="1976056" y="0"/>
                </a:lnTo>
                <a:close/>
              </a:path>
              <a:path w="2834004" h="102870">
                <a:moveTo>
                  <a:pt x="2189226" y="0"/>
                </a:moveTo>
                <a:lnTo>
                  <a:pt x="2157635" y="5665"/>
                </a:lnTo>
                <a:lnTo>
                  <a:pt x="2114338" y="30593"/>
                </a:lnTo>
                <a:lnTo>
                  <a:pt x="2082647" y="36258"/>
                </a:lnTo>
                <a:lnTo>
                  <a:pt x="2295817" y="36258"/>
                </a:lnTo>
                <a:lnTo>
                  <a:pt x="2264219" y="30593"/>
                </a:lnTo>
                <a:lnTo>
                  <a:pt x="2220916" y="5665"/>
                </a:lnTo>
                <a:lnTo>
                  <a:pt x="2189226" y="0"/>
                </a:lnTo>
                <a:close/>
              </a:path>
              <a:path w="2834004" h="102870">
                <a:moveTo>
                  <a:pt x="2402395" y="0"/>
                </a:moveTo>
                <a:lnTo>
                  <a:pt x="2370797" y="5665"/>
                </a:lnTo>
                <a:lnTo>
                  <a:pt x="2327500" y="30593"/>
                </a:lnTo>
                <a:lnTo>
                  <a:pt x="2295817" y="36258"/>
                </a:lnTo>
                <a:lnTo>
                  <a:pt x="2508973" y="36258"/>
                </a:lnTo>
                <a:lnTo>
                  <a:pt x="2477383" y="30593"/>
                </a:lnTo>
                <a:lnTo>
                  <a:pt x="2434085" y="5665"/>
                </a:lnTo>
                <a:lnTo>
                  <a:pt x="2402395" y="0"/>
                </a:lnTo>
                <a:close/>
              </a:path>
              <a:path w="2834004" h="102870">
                <a:moveTo>
                  <a:pt x="2615565" y="0"/>
                </a:moveTo>
                <a:lnTo>
                  <a:pt x="2583967" y="5665"/>
                </a:lnTo>
                <a:lnTo>
                  <a:pt x="2540664" y="30593"/>
                </a:lnTo>
                <a:lnTo>
                  <a:pt x="2508973" y="36258"/>
                </a:lnTo>
                <a:lnTo>
                  <a:pt x="2722321" y="36258"/>
                </a:lnTo>
                <a:lnTo>
                  <a:pt x="2690627" y="30593"/>
                </a:lnTo>
                <a:lnTo>
                  <a:pt x="2647258" y="5665"/>
                </a:lnTo>
                <a:lnTo>
                  <a:pt x="2615565" y="0"/>
                </a:lnTo>
                <a:close/>
              </a:path>
              <a:path w="2834004" h="102870">
                <a:moveTo>
                  <a:pt x="2832125" y="0"/>
                </a:moveTo>
                <a:lnTo>
                  <a:pt x="2828734" y="0"/>
                </a:lnTo>
                <a:lnTo>
                  <a:pt x="2797139" y="5665"/>
                </a:lnTo>
                <a:lnTo>
                  <a:pt x="2753909" y="30593"/>
                </a:lnTo>
                <a:lnTo>
                  <a:pt x="2722321" y="36258"/>
                </a:lnTo>
                <a:lnTo>
                  <a:pt x="2818373" y="36258"/>
                </a:lnTo>
                <a:lnTo>
                  <a:pt x="2833649" y="177"/>
                </a:lnTo>
                <a:lnTo>
                  <a:pt x="2832125" y="0"/>
                </a:lnTo>
                <a:close/>
              </a:path>
            </a:pathLst>
          </a:custGeom>
          <a:solidFill>
            <a:srgbClr val="A7DC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2" name="object 512"/>
          <p:cNvSpPr/>
          <p:nvPr/>
        </p:nvSpPr>
        <p:spPr>
          <a:xfrm>
            <a:off x="5004371" y="4111431"/>
            <a:ext cx="2157017" cy="78887"/>
          </a:xfrm>
          <a:custGeom>
            <a:avLst/>
            <a:gdLst/>
            <a:ahLst/>
            <a:cxnLst/>
            <a:rect l="l" t="t" r="r" b="b"/>
            <a:pathLst>
              <a:path w="2378709" h="86995">
                <a:moveTo>
                  <a:pt x="45910" y="0"/>
                </a:moveTo>
                <a:lnTo>
                  <a:pt x="42913" y="0"/>
                </a:lnTo>
                <a:lnTo>
                  <a:pt x="40068" y="139"/>
                </a:lnTo>
                <a:lnTo>
                  <a:pt x="37363" y="419"/>
                </a:lnTo>
                <a:lnTo>
                  <a:pt x="0" y="86398"/>
                </a:lnTo>
                <a:lnTo>
                  <a:pt x="2337117" y="86398"/>
                </a:lnTo>
                <a:lnTo>
                  <a:pt x="2363763" y="30454"/>
                </a:lnTo>
                <a:lnTo>
                  <a:pt x="135432" y="30454"/>
                </a:lnTo>
                <a:lnTo>
                  <a:pt x="108816" y="25696"/>
                </a:lnTo>
                <a:lnTo>
                  <a:pt x="72448" y="4758"/>
                </a:lnTo>
                <a:lnTo>
                  <a:pt x="45910" y="0"/>
                </a:lnTo>
                <a:close/>
              </a:path>
              <a:path w="2378709" h="86995">
                <a:moveTo>
                  <a:pt x="224967" y="0"/>
                </a:moveTo>
                <a:lnTo>
                  <a:pt x="198429" y="4758"/>
                </a:lnTo>
                <a:lnTo>
                  <a:pt x="162056" y="25696"/>
                </a:lnTo>
                <a:lnTo>
                  <a:pt x="135432" y="30454"/>
                </a:lnTo>
                <a:lnTo>
                  <a:pt x="314502" y="30454"/>
                </a:lnTo>
                <a:lnTo>
                  <a:pt x="287964" y="25696"/>
                </a:lnTo>
                <a:lnTo>
                  <a:pt x="251591" y="4758"/>
                </a:lnTo>
                <a:lnTo>
                  <a:pt x="224967" y="0"/>
                </a:lnTo>
                <a:close/>
              </a:path>
              <a:path w="2378709" h="86995">
                <a:moveTo>
                  <a:pt x="404177" y="0"/>
                </a:moveTo>
                <a:lnTo>
                  <a:pt x="377558" y="4758"/>
                </a:lnTo>
                <a:lnTo>
                  <a:pt x="341128" y="25696"/>
                </a:lnTo>
                <a:lnTo>
                  <a:pt x="314502" y="30454"/>
                </a:lnTo>
                <a:lnTo>
                  <a:pt x="493712" y="30454"/>
                </a:lnTo>
                <a:lnTo>
                  <a:pt x="467096" y="25696"/>
                </a:lnTo>
                <a:lnTo>
                  <a:pt x="430722" y="4758"/>
                </a:lnTo>
                <a:lnTo>
                  <a:pt x="404177" y="0"/>
                </a:lnTo>
                <a:close/>
              </a:path>
              <a:path w="2378709" h="86995">
                <a:moveTo>
                  <a:pt x="583247" y="0"/>
                </a:moveTo>
                <a:lnTo>
                  <a:pt x="556631" y="4758"/>
                </a:lnTo>
                <a:lnTo>
                  <a:pt x="520257" y="25696"/>
                </a:lnTo>
                <a:lnTo>
                  <a:pt x="493712" y="30454"/>
                </a:lnTo>
                <a:lnTo>
                  <a:pt x="672782" y="30454"/>
                </a:lnTo>
                <a:lnTo>
                  <a:pt x="646166" y="25696"/>
                </a:lnTo>
                <a:lnTo>
                  <a:pt x="609792" y="4758"/>
                </a:lnTo>
                <a:lnTo>
                  <a:pt x="583247" y="0"/>
                </a:lnTo>
                <a:close/>
              </a:path>
              <a:path w="2378709" h="86995">
                <a:moveTo>
                  <a:pt x="762317" y="0"/>
                </a:moveTo>
                <a:lnTo>
                  <a:pt x="735779" y="4758"/>
                </a:lnTo>
                <a:lnTo>
                  <a:pt x="699406" y="25696"/>
                </a:lnTo>
                <a:lnTo>
                  <a:pt x="672782" y="30454"/>
                </a:lnTo>
                <a:lnTo>
                  <a:pt x="851852" y="30454"/>
                </a:lnTo>
                <a:lnTo>
                  <a:pt x="825314" y="25696"/>
                </a:lnTo>
                <a:lnTo>
                  <a:pt x="788941" y="4758"/>
                </a:lnTo>
                <a:lnTo>
                  <a:pt x="762317" y="0"/>
                </a:lnTo>
                <a:close/>
              </a:path>
              <a:path w="2378709" h="86995">
                <a:moveTo>
                  <a:pt x="941387" y="0"/>
                </a:moveTo>
                <a:lnTo>
                  <a:pt x="914849" y="4758"/>
                </a:lnTo>
                <a:lnTo>
                  <a:pt x="878476" y="25696"/>
                </a:lnTo>
                <a:lnTo>
                  <a:pt x="851852" y="30454"/>
                </a:lnTo>
                <a:lnTo>
                  <a:pt x="1031062" y="30454"/>
                </a:lnTo>
                <a:lnTo>
                  <a:pt x="1004443" y="25696"/>
                </a:lnTo>
                <a:lnTo>
                  <a:pt x="968013" y="4758"/>
                </a:lnTo>
                <a:lnTo>
                  <a:pt x="941387" y="0"/>
                </a:lnTo>
                <a:close/>
              </a:path>
              <a:path w="2378709" h="86995">
                <a:moveTo>
                  <a:pt x="1120597" y="0"/>
                </a:moveTo>
                <a:lnTo>
                  <a:pt x="1093973" y="4758"/>
                </a:lnTo>
                <a:lnTo>
                  <a:pt x="1057600" y="25696"/>
                </a:lnTo>
                <a:lnTo>
                  <a:pt x="1031062" y="30454"/>
                </a:lnTo>
                <a:lnTo>
                  <a:pt x="1210132" y="30454"/>
                </a:lnTo>
                <a:lnTo>
                  <a:pt x="1183508" y="25696"/>
                </a:lnTo>
                <a:lnTo>
                  <a:pt x="1147135" y="4758"/>
                </a:lnTo>
                <a:lnTo>
                  <a:pt x="1120597" y="0"/>
                </a:lnTo>
                <a:close/>
              </a:path>
              <a:path w="2378709" h="86995">
                <a:moveTo>
                  <a:pt x="1299667" y="0"/>
                </a:moveTo>
                <a:lnTo>
                  <a:pt x="1273043" y="4758"/>
                </a:lnTo>
                <a:lnTo>
                  <a:pt x="1236670" y="25696"/>
                </a:lnTo>
                <a:lnTo>
                  <a:pt x="1210132" y="30454"/>
                </a:lnTo>
                <a:lnTo>
                  <a:pt x="1389202" y="30454"/>
                </a:lnTo>
                <a:lnTo>
                  <a:pt x="1362578" y="25696"/>
                </a:lnTo>
                <a:lnTo>
                  <a:pt x="1326205" y="4758"/>
                </a:lnTo>
                <a:lnTo>
                  <a:pt x="1299667" y="0"/>
                </a:lnTo>
                <a:close/>
              </a:path>
              <a:path w="2378709" h="86995">
                <a:moveTo>
                  <a:pt x="1478737" y="0"/>
                </a:moveTo>
                <a:lnTo>
                  <a:pt x="1452192" y="4758"/>
                </a:lnTo>
                <a:lnTo>
                  <a:pt x="1415818" y="25696"/>
                </a:lnTo>
                <a:lnTo>
                  <a:pt x="1389202" y="30454"/>
                </a:lnTo>
                <a:lnTo>
                  <a:pt x="1568272" y="30454"/>
                </a:lnTo>
                <a:lnTo>
                  <a:pt x="1541727" y="25696"/>
                </a:lnTo>
                <a:lnTo>
                  <a:pt x="1505353" y="4758"/>
                </a:lnTo>
                <a:lnTo>
                  <a:pt x="1478737" y="0"/>
                </a:lnTo>
                <a:close/>
              </a:path>
              <a:path w="2378709" h="86995">
                <a:moveTo>
                  <a:pt x="1657807" y="0"/>
                </a:moveTo>
                <a:lnTo>
                  <a:pt x="1631262" y="4758"/>
                </a:lnTo>
                <a:lnTo>
                  <a:pt x="1594888" y="25696"/>
                </a:lnTo>
                <a:lnTo>
                  <a:pt x="1568272" y="30454"/>
                </a:lnTo>
                <a:lnTo>
                  <a:pt x="1747329" y="30454"/>
                </a:lnTo>
                <a:lnTo>
                  <a:pt x="1720791" y="25696"/>
                </a:lnTo>
                <a:lnTo>
                  <a:pt x="1684423" y="4758"/>
                </a:lnTo>
                <a:lnTo>
                  <a:pt x="1657807" y="0"/>
                </a:lnTo>
                <a:close/>
              </a:path>
              <a:path w="2378709" h="86995">
                <a:moveTo>
                  <a:pt x="1836864" y="0"/>
                </a:moveTo>
                <a:lnTo>
                  <a:pt x="1810326" y="4758"/>
                </a:lnTo>
                <a:lnTo>
                  <a:pt x="1773953" y="25696"/>
                </a:lnTo>
                <a:lnTo>
                  <a:pt x="1747329" y="30454"/>
                </a:lnTo>
                <a:lnTo>
                  <a:pt x="1926399" y="30454"/>
                </a:lnTo>
                <a:lnTo>
                  <a:pt x="1899861" y="25696"/>
                </a:lnTo>
                <a:lnTo>
                  <a:pt x="1863488" y="4758"/>
                </a:lnTo>
                <a:lnTo>
                  <a:pt x="1836864" y="0"/>
                </a:lnTo>
                <a:close/>
              </a:path>
              <a:path w="2378709" h="86995">
                <a:moveTo>
                  <a:pt x="2015934" y="0"/>
                </a:moveTo>
                <a:lnTo>
                  <a:pt x="1989396" y="4758"/>
                </a:lnTo>
                <a:lnTo>
                  <a:pt x="1953023" y="25696"/>
                </a:lnTo>
                <a:lnTo>
                  <a:pt x="1926399" y="30454"/>
                </a:lnTo>
                <a:lnTo>
                  <a:pt x="2105469" y="30454"/>
                </a:lnTo>
                <a:lnTo>
                  <a:pt x="2078931" y="25696"/>
                </a:lnTo>
                <a:lnTo>
                  <a:pt x="2042558" y="4758"/>
                </a:lnTo>
                <a:lnTo>
                  <a:pt x="2015934" y="0"/>
                </a:lnTo>
                <a:close/>
              </a:path>
              <a:path w="2378709" h="86995">
                <a:moveTo>
                  <a:pt x="2195004" y="0"/>
                </a:moveTo>
                <a:lnTo>
                  <a:pt x="2168466" y="4758"/>
                </a:lnTo>
                <a:lnTo>
                  <a:pt x="2132093" y="25696"/>
                </a:lnTo>
                <a:lnTo>
                  <a:pt x="2105469" y="30454"/>
                </a:lnTo>
                <a:lnTo>
                  <a:pt x="2284679" y="30454"/>
                </a:lnTo>
                <a:lnTo>
                  <a:pt x="2258060" y="25696"/>
                </a:lnTo>
                <a:lnTo>
                  <a:pt x="2221630" y="4758"/>
                </a:lnTo>
                <a:lnTo>
                  <a:pt x="2195004" y="0"/>
                </a:lnTo>
                <a:close/>
              </a:path>
              <a:path w="2378709" h="86995">
                <a:moveTo>
                  <a:pt x="2376919" y="0"/>
                </a:moveTo>
                <a:lnTo>
                  <a:pt x="2374074" y="0"/>
                </a:lnTo>
                <a:lnTo>
                  <a:pt x="2347538" y="4758"/>
                </a:lnTo>
                <a:lnTo>
                  <a:pt x="2311222" y="25696"/>
                </a:lnTo>
                <a:lnTo>
                  <a:pt x="2284679" y="30454"/>
                </a:lnTo>
                <a:lnTo>
                  <a:pt x="2363763" y="30454"/>
                </a:lnTo>
                <a:lnTo>
                  <a:pt x="2378202" y="139"/>
                </a:lnTo>
                <a:lnTo>
                  <a:pt x="2376919" y="0"/>
                </a:lnTo>
                <a:close/>
              </a:path>
            </a:pathLst>
          </a:custGeom>
          <a:solidFill>
            <a:srgbClr val="A7DCF8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3" name="object 513"/>
          <p:cNvSpPr/>
          <p:nvPr/>
        </p:nvSpPr>
        <p:spPr>
          <a:xfrm>
            <a:off x="4836065" y="4021647"/>
            <a:ext cx="2527268" cy="35125"/>
          </a:xfrm>
          <a:custGeom>
            <a:avLst/>
            <a:gdLst/>
            <a:ahLst/>
            <a:cxnLst/>
            <a:rect l="l" t="t" r="r" b="b"/>
            <a:pathLst>
              <a:path w="2787015" h="38735">
                <a:moveTo>
                  <a:pt x="2786786" y="177"/>
                </a:moveTo>
                <a:lnTo>
                  <a:pt x="2785262" y="0"/>
                </a:lnTo>
                <a:lnTo>
                  <a:pt x="2783560" y="0"/>
                </a:lnTo>
                <a:lnTo>
                  <a:pt x="2781871" y="0"/>
                </a:lnTo>
                <a:lnTo>
                  <a:pt x="2750276" y="5996"/>
                </a:lnTo>
                <a:lnTo>
                  <a:pt x="2728658" y="19189"/>
                </a:lnTo>
                <a:lnTo>
                  <a:pt x="2707040" y="32382"/>
                </a:lnTo>
                <a:lnTo>
                  <a:pt x="2675445" y="38379"/>
                </a:lnTo>
                <a:lnTo>
                  <a:pt x="2643752" y="32382"/>
                </a:lnTo>
                <a:lnTo>
                  <a:pt x="2622067" y="19189"/>
                </a:lnTo>
                <a:lnTo>
                  <a:pt x="2600382" y="5996"/>
                </a:lnTo>
                <a:lnTo>
                  <a:pt x="2568689" y="0"/>
                </a:lnTo>
                <a:lnTo>
                  <a:pt x="2537091" y="5996"/>
                </a:lnTo>
                <a:lnTo>
                  <a:pt x="2515455" y="19189"/>
                </a:lnTo>
                <a:lnTo>
                  <a:pt x="2493788" y="32382"/>
                </a:lnTo>
                <a:lnTo>
                  <a:pt x="2462098" y="38379"/>
                </a:lnTo>
                <a:lnTo>
                  <a:pt x="2430500" y="32382"/>
                </a:lnTo>
                <a:lnTo>
                  <a:pt x="2408864" y="19189"/>
                </a:lnTo>
                <a:lnTo>
                  <a:pt x="2387197" y="5996"/>
                </a:lnTo>
                <a:lnTo>
                  <a:pt x="2355507" y="0"/>
                </a:lnTo>
                <a:lnTo>
                  <a:pt x="2323909" y="5996"/>
                </a:lnTo>
                <a:lnTo>
                  <a:pt x="2302273" y="19189"/>
                </a:lnTo>
                <a:lnTo>
                  <a:pt x="2280606" y="32382"/>
                </a:lnTo>
                <a:lnTo>
                  <a:pt x="2248916" y="38379"/>
                </a:lnTo>
                <a:lnTo>
                  <a:pt x="2217318" y="32382"/>
                </a:lnTo>
                <a:lnTo>
                  <a:pt x="2195682" y="19189"/>
                </a:lnTo>
                <a:lnTo>
                  <a:pt x="2174015" y="5996"/>
                </a:lnTo>
                <a:lnTo>
                  <a:pt x="2142324" y="0"/>
                </a:lnTo>
                <a:lnTo>
                  <a:pt x="2110727" y="5996"/>
                </a:lnTo>
                <a:lnTo>
                  <a:pt x="2089091" y="19189"/>
                </a:lnTo>
                <a:lnTo>
                  <a:pt x="2067424" y="32382"/>
                </a:lnTo>
                <a:lnTo>
                  <a:pt x="2035733" y="38379"/>
                </a:lnTo>
                <a:lnTo>
                  <a:pt x="2004136" y="32382"/>
                </a:lnTo>
                <a:lnTo>
                  <a:pt x="1982500" y="19189"/>
                </a:lnTo>
                <a:lnTo>
                  <a:pt x="1960833" y="5996"/>
                </a:lnTo>
                <a:lnTo>
                  <a:pt x="1929142" y="0"/>
                </a:lnTo>
                <a:lnTo>
                  <a:pt x="1897544" y="5996"/>
                </a:lnTo>
                <a:lnTo>
                  <a:pt x="1875909" y="19189"/>
                </a:lnTo>
                <a:lnTo>
                  <a:pt x="1854242" y="32382"/>
                </a:lnTo>
                <a:lnTo>
                  <a:pt x="1822551" y="38379"/>
                </a:lnTo>
                <a:lnTo>
                  <a:pt x="1790953" y="32382"/>
                </a:lnTo>
                <a:lnTo>
                  <a:pt x="1769317" y="19189"/>
                </a:lnTo>
                <a:lnTo>
                  <a:pt x="1747651" y="5996"/>
                </a:lnTo>
                <a:lnTo>
                  <a:pt x="1715960" y="0"/>
                </a:lnTo>
                <a:lnTo>
                  <a:pt x="1684362" y="5996"/>
                </a:lnTo>
                <a:lnTo>
                  <a:pt x="1662726" y="19189"/>
                </a:lnTo>
                <a:lnTo>
                  <a:pt x="1641060" y="32382"/>
                </a:lnTo>
                <a:lnTo>
                  <a:pt x="1609369" y="38379"/>
                </a:lnTo>
                <a:lnTo>
                  <a:pt x="1577678" y="32382"/>
                </a:lnTo>
                <a:lnTo>
                  <a:pt x="1556011" y="19189"/>
                </a:lnTo>
                <a:lnTo>
                  <a:pt x="1534376" y="5996"/>
                </a:lnTo>
                <a:lnTo>
                  <a:pt x="1502778" y="0"/>
                </a:lnTo>
                <a:lnTo>
                  <a:pt x="1471087" y="5996"/>
                </a:lnTo>
                <a:lnTo>
                  <a:pt x="1449420" y="19189"/>
                </a:lnTo>
                <a:lnTo>
                  <a:pt x="1427784" y="32382"/>
                </a:lnTo>
                <a:lnTo>
                  <a:pt x="1396187" y="38379"/>
                </a:lnTo>
                <a:lnTo>
                  <a:pt x="1364496" y="32382"/>
                </a:lnTo>
                <a:lnTo>
                  <a:pt x="1342829" y="19189"/>
                </a:lnTo>
                <a:lnTo>
                  <a:pt x="1321193" y="5996"/>
                </a:lnTo>
                <a:lnTo>
                  <a:pt x="1289596" y="0"/>
                </a:lnTo>
                <a:lnTo>
                  <a:pt x="1257905" y="5996"/>
                </a:lnTo>
                <a:lnTo>
                  <a:pt x="1236238" y="19189"/>
                </a:lnTo>
                <a:lnTo>
                  <a:pt x="1214602" y="32382"/>
                </a:lnTo>
                <a:lnTo>
                  <a:pt x="1183005" y="38379"/>
                </a:lnTo>
                <a:lnTo>
                  <a:pt x="1151311" y="32382"/>
                </a:lnTo>
                <a:lnTo>
                  <a:pt x="1129626" y="19189"/>
                </a:lnTo>
                <a:lnTo>
                  <a:pt x="1107942" y="5996"/>
                </a:lnTo>
                <a:lnTo>
                  <a:pt x="1076248" y="0"/>
                </a:lnTo>
                <a:lnTo>
                  <a:pt x="1044651" y="5996"/>
                </a:lnTo>
                <a:lnTo>
                  <a:pt x="1023015" y="19189"/>
                </a:lnTo>
                <a:lnTo>
                  <a:pt x="1001348" y="32382"/>
                </a:lnTo>
                <a:lnTo>
                  <a:pt x="969657" y="38379"/>
                </a:lnTo>
                <a:lnTo>
                  <a:pt x="938059" y="32382"/>
                </a:lnTo>
                <a:lnTo>
                  <a:pt x="916424" y="19189"/>
                </a:lnTo>
                <a:lnTo>
                  <a:pt x="894757" y="5996"/>
                </a:lnTo>
                <a:lnTo>
                  <a:pt x="863066" y="0"/>
                </a:lnTo>
                <a:lnTo>
                  <a:pt x="831468" y="5996"/>
                </a:lnTo>
                <a:lnTo>
                  <a:pt x="809832" y="19189"/>
                </a:lnTo>
                <a:lnTo>
                  <a:pt x="788166" y="32382"/>
                </a:lnTo>
                <a:lnTo>
                  <a:pt x="756475" y="38379"/>
                </a:lnTo>
                <a:lnTo>
                  <a:pt x="724777" y="32382"/>
                </a:lnTo>
                <a:lnTo>
                  <a:pt x="703108" y="19189"/>
                </a:lnTo>
                <a:lnTo>
                  <a:pt x="681475" y="5996"/>
                </a:lnTo>
                <a:lnTo>
                  <a:pt x="649884" y="0"/>
                </a:lnTo>
                <a:lnTo>
                  <a:pt x="618186" y="5996"/>
                </a:lnTo>
                <a:lnTo>
                  <a:pt x="596517" y="19189"/>
                </a:lnTo>
                <a:lnTo>
                  <a:pt x="574883" y="32382"/>
                </a:lnTo>
                <a:lnTo>
                  <a:pt x="543293" y="38379"/>
                </a:lnTo>
                <a:lnTo>
                  <a:pt x="511595" y="32382"/>
                </a:lnTo>
                <a:lnTo>
                  <a:pt x="489926" y="19189"/>
                </a:lnTo>
                <a:lnTo>
                  <a:pt x="468292" y="5996"/>
                </a:lnTo>
                <a:lnTo>
                  <a:pt x="436702" y="0"/>
                </a:lnTo>
                <a:lnTo>
                  <a:pt x="405001" y="5996"/>
                </a:lnTo>
                <a:lnTo>
                  <a:pt x="383312" y="19189"/>
                </a:lnTo>
                <a:lnTo>
                  <a:pt x="361626" y="32382"/>
                </a:lnTo>
                <a:lnTo>
                  <a:pt x="329933" y="38379"/>
                </a:lnTo>
                <a:lnTo>
                  <a:pt x="298335" y="32382"/>
                </a:lnTo>
                <a:lnTo>
                  <a:pt x="276699" y="19189"/>
                </a:lnTo>
                <a:lnTo>
                  <a:pt x="255032" y="5996"/>
                </a:lnTo>
                <a:lnTo>
                  <a:pt x="223342" y="0"/>
                </a:lnTo>
                <a:lnTo>
                  <a:pt x="191744" y="5996"/>
                </a:lnTo>
                <a:lnTo>
                  <a:pt x="170108" y="19189"/>
                </a:lnTo>
                <a:lnTo>
                  <a:pt x="148441" y="32382"/>
                </a:lnTo>
                <a:lnTo>
                  <a:pt x="116751" y="38379"/>
                </a:lnTo>
                <a:lnTo>
                  <a:pt x="85060" y="32382"/>
                </a:lnTo>
                <a:lnTo>
                  <a:pt x="63393" y="19189"/>
                </a:lnTo>
                <a:lnTo>
                  <a:pt x="41757" y="5996"/>
                </a:lnTo>
                <a:lnTo>
                  <a:pt x="10160" y="0"/>
                </a:lnTo>
                <a:lnTo>
                  <a:pt x="6604" y="0"/>
                </a:lnTo>
                <a:lnTo>
                  <a:pt x="3213" y="177"/>
                </a:lnTo>
                <a:lnTo>
                  <a:pt x="0" y="533"/>
                </a:lnTo>
              </a:path>
            </a:pathLst>
          </a:custGeom>
          <a:ln w="6349">
            <a:solidFill>
              <a:srgbClr val="00305B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4" name="object 514"/>
          <p:cNvSpPr/>
          <p:nvPr/>
        </p:nvSpPr>
        <p:spPr>
          <a:xfrm>
            <a:off x="10069812" y="2007975"/>
            <a:ext cx="304964" cy="3258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5" name="object 515"/>
          <p:cNvSpPr/>
          <p:nvPr/>
        </p:nvSpPr>
        <p:spPr>
          <a:xfrm>
            <a:off x="10048426" y="2329477"/>
            <a:ext cx="326489" cy="0"/>
          </a:xfrm>
          <a:custGeom>
            <a:avLst/>
            <a:gdLst/>
            <a:ahLst/>
            <a:cxnLst/>
            <a:rect l="l" t="t" r="r" b="b"/>
            <a:pathLst>
              <a:path w="360045">
                <a:moveTo>
                  <a:pt x="0" y="0"/>
                </a:moveTo>
                <a:lnTo>
                  <a:pt x="35984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6" name="object 516"/>
          <p:cNvSpPr/>
          <p:nvPr/>
        </p:nvSpPr>
        <p:spPr>
          <a:xfrm>
            <a:off x="10037614" y="4488445"/>
            <a:ext cx="328495" cy="3262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7" name="object 517"/>
          <p:cNvSpPr/>
          <p:nvPr/>
        </p:nvSpPr>
        <p:spPr>
          <a:xfrm>
            <a:off x="6815184" y="3414269"/>
            <a:ext cx="14798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598" y="0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8" name="object 518"/>
          <p:cNvSpPr/>
          <p:nvPr/>
        </p:nvSpPr>
        <p:spPr>
          <a:xfrm>
            <a:off x="4686197" y="3789895"/>
            <a:ext cx="1411907" cy="557392"/>
          </a:xfrm>
          <a:custGeom>
            <a:avLst/>
            <a:gdLst/>
            <a:ahLst/>
            <a:cxnLst/>
            <a:rect l="l" t="t" r="r" b="b"/>
            <a:pathLst>
              <a:path w="1557020" h="614679">
                <a:moveTo>
                  <a:pt x="0" y="614514"/>
                </a:moveTo>
                <a:lnTo>
                  <a:pt x="1556473" y="614514"/>
                </a:lnTo>
                <a:lnTo>
                  <a:pt x="1556473" y="0"/>
                </a:lnTo>
              </a:path>
            </a:pathLst>
          </a:custGeom>
          <a:ln w="12699">
            <a:solidFill>
              <a:srgbClr val="6CC7E2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19" name="object 519"/>
          <p:cNvSpPr/>
          <p:nvPr/>
        </p:nvSpPr>
        <p:spPr>
          <a:xfrm>
            <a:off x="6590802" y="3789895"/>
            <a:ext cx="913823" cy="863728"/>
          </a:xfrm>
          <a:custGeom>
            <a:avLst/>
            <a:gdLst/>
            <a:ahLst/>
            <a:cxnLst/>
            <a:rect l="l" t="t" r="r" b="b"/>
            <a:pathLst>
              <a:path w="1007745" h="952500">
                <a:moveTo>
                  <a:pt x="1007643" y="952233"/>
                </a:moveTo>
                <a:lnTo>
                  <a:pt x="0" y="952233"/>
                </a:lnTo>
                <a:lnTo>
                  <a:pt x="0" y="0"/>
                </a:lnTo>
              </a:path>
            </a:pathLst>
          </a:custGeom>
          <a:ln w="12700">
            <a:solidFill>
              <a:srgbClr val="AED18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0" name="object 520"/>
          <p:cNvSpPr/>
          <p:nvPr/>
        </p:nvSpPr>
        <p:spPr>
          <a:xfrm>
            <a:off x="6526278" y="3414269"/>
            <a:ext cx="250481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96" y="0"/>
                </a:lnTo>
              </a:path>
            </a:pathLst>
          </a:custGeom>
          <a:ln w="6350">
            <a:solidFill>
              <a:srgbClr val="C9D8E9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1" name="object 521"/>
          <p:cNvSpPr txBox="1"/>
          <p:nvPr/>
        </p:nvSpPr>
        <p:spPr>
          <a:xfrm>
            <a:off x="993692" y="4456473"/>
            <a:ext cx="2384507" cy="16551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000" spc="-32" dirty="0">
                <a:latin typeface="Arial"/>
                <a:cs typeface="Arial"/>
              </a:rPr>
              <a:t>Строительство </a:t>
            </a:r>
            <a:r>
              <a:rPr sz="1000" spc="5" dirty="0">
                <a:latin typeface="Arial"/>
                <a:cs typeface="Arial"/>
              </a:rPr>
              <a:t>и</a:t>
            </a:r>
            <a:r>
              <a:rPr sz="1000" spc="-77" dirty="0">
                <a:latin typeface="Arial"/>
                <a:cs typeface="Arial"/>
              </a:rPr>
              <a:t> </a:t>
            </a:r>
            <a:r>
              <a:rPr sz="1000" spc="-27" dirty="0">
                <a:latin typeface="Arial"/>
                <a:cs typeface="Arial"/>
              </a:rPr>
              <a:t>модернизация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3663330" y="2765295"/>
            <a:ext cx="906953" cy="4425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lang="ru-RU" sz="2800" b="1" u="sng" spc="-73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12 </a:t>
            </a:r>
            <a:r>
              <a:rPr sz="907" b="1" u="sng" spc="-73" dirty="0" err="1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тыс</a:t>
            </a:r>
            <a:r>
              <a:rPr sz="907" b="1" u="sng" spc="-7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.</a:t>
            </a:r>
            <a:r>
              <a:rPr sz="907" b="1" u="sng" spc="-154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-7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шт</a:t>
            </a:r>
            <a:r>
              <a:rPr sz="907" b="1" spc="-73" dirty="0">
                <a:latin typeface="Arial"/>
                <a:cs typeface="Arial"/>
              </a:rPr>
              <a:t>.</a:t>
            </a:r>
            <a:endParaRPr sz="907" dirty="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4125193" y="3332353"/>
            <a:ext cx="366221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907" b="1" u="sng" spc="-8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млрд</a:t>
            </a:r>
            <a:r>
              <a:rPr sz="907" b="1" u="sng" spc="-118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$</a:t>
            </a:r>
            <a:endParaRPr sz="907" dirty="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951286" y="2754562"/>
            <a:ext cx="2898843" cy="30658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lnSpc>
                <a:spcPts val="762"/>
              </a:lnSpc>
            </a:pPr>
            <a:r>
              <a:rPr sz="1050" u="sng" spc="-150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2800" b="1" u="sng" spc="-404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  <a:p>
            <a:pPr marL="65643">
              <a:lnSpc>
                <a:spcPts val="458"/>
              </a:lnSpc>
            </a:pPr>
            <a:r>
              <a:rPr sz="1050" spc="-18" dirty="0">
                <a:latin typeface="Arial"/>
                <a:cs typeface="Arial"/>
              </a:rPr>
              <a:t>Количество </a:t>
            </a:r>
            <a:r>
              <a:rPr sz="1050" spc="-14" dirty="0">
                <a:latin typeface="Arial"/>
                <a:cs typeface="Arial"/>
              </a:rPr>
              <a:t>компаний</a:t>
            </a:r>
            <a:r>
              <a:rPr sz="1050" spc="-86" dirty="0">
                <a:latin typeface="Arial"/>
                <a:cs typeface="Arial"/>
              </a:rPr>
              <a:t> </a:t>
            </a:r>
            <a:r>
              <a:rPr sz="1050" spc="-14" dirty="0" err="1">
                <a:latin typeface="Arial"/>
                <a:cs typeface="Arial"/>
              </a:rPr>
              <a:t>экспортеров</a:t>
            </a:r>
            <a:r>
              <a:rPr sz="1050" spc="-14" dirty="0" smtClean="0">
                <a:latin typeface="Arial"/>
                <a:cs typeface="Arial"/>
              </a:rPr>
              <a:t>,</a:t>
            </a:r>
            <a:endParaRPr lang="ru-RU" sz="1050" spc="-14" dirty="0" smtClean="0">
              <a:latin typeface="Arial"/>
              <a:cs typeface="Arial"/>
            </a:endParaRPr>
          </a:p>
          <a:p>
            <a:pPr marL="65643">
              <a:lnSpc>
                <a:spcPts val="458"/>
              </a:lnSpc>
            </a:pPr>
            <a:endParaRPr lang="ru-RU" sz="1050" spc="-14" dirty="0">
              <a:latin typeface="Arial"/>
              <a:cs typeface="Arial"/>
            </a:endParaRPr>
          </a:p>
          <a:p>
            <a:pPr marL="65643">
              <a:lnSpc>
                <a:spcPts val="458"/>
              </a:lnSpc>
            </a:pPr>
            <a:r>
              <a:rPr lang="ru-RU" sz="1050" u="sng" spc="-27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охваченных </a:t>
            </a:r>
            <a:r>
              <a:rPr lang="ru-RU" sz="1050" u="sng" spc="-41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мерами </a:t>
            </a:r>
            <a:r>
              <a:rPr lang="ru-RU" sz="1050" u="sng" spc="-9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поддержки </a:t>
            </a:r>
            <a:r>
              <a:rPr lang="ru-RU" sz="1050" u="sng" spc="-14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экспорта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954929" y="3177648"/>
            <a:ext cx="3259810" cy="35787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5643">
              <a:lnSpc>
                <a:spcPts val="558"/>
              </a:lnSpc>
              <a:spcBef>
                <a:spcPts val="91"/>
              </a:spcBef>
            </a:pPr>
            <a:r>
              <a:rPr sz="1000" spc="-45" dirty="0">
                <a:latin typeface="Arial"/>
                <a:cs typeface="Arial"/>
              </a:rPr>
              <a:t>Объем </a:t>
            </a:r>
            <a:r>
              <a:rPr sz="1000" spc="-18" dirty="0">
                <a:latin typeface="Arial"/>
                <a:cs typeface="Arial"/>
              </a:rPr>
              <a:t>поддержанного</a:t>
            </a:r>
            <a:r>
              <a:rPr sz="1000" spc="-59" dirty="0">
                <a:latin typeface="Arial"/>
                <a:cs typeface="Arial"/>
              </a:rPr>
              <a:t> </a:t>
            </a:r>
            <a:r>
              <a:rPr sz="1000" spc="-14" dirty="0">
                <a:latin typeface="Arial"/>
                <a:cs typeface="Arial"/>
              </a:rPr>
              <a:t>экспорта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ts val="2081"/>
              </a:lnSpc>
            </a:pPr>
            <a:r>
              <a:rPr sz="1000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59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4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за </a:t>
            </a:r>
            <a:r>
              <a:rPr sz="1000" u="sng" spc="-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счет </a:t>
            </a:r>
            <a:r>
              <a:rPr sz="1000" u="sng" spc="-18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инструментов </a:t>
            </a:r>
            <a:r>
              <a:rPr sz="1000" u="sng" spc="-9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поддержки </a:t>
            </a:r>
            <a:r>
              <a:rPr sz="1000" u="sng" spc="-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РЭЦ</a:t>
            </a:r>
            <a:r>
              <a:rPr sz="1000" u="sng" spc="-19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1000" u="sng" spc="-181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— </a:t>
            </a:r>
            <a:r>
              <a:rPr lang="ru-RU" sz="1000" u="sng" spc="-181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                               </a:t>
            </a:r>
            <a:r>
              <a:rPr sz="2400" b="1" u="sng" spc="-82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25</a:t>
            </a:r>
            <a:r>
              <a:rPr sz="2400" b="1" u="sng" spc="-404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7510290" y="2377095"/>
            <a:ext cx="4012843" cy="705321"/>
          </a:xfrm>
          <a:prstGeom prst="rect">
            <a:avLst/>
          </a:prstGeom>
          <a:ln w="12700">
            <a:solidFill>
              <a:srgbClr val="C9D8E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065">
              <a:lnSpc>
                <a:spcPts val="2403"/>
              </a:lnSpc>
            </a:pPr>
            <a:r>
              <a:rPr sz="907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 </a:t>
            </a:r>
            <a:r>
              <a:rPr sz="1050" u="sng" spc="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О</a:t>
            </a:r>
            <a:r>
              <a:rPr sz="1050" u="sng" spc="-14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б</a:t>
            </a:r>
            <a:r>
              <a:rPr sz="1050" u="sng" spc="-118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ъ</a:t>
            </a:r>
            <a:r>
              <a:rPr sz="1050" u="sng" spc="-36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е</a:t>
            </a:r>
            <a:r>
              <a:rPr sz="1050" u="sng" spc="-59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</a:t>
            </a:r>
            <a:r>
              <a:rPr sz="1050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1050" u="sng" spc="18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э</a:t>
            </a:r>
            <a:r>
              <a:rPr sz="1050" u="sng" spc="-9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к</a:t>
            </a:r>
            <a:r>
              <a:rPr sz="1050" u="sng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спо</a:t>
            </a:r>
            <a:r>
              <a:rPr sz="1050" u="sng" spc="-18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рт</a:t>
            </a:r>
            <a:r>
              <a:rPr sz="1050" u="sng" spc="-91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а</a:t>
            </a:r>
            <a:r>
              <a:rPr sz="1050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1050" u="sng" spc="-32" dirty="0" err="1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промышленн</a:t>
            </a:r>
            <a:r>
              <a:rPr lang="ru-RU" sz="1050" u="sng" spc="-32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ой продукции</a:t>
            </a:r>
            <a:r>
              <a:rPr sz="1050" u="sng" spc="-63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41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20</a:t>
            </a:r>
            <a:r>
              <a:rPr sz="2000" b="1" u="sng" spc="9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5</a:t>
            </a:r>
            <a:r>
              <a:rPr sz="907" b="1" u="sng" spc="-8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мл</a:t>
            </a:r>
            <a:r>
              <a:rPr sz="907" b="1" u="sng" spc="-86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р</a:t>
            </a:r>
            <a:r>
              <a:rPr sz="907" b="1" u="sng" spc="-7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д</a:t>
            </a:r>
            <a:r>
              <a:rPr sz="907" b="1" u="sng" spc="-6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$</a:t>
            </a:r>
            <a:endParaRPr sz="907" dirty="0">
              <a:latin typeface="Arial"/>
              <a:cs typeface="Arial"/>
            </a:endParaRPr>
          </a:p>
          <a:p>
            <a:pPr marL="97889">
              <a:spcBef>
                <a:spcPts val="698"/>
              </a:spcBef>
            </a:pPr>
            <a:r>
              <a:rPr sz="1100" spc="-45" dirty="0">
                <a:latin typeface="Arial"/>
                <a:cs typeface="Arial"/>
              </a:rPr>
              <a:t>Объем </a:t>
            </a:r>
            <a:r>
              <a:rPr sz="1100" spc="-27" dirty="0">
                <a:latin typeface="Arial"/>
                <a:cs typeface="Arial"/>
              </a:rPr>
              <a:t>финансирования </a:t>
            </a:r>
            <a:r>
              <a:rPr sz="2000" b="1" spc="-9" dirty="0">
                <a:latin typeface="Arial"/>
                <a:cs typeface="Arial"/>
              </a:rPr>
              <a:t>420</a:t>
            </a:r>
            <a:r>
              <a:rPr b="1" spc="-9" dirty="0">
                <a:latin typeface="Arial"/>
                <a:cs typeface="Arial"/>
              </a:rPr>
              <a:t> </a:t>
            </a:r>
            <a:r>
              <a:rPr sz="907" b="1" spc="-82" dirty="0">
                <a:latin typeface="Arial"/>
                <a:cs typeface="Arial"/>
              </a:rPr>
              <a:t>млрд</a:t>
            </a:r>
            <a:r>
              <a:rPr sz="907" b="1" spc="-150" dirty="0">
                <a:latin typeface="Arial"/>
                <a:cs typeface="Arial"/>
              </a:rPr>
              <a:t> </a:t>
            </a:r>
            <a:r>
              <a:rPr sz="907" b="1" spc="-63" dirty="0">
                <a:latin typeface="Arial"/>
                <a:cs typeface="Arial"/>
              </a:rPr>
              <a:t>рублей</a:t>
            </a:r>
            <a:endParaRPr sz="907" dirty="0"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7592314" y="5136189"/>
            <a:ext cx="3008394" cy="34646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050" spc="-45" dirty="0">
                <a:latin typeface="Arial"/>
                <a:cs typeface="Arial"/>
              </a:rPr>
              <a:t>Объем </a:t>
            </a:r>
            <a:r>
              <a:rPr sz="1050" spc="-27" dirty="0">
                <a:latin typeface="Arial"/>
                <a:cs typeface="Arial"/>
              </a:rPr>
              <a:t>финансирования </a:t>
            </a:r>
            <a:r>
              <a:rPr sz="2176" b="1" u="sng" spc="-127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350</a:t>
            </a:r>
            <a:r>
              <a:rPr sz="1050" b="1" spc="-23" dirty="0">
                <a:latin typeface="Arial"/>
                <a:cs typeface="Arial"/>
              </a:rPr>
              <a:t> </a:t>
            </a:r>
            <a:r>
              <a:rPr sz="1050" b="1" spc="-82" dirty="0">
                <a:latin typeface="Arial"/>
                <a:cs typeface="Arial"/>
              </a:rPr>
              <a:t>млрд</a:t>
            </a:r>
            <a:r>
              <a:rPr sz="1050" b="1" spc="-145" dirty="0">
                <a:latin typeface="Arial"/>
                <a:cs typeface="Arial"/>
              </a:rPr>
              <a:t> </a:t>
            </a:r>
            <a:r>
              <a:rPr sz="1050" b="1" spc="-63" dirty="0">
                <a:latin typeface="Arial"/>
                <a:cs typeface="Arial"/>
              </a:rPr>
              <a:t>рублей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9577067" y="5006298"/>
            <a:ext cx="836088" cy="15121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  <a:tabLst>
                <a:tab pos="823996" algn="l"/>
              </a:tabLst>
            </a:pPr>
            <a:r>
              <a:rPr sz="907" b="1" u="sng" spc="-8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млрд</a:t>
            </a:r>
            <a:r>
              <a:rPr sz="907" b="1" u="sng" spc="-14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$	</a:t>
            </a:r>
            <a:endParaRPr sz="907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7522514" y="4854057"/>
            <a:ext cx="2032064" cy="2937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lnSpc>
                <a:spcPts val="712"/>
              </a:lnSpc>
              <a:spcBef>
                <a:spcPts val="91"/>
              </a:spcBef>
            </a:pPr>
            <a:r>
              <a:rPr sz="2176" b="1" u="sng" spc="-404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endParaRPr sz="2176" dirty="0">
              <a:latin typeface="Arial"/>
              <a:cs typeface="Arial"/>
            </a:endParaRPr>
          </a:p>
          <a:p>
            <a:pPr marL="40307">
              <a:lnSpc>
                <a:spcPts val="458"/>
              </a:lnSpc>
            </a:pPr>
            <a:r>
              <a:rPr sz="907" spc="-45" dirty="0">
                <a:latin typeface="Arial"/>
                <a:cs typeface="Arial"/>
              </a:rPr>
              <a:t>Объем </a:t>
            </a:r>
            <a:r>
              <a:rPr sz="907" spc="-14" dirty="0" err="1">
                <a:latin typeface="Arial"/>
                <a:cs typeface="Arial"/>
              </a:rPr>
              <a:t>экспорта</a:t>
            </a:r>
            <a:r>
              <a:rPr sz="907" spc="-63" dirty="0">
                <a:latin typeface="Arial"/>
                <a:cs typeface="Arial"/>
              </a:rPr>
              <a:t> </a:t>
            </a:r>
            <a:r>
              <a:rPr sz="907" dirty="0" err="1" smtClean="0">
                <a:latin typeface="Arial"/>
                <a:cs typeface="Arial"/>
              </a:rPr>
              <a:t>продукции</a:t>
            </a:r>
            <a:endParaRPr lang="ru-RU" sz="907" dirty="0" smtClean="0">
              <a:latin typeface="Arial"/>
              <a:cs typeface="Arial"/>
            </a:endParaRPr>
          </a:p>
          <a:p>
            <a:pPr marL="40307">
              <a:lnSpc>
                <a:spcPts val="458"/>
              </a:lnSpc>
            </a:pPr>
            <a:endParaRPr lang="ru-RU" sz="907" dirty="0" smtClean="0">
              <a:latin typeface="Arial"/>
              <a:cs typeface="Arial"/>
            </a:endParaRPr>
          </a:p>
          <a:p>
            <a:pPr marL="40307">
              <a:lnSpc>
                <a:spcPts val="458"/>
              </a:lnSpc>
            </a:pPr>
            <a:r>
              <a:rPr lang="ru-RU" sz="907" u="sng" spc="-2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агропромышленного </a:t>
            </a:r>
            <a:r>
              <a:rPr lang="ru-RU" sz="907" u="sng" spc="-18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комплекса </a:t>
            </a:r>
            <a:r>
              <a:rPr lang="ru-RU" sz="2176" b="1" u="sng" spc="-127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45</a:t>
            </a:r>
            <a:endParaRPr sz="2176" b="1" u="sng" spc="-127" dirty="0">
              <a:uFill>
                <a:solidFill>
                  <a:srgbClr val="C9D8E9"/>
                </a:solidFill>
              </a:uFill>
              <a:latin typeface="Arial"/>
              <a:cs typeface="Arial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952811" y="4451718"/>
            <a:ext cx="2856636" cy="104037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  <a:tabLst>
                <a:tab pos="2844541" algn="l"/>
              </a:tabLst>
            </a:pPr>
            <a:r>
              <a:rPr sz="907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 </a:t>
            </a:r>
            <a:r>
              <a:rPr sz="1000" u="sng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пунктов </a:t>
            </a:r>
            <a:r>
              <a:rPr sz="1000" u="sng" spc="-9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пропуска</a:t>
            </a:r>
            <a:r>
              <a:rPr sz="1000" u="sng" spc="-9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lang="ru-RU" sz="1000" u="sng" spc="-9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                           </a:t>
            </a:r>
            <a:r>
              <a:rPr sz="1000" u="sng" spc="-9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2176" b="1" u="sng" spc="-27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24</a:t>
            </a:r>
            <a:r>
              <a:rPr sz="2176" b="1" u="sng" spc="-38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-7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шт.	</a:t>
            </a:r>
            <a:endParaRPr sz="907" dirty="0">
              <a:latin typeface="Arial"/>
              <a:cs typeface="Arial"/>
            </a:endParaRPr>
          </a:p>
          <a:p>
            <a:pPr>
              <a:spcBef>
                <a:spcPts val="9"/>
              </a:spcBef>
              <a:tabLst>
                <a:tab pos="2844541" algn="l"/>
              </a:tabLst>
            </a:pPr>
            <a:r>
              <a:rPr sz="907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 </a:t>
            </a:r>
            <a:r>
              <a:rPr sz="1050" u="sng" spc="-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Принят </a:t>
            </a:r>
            <a:r>
              <a:rPr sz="1050" u="sng" spc="-2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пакет регуляторных </a:t>
            </a:r>
            <a:r>
              <a:rPr sz="1050" u="sng" spc="-32" dirty="0" err="1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мер</a:t>
            </a:r>
            <a:r>
              <a:rPr sz="1050" u="sng" spc="-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lang="ru-RU" sz="907" u="sng" spc="-181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- </a:t>
            </a:r>
            <a:r>
              <a:rPr sz="907" u="sng" spc="-181" dirty="0" smtClean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 </a:t>
            </a:r>
            <a:r>
              <a:rPr sz="2176" b="1" u="sng" spc="-7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2</a:t>
            </a:r>
            <a:r>
              <a:rPr sz="2176" b="1" u="sng" spc="-326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-7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шт.	</a:t>
            </a:r>
            <a:endParaRPr sz="907" dirty="0">
              <a:latin typeface="Arial"/>
              <a:cs typeface="Arial"/>
            </a:endParaRPr>
          </a:p>
          <a:p>
            <a:pPr marL="51824">
              <a:spcBef>
                <a:spcPts val="416"/>
              </a:spcBef>
            </a:pPr>
            <a:r>
              <a:rPr sz="1050" spc="-45" dirty="0">
                <a:latin typeface="Arial"/>
                <a:cs typeface="Arial"/>
              </a:rPr>
              <a:t>Объем </a:t>
            </a:r>
            <a:r>
              <a:rPr sz="1050" spc="-27" dirty="0">
                <a:latin typeface="Arial"/>
                <a:cs typeface="Arial"/>
              </a:rPr>
              <a:t>финансирования </a:t>
            </a:r>
            <a:r>
              <a:rPr sz="2000" b="1" spc="-32" dirty="0">
                <a:latin typeface="Arial"/>
                <a:cs typeface="Arial"/>
              </a:rPr>
              <a:t>22</a:t>
            </a:r>
            <a:r>
              <a:rPr sz="907" b="1" spc="-32" dirty="0">
                <a:latin typeface="Arial"/>
                <a:cs typeface="Arial"/>
              </a:rPr>
              <a:t> </a:t>
            </a:r>
            <a:r>
              <a:rPr sz="907" b="1" spc="-82" dirty="0">
                <a:latin typeface="Arial"/>
                <a:cs typeface="Arial"/>
              </a:rPr>
              <a:t>млрд</a:t>
            </a:r>
            <a:r>
              <a:rPr sz="907" b="1" spc="-113" dirty="0">
                <a:latin typeface="Arial"/>
                <a:cs typeface="Arial"/>
              </a:rPr>
              <a:t> </a:t>
            </a:r>
            <a:r>
              <a:rPr sz="907" b="1" spc="-63" dirty="0">
                <a:latin typeface="Arial"/>
                <a:cs typeface="Arial"/>
              </a:rPr>
              <a:t>рублей</a:t>
            </a:r>
            <a:endParaRPr sz="907" dirty="0">
              <a:latin typeface="Arial"/>
              <a:cs typeface="Arial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7510290" y="3620863"/>
            <a:ext cx="4012843" cy="779701"/>
          </a:xfrm>
          <a:prstGeom prst="rect">
            <a:avLst/>
          </a:prstGeom>
          <a:ln w="12700">
            <a:solidFill>
              <a:srgbClr val="C9D8E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186">
              <a:lnSpc>
                <a:spcPts val="2358"/>
              </a:lnSpc>
              <a:tabLst>
                <a:tab pos="2887727" algn="l"/>
              </a:tabLst>
            </a:pPr>
            <a:r>
              <a:rPr sz="907" u="sng" spc="-50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u="sng" spc="54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1100" u="sng" spc="-45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Объем </a:t>
            </a:r>
            <a:r>
              <a:rPr sz="1100" u="sng" spc="-14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экспорта </a:t>
            </a:r>
            <a:r>
              <a:rPr sz="1100" u="sng" spc="-23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услуг </a:t>
            </a:r>
            <a:r>
              <a:rPr sz="2176" b="1" u="sng" spc="-127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100</a:t>
            </a:r>
            <a:r>
              <a:rPr sz="2176" b="1" u="sng" spc="-494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 </a:t>
            </a:r>
            <a:r>
              <a:rPr sz="907" b="1" u="sng" spc="-8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млрд </a:t>
            </a:r>
            <a:r>
              <a:rPr sz="907" b="1" u="sng" spc="32" dirty="0">
                <a:uFill>
                  <a:solidFill>
                    <a:srgbClr val="C9D8E9"/>
                  </a:solidFill>
                </a:uFill>
                <a:latin typeface="Arial"/>
                <a:cs typeface="Arial"/>
              </a:rPr>
              <a:t>$	</a:t>
            </a:r>
            <a:endParaRPr sz="907" dirty="0">
              <a:latin typeface="Arial"/>
              <a:cs typeface="Arial"/>
            </a:endParaRPr>
          </a:p>
          <a:p>
            <a:pPr marL="108254">
              <a:spcBef>
                <a:spcPts val="821"/>
              </a:spcBef>
            </a:pPr>
            <a:r>
              <a:rPr sz="1100" spc="-45" dirty="0">
                <a:latin typeface="Arial"/>
                <a:cs typeface="Arial"/>
              </a:rPr>
              <a:t>Объем </a:t>
            </a:r>
            <a:r>
              <a:rPr sz="1100" spc="-27" dirty="0">
                <a:latin typeface="Arial"/>
                <a:cs typeface="Arial"/>
              </a:rPr>
              <a:t>финансирования </a:t>
            </a:r>
            <a:r>
              <a:rPr sz="2400" b="1" dirty="0">
                <a:latin typeface="Arial"/>
                <a:cs typeface="Arial"/>
              </a:rPr>
              <a:t>6 </a:t>
            </a:r>
            <a:r>
              <a:rPr sz="907" b="1" spc="-82" dirty="0">
                <a:latin typeface="Arial"/>
                <a:cs typeface="Arial"/>
              </a:rPr>
              <a:t>млрд</a:t>
            </a:r>
            <a:r>
              <a:rPr sz="907" b="1" spc="-159" dirty="0">
                <a:latin typeface="Arial"/>
                <a:cs typeface="Arial"/>
              </a:rPr>
              <a:t> </a:t>
            </a:r>
            <a:r>
              <a:rPr sz="907" b="1" spc="-63" dirty="0">
                <a:latin typeface="Arial"/>
                <a:cs typeface="Arial"/>
              </a:rPr>
              <a:t>рублей</a:t>
            </a:r>
            <a:endParaRPr sz="907" dirty="0">
              <a:latin typeface="Arial"/>
              <a:cs typeface="Arial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1019136" y="3541239"/>
            <a:ext cx="3489917" cy="25785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>
              <a:spcBef>
                <a:spcPts val="91"/>
              </a:spcBef>
            </a:pPr>
            <a:r>
              <a:rPr sz="1050" spc="-45" dirty="0">
                <a:latin typeface="Arial"/>
                <a:cs typeface="Arial"/>
              </a:rPr>
              <a:t>Объем </a:t>
            </a:r>
            <a:r>
              <a:rPr sz="1050" spc="-27" dirty="0">
                <a:latin typeface="Arial"/>
                <a:cs typeface="Arial"/>
              </a:rPr>
              <a:t>финансирования </a:t>
            </a:r>
            <a:r>
              <a:rPr sz="1600" b="1" spc="-54" dirty="0">
                <a:latin typeface="Arial"/>
                <a:cs typeface="Arial"/>
              </a:rPr>
              <a:t>158 </a:t>
            </a:r>
            <a:r>
              <a:rPr sz="1050" b="1" spc="-82" dirty="0">
                <a:latin typeface="Arial"/>
                <a:cs typeface="Arial"/>
              </a:rPr>
              <a:t>млрд</a:t>
            </a:r>
            <a:r>
              <a:rPr sz="1050" b="1" spc="-118" dirty="0">
                <a:latin typeface="Arial"/>
                <a:cs typeface="Arial"/>
              </a:rPr>
              <a:t> </a:t>
            </a:r>
            <a:r>
              <a:rPr sz="1050" b="1" spc="-63" dirty="0">
                <a:latin typeface="Arial"/>
                <a:cs typeface="Arial"/>
              </a:rPr>
              <a:t>рублей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33" name="object 2"/>
          <p:cNvSpPr txBox="1"/>
          <p:nvPr/>
        </p:nvSpPr>
        <p:spPr>
          <a:xfrm>
            <a:off x="875763" y="208815"/>
            <a:ext cx="365999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07" b="1" spc="14" dirty="0">
                <a:solidFill>
                  <a:srgbClr val="00305B"/>
                </a:solidFill>
                <a:latin typeface="Arial"/>
                <a:cs typeface="Arial"/>
              </a:rPr>
              <a:t>НАЦИОНАЛЬНЫЙ</a:t>
            </a:r>
            <a:r>
              <a:rPr sz="907" b="1" spc="-59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90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/>
            <a:r>
              <a:rPr sz="1360" b="1" spc="14" baseline="5555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907" b="1" spc="9" dirty="0">
                <a:solidFill>
                  <a:srgbClr val="00305B"/>
                </a:solidFill>
                <a:latin typeface="Arial"/>
                <a:cs typeface="Arial"/>
              </a:rPr>
              <a:t>МЕЖДУНАРОДНАЯ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КООПЕРАЦИЯ </a:t>
            </a:r>
            <a:r>
              <a:rPr sz="907" b="1" spc="63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907" b="1" spc="-18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1360" b="1" spc="-6" baseline="5555" dirty="0">
                <a:solidFill>
                  <a:srgbClr val="00305B"/>
                </a:solidFill>
                <a:latin typeface="Arial"/>
                <a:cs typeface="Arial"/>
              </a:rPr>
              <a:t>»</a:t>
            </a:r>
            <a:endParaRPr sz="136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23899" y="1678938"/>
            <a:ext cx="4082816" cy="2138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5343876" y="1694085"/>
            <a:ext cx="4006850" cy="2062480"/>
          </a:xfrm>
          <a:custGeom>
            <a:avLst/>
            <a:gdLst/>
            <a:ahLst/>
            <a:cxnLst/>
            <a:rect l="l" t="t" r="r" b="b"/>
            <a:pathLst>
              <a:path w="4006850" h="2062479">
                <a:moveTo>
                  <a:pt x="0" y="2061972"/>
                </a:moveTo>
                <a:lnTo>
                  <a:pt x="4006595" y="2061972"/>
                </a:lnTo>
                <a:lnTo>
                  <a:pt x="4006595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 sz="5000" dirty="0"/>
          </a:p>
        </p:txBody>
      </p:sp>
      <p:sp>
        <p:nvSpPr>
          <p:cNvPr id="5" name="object 5"/>
          <p:cNvSpPr/>
          <p:nvPr/>
        </p:nvSpPr>
        <p:spPr>
          <a:xfrm>
            <a:off x="5343876" y="1687552"/>
            <a:ext cx="4006850" cy="2062480"/>
          </a:xfrm>
          <a:custGeom>
            <a:avLst/>
            <a:gdLst/>
            <a:ahLst/>
            <a:cxnLst/>
            <a:rect l="l" t="t" r="r" b="b"/>
            <a:pathLst>
              <a:path w="4006850" h="2062479">
                <a:moveTo>
                  <a:pt x="0" y="2061972"/>
                </a:moveTo>
                <a:lnTo>
                  <a:pt x="4006595" y="2061972"/>
                </a:lnTo>
                <a:lnTo>
                  <a:pt x="4006595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5611120" y="1963196"/>
            <a:ext cx="3508375" cy="1297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920">
              <a:spcBef>
                <a:spcPts val="100"/>
              </a:spcBef>
            </a:pPr>
            <a:r>
              <a:rPr lang="en-US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   </a:t>
            </a:r>
            <a:r>
              <a:rPr b="1" spc="-10" dirty="0" smtClean="0">
                <a:solidFill>
                  <a:srgbClr val="FFFFFF"/>
                </a:solidFill>
                <a:latin typeface="Segoe UI"/>
                <a:cs typeface="Segoe UI"/>
              </a:rPr>
              <a:t>АГЕНТСКАЯ</a:t>
            </a:r>
            <a:r>
              <a:rPr b="1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b="1" dirty="0">
                <a:solidFill>
                  <a:srgbClr val="FFFFFF"/>
                </a:solidFill>
                <a:latin typeface="Segoe UI"/>
                <a:cs typeface="Segoe UI"/>
              </a:rPr>
              <a:t>ФУНКЦИЯ</a:t>
            </a:r>
            <a:endParaRPr dirty="0">
              <a:latin typeface="Segoe UI"/>
              <a:cs typeface="Segoe UI"/>
            </a:endParaRPr>
          </a:p>
          <a:p>
            <a:pPr marL="12700">
              <a:spcBef>
                <a:spcPts val="1490"/>
              </a:spcBef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Агент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по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распределению</a:t>
            </a:r>
            <a:r>
              <a:rPr sz="1600" b="1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субсидий</a:t>
            </a:r>
            <a:endParaRPr sz="1600" dirty="0">
              <a:latin typeface="Segoe UI"/>
              <a:cs typeface="Segoe UI"/>
            </a:endParaRPr>
          </a:p>
          <a:p>
            <a:pPr marL="12700">
              <a:spcBef>
                <a:spcPts val="265"/>
              </a:spcBef>
            </a:pP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Агент</a:t>
            </a:r>
            <a:r>
              <a:rPr sz="16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Правительства</a:t>
            </a:r>
            <a:endParaRPr sz="1600" dirty="0">
              <a:latin typeface="Segoe UI"/>
              <a:cs typeface="Segoe UI"/>
            </a:endParaRPr>
          </a:p>
          <a:p>
            <a:pPr marL="12700">
              <a:spcBef>
                <a:spcPts val="280"/>
              </a:spcBef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по 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предоставлению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услуг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54497" y="1869929"/>
            <a:ext cx="437515" cy="436880"/>
          </a:xfrm>
          <a:custGeom>
            <a:avLst/>
            <a:gdLst/>
            <a:ahLst/>
            <a:cxnLst/>
            <a:rect l="l" t="t" r="r" b="b"/>
            <a:pathLst>
              <a:path w="437515" h="436880">
                <a:moveTo>
                  <a:pt x="217677" y="0"/>
                </a:moveTo>
                <a:lnTo>
                  <a:pt x="173862" y="5079"/>
                </a:lnTo>
                <a:lnTo>
                  <a:pt x="132714" y="17779"/>
                </a:lnTo>
                <a:lnTo>
                  <a:pt x="95630" y="38100"/>
                </a:lnTo>
                <a:lnTo>
                  <a:pt x="63373" y="64769"/>
                </a:lnTo>
                <a:lnTo>
                  <a:pt x="36829" y="97789"/>
                </a:lnTo>
                <a:lnTo>
                  <a:pt x="16890" y="134619"/>
                </a:lnTo>
                <a:lnTo>
                  <a:pt x="4318" y="175259"/>
                </a:lnTo>
                <a:lnTo>
                  <a:pt x="0" y="219709"/>
                </a:lnTo>
                <a:lnTo>
                  <a:pt x="1270" y="242569"/>
                </a:lnTo>
                <a:lnTo>
                  <a:pt x="10159" y="284479"/>
                </a:lnTo>
                <a:lnTo>
                  <a:pt x="26924" y="323850"/>
                </a:lnTo>
                <a:lnTo>
                  <a:pt x="50546" y="358139"/>
                </a:lnTo>
                <a:lnTo>
                  <a:pt x="80390" y="388619"/>
                </a:lnTo>
                <a:lnTo>
                  <a:pt x="115315" y="411479"/>
                </a:lnTo>
                <a:lnTo>
                  <a:pt x="154685" y="427989"/>
                </a:lnTo>
                <a:lnTo>
                  <a:pt x="197357" y="436879"/>
                </a:lnTo>
                <a:lnTo>
                  <a:pt x="219709" y="436879"/>
                </a:lnTo>
                <a:lnTo>
                  <a:pt x="241934" y="435609"/>
                </a:lnTo>
                <a:lnTo>
                  <a:pt x="263651" y="433069"/>
                </a:lnTo>
                <a:lnTo>
                  <a:pt x="284606" y="426719"/>
                </a:lnTo>
                <a:lnTo>
                  <a:pt x="292633" y="424179"/>
                </a:lnTo>
                <a:lnTo>
                  <a:pt x="197993" y="424179"/>
                </a:lnTo>
                <a:lnTo>
                  <a:pt x="177546" y="420369"/>
                </a:lnTo>
                <a:lnTo>
                  <a:pt x="138810" y="408939"/>
                </a:lnTo>
                <a:lnTo>
                  <a:pt x="103758" y="389889"/>
                </a:lnTo>
                <a:lnTo>
                  <a:pt x="73278" y="364489"/>
                </a:lnTo>
                <a:lnTo>
                  <a:pt x="48132" y="334009"/>
                </a:lnTo>
                <a:lnTo>
                  <a:pt x="29082" y="299719"/>
                </a:lnTo>
                <a:lnTo>
                  <a:pt x="17018" y="260350"/>
                </a:lnTo>
                <a:lnTo>
                  <a:pt x="12700" y="219709"/>
                </a:lnTo>
                <a:lnTo>
                  <a:pt x="13715" y="198119"/>
                </a:lnTo>
                <a:lnTo>
                  <a:pt x="21844" y="157479"/>
                </a:lnTo>
                <a:lnTo>
                  <a:pt x="37464" y="120650"/>
                </a:lnTo>
                <a:lnTo>
                  <a:pt x="59562" y="87629"/>
                </a:lnTo>
                <a:lnTo>
                  <a:pt x="87502" y="59689"/>
                </a:lnTo>
                <a:lnTo>
                  <a:pt x="120269" y="38100"/>
                </a:lnTo>
                <a:lnTo>
                  <a:pt x="157099" y="22859"/>
                </a:lnTo>
                <a:lnTo>
                  <a:pt x="197357" y="13969"/>
                </a:lnTo>
                <a:lnTo>
                  <a:pt x="218312" y="12700"/>
                </a:lnTo>
                <a:lnTo>
                  <a:pt x="290830" y="12700"/>
                </a:lnTo>
                <a:lnTo>
                  <a:pt x="261874" y="3809"/>
                </a:lnTo>
                <a:lnTo>
                  <a:pt x="240029" y="1269"/>
                </a:lnTo>
                <a:lnTo>
                  <a:pt x="217677" y="0"/>
                </a:lnTo>
                <a:close/>
              </a:path>
              <a:path w="437515" h="436880">
                <a:moveTo>
                  <a:pt x="290830" y="12700"/>
                </a:moveTo>
                <a:lnTo>
                  <a:pt x="218312" y="12700"/>
                </a:lnTo>
                <a:lnTo>
                  <a:pt x="239395" y="13969"/>
                </a:lnTo>
                <a:lnTo>
                  <a:pt x="259969" y="16509"/>
                </a:lnTo>
                <a:lnTo>
                  <a:pt x="298576" y="29209"/>
                </a:lnTo>
                <a:lnTo>
                  <a:pt x="333628" y="48259"/>
                </a:lnTo>
                <a:lnTo>
                  <a:pt x="364108" y="72389"/>
                </a:lnTo>
                <a:lnTo>
                  <a:pt x="389381" y="102869"/>
                </a:lnTo>
                <a:lnTo>
                  <a:pt x="408304" y="138429"/>
                </a:lnTo>
                <a:lnTo>
                  <a:pt x="420370" y="176529"/>
                </a:lnTo>
                <a:lnTo>
                  <a:pt x="424616" y="217169"/>
                </a:lnTo>
                <a:lnTo>
                  <a:pt x="424628" y="219709"/>
                </a:lnTo>
                <a:lnTo>
                  <a:pt x="423672" y="240029"/>
                </a:lnTo>
                <a:lnTo>
                  <a:pt x="415544" y="279400"/>
                </a:lnTo>
                <a:lnTo>
                  <a:pt x="399923" y="316229"/>
                </a:lnTo>
                <a:lnTo>
                  <a:pt x="377951" y="349250"/>
                </a:lnTo>
                <a:lnTo>
                  <a:pt x="349884" y="377189"/>
                </a:lnTo>
                <a:lnTo>
                  <a:pt x="317119" y="400050"/>
                </a:lnTo>
                <a:lnTo>
                  <a:pt x="280288" y="415289"/>
                </a:lnTo>
                <a:lnTo>
                  <a:pt x="240029" y="424179"/>
                </a:lnTo>
                <a:lnTo>
                  <a:pt x="292633" y="424179"/>
                </a:lnTo>
                <a:lnTo>
                  <a:pt x="341756" y="400050"/>
                </a:lnTo>
                <a:lnTo>
                  <a:pt x="373887" y="373379"/>
                </a:lnTo>
                <a:lnTo>
                  <a:pt x="400557" y="340359"/>
                </a:lnTo>
                <a:lnTo>
                  <a:pt x="420497" y="303529"/>
                </a:lnTo>
                <a:lnTo>
                  <a:pt x="433070" y="261619"/>
                </a:lnTo>
                <a:lnTo>
                  <a:pt x="437387" y="217169"/>
                </a:lnTo>
                <a:lnTo>
                  <a:pt x="436118" y="195579"/>
                </a:lnTo>
                <a:lnTo>
                  <a:pt x="427227" y="152400"/>
                </a:lnTo>
                <a:lnTo>
                  <a:pt x="410463" y="114300"/>
                </a:lnTo>
                <a:lnTo>
                  <a:pt x="386842" y="78739"/>
                </a:lnTo>
                <a:lnTo>
                  <a:pt x="357124" y="49529"/>
                </a:lnTo>
                <a:lnTo>
                  <a:pt x="322072" y="26669"/>
                </a:lnTo>
                <a:lnTo>
                  <a:pt x="303022" y="16509"/>
                </a:lnTo>
                <a:lnTo>
                  <a:pt x="290830" y="12700"/>
                </a:lnTo>
                <a:close/>
              </a:path>
              <a:path w="437515" h="436880">
                <a:moveTo>
                  <a:pt x="219075" y="25400"/>
                </a:moveTo>
                <a:lnTo>
                  <a:pt x="180085" y="29209"/>
                </a:lnTo>
                <a:lnTo>
                  <a:pt x="126873" y="48259"/>
                </a:lnTo>
                <a:lnTo>
                  <a:pt x="82296" y="81279"/>
                </a:lnTo>
                <a:lnTo>
                  <a:pt x="48895" y="125729"/>
                </a:lnTo>
                <a:lnTo>
                  <a:pt x="34162" y="161289"/>
                </a:lnTo>
                <a:lnTo>
                  <a:pt x="25463" y="217169"/>
                </a:lnTo>
                <a:lnTo>
                  <a:pt x="25463" y="219709"/>
                </a:lnTo>
                <a:lnTo>
                  <a:pt x="29336" y="257809"/>
                </a:lnTo>
                <a:lnTo>
                  <a:pt x="48513" y="311150"/>
                </a:lnTo>
                <a:lnTo>
                  <a:pt x="81787" y="355600"/>
                </a:lnTo>
                <a:lnTo>
                  <a:pt x="126237" y="388619"/>
                </a:lnTo>
                <a:lnTo>
                  <a:pt x="198627" y="411479"/>
                </a:lnTo>
                <a:lnTo>
                  <a:pt x="238125" y="411479"/>
                </a:lnTo>
                <a:lnTo>
                  <a:pt x="275844" y="403859"/>
                </a:lnTo>
                <a:lnTo>
                  <a:pt x="290067" y="398779"/>
                </a:lnTo>
                <a:lnTo>
                  <a:pt x="199262" y="398779"/>
                </a:lnTo>
                <a:lnTo>
                  <a:pt x="164083" y="391159"/>
                </a:lnTo>
                <a:lnTo>
                  <a:pt x="116967" y="368300"/>
                </a:lnTo>
                <a:lnTo>
                  <a:pt x="78739" y="332739"/>
                </a:lnTo>
                <a:lnTo>
                  <a:pt x="51943" y="288289"/>
                </a:lnTo>
                <a:lnTo>
                  <a:pt x="38988" y="236219"/>
                </a:lnTo>
                <a:lnTo>
                  <a:pt x="38100" y="217169"/>
                </a:lnTo>
                <a:lnTo>
                  <a:pt x="39115" y="199389"/>
                </a:lnTo>
                <a:lnTo>
                  <a:pt x="52704" y="147319"/>
                </a:lnTo>
                <a:lnTo>
                  <a:pt x="79882" y="102869"/>
                </a:lnTo>
                <a:lnTo>
                  <a:pt x="118490" y="68579"/>
                </a:lnTo>
                <a:lnTo>
                  <a:pt x="165988" y="45719"/>
                </a:lnTo>
                <a:lnTo>
                  <a:pt x="219709" y="38100"/>
                </a:lnTo>
                <a:lnTo>
                  <a:pt x="287147" y="38100"/>
                </a:lnTo>
                <a:lnTo>
                  <a:pt x="276478" y="34289"/>
                </a:lnTo>
                <a:lnTo>
                  <a:pt x="258063" y="29209"/>
                </a:lnTo>
                <a:lnTo>
                  <a:pt x="238759" y="26669"/>
                </a:lnTo>
                <a:lnTo>
                  <a:pt x="219075" y="25400"/>
                </a:lnTo>
                <a:close/>
              </a:path>
              <a:path w="437515" h="436880">
                <a:moveTo>
                  <a:pt x="287147" y="38100"/>
                </a:moveTo>
                <a:lnTo>
                  <a:pt x="219709" y="38100"/>
                </a:lnTo>
                <a:lnTo>
                  <a:pt x="238125" y="39369"/>
                </a:lnTo>
                <a:lnTo>
                  <a:pt x="256158" y="41909"/>
                </a:lnTo>
                <a:lnTo>
                  <a:pt x="305561" y="60959"/>
                </a:lnTo>
                <a:lnTo>
                  <a:pt x="347090" y="91439"/>
                </a:lnTo>
                <a:lnTo>
                  <a:pt x="377951" y="133350"/>
                </a:lnTo>
                <a:lnTo>
                  <a:pt x="395731" y="182879"/>
                </a:lnTo>
                <a:lnTo>
                  <a:pt x="399287" y="219709"/>
                </a:lnTo>
                <a:lnTo>
                  <a:pt x="398272" y="238759"/>
                </a:lnTo>
                <a:lnTo>
                  <a:pt x="384682" y="289559"/>
                </a:lnTo>
                <a:lnTo>
                  <a:pt x="357504" y="334009"/>
                </a:lnTo>
                <a:lnTo>
                  <a:pt x="318897" y="369569"/>
                </a:lnTo>
                <a:lnTo>
                  <a:pt x="254253" y="396239"/>
                </a:lnTo>
                <a:lnTo>
                  <a:pt x="236220" y="398779"/>
                </a:lnTo>
                <a:lnTo>
                  <a:pt x="290067" y="398779"/>
                </a:lnTo>
                <a:lnTo>
                  <a:pt x="326517" y="379729"/>
                </a:lnTo>
                <a:lnTo>
                  <a:pt x="367664" y="341629"/>
                </a:lnTo>
                <a:lnTo>
                  <a:pt x="396621" y="294639"/>
                </a:lnTo>
                <a:lnTo>
                  <a:pt x="407924" y="257809"/>
                </a:lnTo>
                <a:lnTo>
                  <a:pt x="411987" y="219709"/>
                </a:lnTo>
                <a:lnTo>
                  <a:pt x="410972" y="199389"/>
                </a:lnTo>
                <a:lnTo>
                  <a:pt x="403478" y="161289"/>
                </a:lnTo>
                <a:lnTo>
                  <a:pt x="379095" y="110489"/>
                </a:lnTo>
                <a:lnTo>
                  <a:pt x="341883" y="69850"/>
                </a:lnTo>
                <a:lnTo>
                  <a:pt x="294258" y="40639"/>
                </a:lnTo>
                <a:lnTo>
                  <a:pt x="287147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8" name="object 8"/>
          <p:cNvSpPr txBox="1"/>
          <p:nvPr/>
        </p:nvSpPr>
        <p:spPr>
          <a:xfrm flipH="1">
            <a:off x="5833505" y="1861060"/>
            <a:ext cx="6277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2386" y="3245359"/>
            <a:ext cx="4756398" cy="311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0" name="object 10"/>
          <p:cNvSpPr/>
          <p:nvPr/>
        </p:nvSpPr>
        <p:spPr>
          <a:xfrm>
            <a:off x="808356" y="3111550"/>
            <a:ext cx="4689475" cy="3049905"/>
          </a:xfrm>
          <a:custGeom>
            <a:avLst/>
            <a:gdLst/>
            <a:ahLst/>
            <a:cxnLst/>
            <a:rect l="l" t="t" r="r" b="b"/>
            <a:pathLst>
              <a:path w="4689475" h="3049904">
                <a:moveTo>
                  <a:pt x="0" y="3049523"/>
                </a:moveTo>
                <a:lnTo>
                  <a:pt x="4689348" y="3049523"/>
                </a:lnTo>
                <a:lnTo>
                  <a:pt x="4689348" y="0"/>
                </a:lnTo>
                <a:lnTo>
                  <a:pt x="0" y="0"/>
                </a:lnTo>
                <a:lnTo>
                  <a:pt x="0" y="3049523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1" name="object 11"/>
          <p:cNvSpPr txBox="1"/>
          <p:nvPr/>
        </p:nvSpPr>
        <p:spPr>
          <a:xfrm>
            <a:off x="1333437" y="3238158"/>
            <a:ext cx="3801745" cy="1938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spcBef>
                <a:spcPts val="100"/>
              </a:spcBef>
            </a:pPr>
            <a:r>
              <a:rPr b="1" spc="-10" dirty="0">
                <a:solidFill>
                  <a:srgbClr val="932017"/>
                </a:solidFill>
                <a:latin typeface="Segoe UI"/>
                <a:cs typeface="Segoe UI"/>
              </a:rPr>
              <a:t>НЕФИНАНСОВАЯ</a:t>
            </a:r>
            <a:r>
              <a:rPr b="1" spc="-50" dirty="0">
                <a:solidFill>
                  <a:srgbClr val="932017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932017"/>
                </a:solidFill>
                <a:latin typeface="Segoe UI"/>
                <a:cs typeface="Segoe UI"/>
              </a:rPr>
              <a:t>ПОДДЕРЖКА</a:t>
            </a:r>
            <a:endParaRPr lang="ru-RU" dirty="0">
              <a:latin typeface="Segoe UI"/>
              <a:cs typeface="Segoe UI"/>
            </a:endParaRPr>
          </a:p>
          <a:p>
            <a:pPr marL="287020">
              <a:spcBef>
                <a:spcPts val="100"/>
              </a:spcBef>
            </a:pPr>
            <a:r>
              <a:rPr sz="1600" b="1" spc="-10" dirty="0" err="1">
                <a:solidFill>
                  <a:srgbClr val="0D2C53"/>
                </a:solidFill>
                <a:latin typeface="Segoe UI"/>
                <a:cs typeface="Segoe UI"/>
              </a:rPr>
              <a:t>Образовательные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 </a:t>
            </a:r>
            <a:r>
              <a:rPr sz="1600" b="1" spc="-5" dirty="0" err="1">
                <a:solidFill>
                  <a:srgbClr val="0D2C53"/>
                </a:solidFill>
                <a:latin typeface="Segoe UI"/>
                <a:cs typeface="Segoe UI"/>
              </a:rPr>
              <a:t>услуги</a:t>
            </a:r>
            <a:endParaRPr lang="ru-RU" sz="1600" b="1" spc="-5" dirty="0">
              <a:solidFill>
                <a:srgbClr val="0D2C53"/>
              </a:solidFill>
              <a:latin typeface="Segoe UI"/>
              <a:cs typeface="Segoe UI"/>
            </a:endParaRPr>
          </a:p>
          <a:p>
            <a:pPr marL="287020">
              <a:spcBef>
                <a:spcPts val="100"/>
              </a:spcBef>
            </a:pPr>
            <a:r>
              <a:rPr sz="1600" b="1" spc="-5" dirty="0" err="1">
                <a:solidFill>
                  <a:srgbClr val="0D2C53"/>
                </a:solidFill>
                <a:latin typeface="Segoe UI"/>
                <a:cs typeface="Segoe UI"/>
              </a:rPr>
              <a:t>Аналитика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 и</a:t>
            </a:r>
            <a:r>
              <a:rPr sz="1600" b="1" spc="-80" dirty="0">
                <a:solidFill>
                  <a:srgbClr val="0D2C53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исследования</a:t>
            </a:r>
            <a:endParaRPr sz="1600" dirty="0">
              <a:latin typeface="Segoe UI"/>
              <a:cs typeface="Segoe UI"/>
            </a:endParaRPr>
          </a:p>
          <a:p>
            <a:pPr marL="12700">
              <a:spcBef>
                <a:spcPts val="275"/>
              </a:spcBef>
            </a:pP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Продвижение на </a:t>
            </a:r>
            <a:r>
              <a:rPr sz="1600" b="1" spc="-5" dirty="0" err="1">
                <a:solidFill>
                  <a:srgbClr val="0D2C53"/>
                </a:solidFill>
                <a:latin typeface="Segoe UI"/>
                <a:cs typeface="Segoe UI"/>
              </a:rPr>
              <a:t>внешние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 </a:t>
            </a:r>
            <a:r>
              <a:rPr sz="1600" b="1" spc="-10" dirty="0" err="1">
                <a:solidFill>
                  <a:srgbClr val="0D2C53"/>
                </a:solidFill>
                <a:latin typeface="Segoe UI"/>
                <a:cs typeface="Segoe UI"/>
              </a:rPr>
              <a:t>рынки</a:t>
            </a:r>
            <a:endParaRPr lang="ru-RU" sz="1600" dirty="0">
              <a:latin typeface="Segoe UI"/>
              <a:cs typeface="Segoe UI"/>
            </a:endParaRPr>
          </a:p>
          <a:p>
            <a:pPr marL="12700">
              <a:spcBef>
                <a:spcPts val="275"/>
              </a:spcBef>
            </a:pPr>
            <a:r>
              <a:rPr sz="1600" b="1" spc="-10" dirty="0" err="1">
                <a:solidFill>
                  <a:srgbClr val="0D2C53"/>
                </a:solidFill>
                <a:latin typeface="Segoe UI"/>
                <a:cs typeface="Segoe UI"/>
              </a:rPr>
              <a:t>Сертификация</a:t>
            </a:r>
            <a:endParaRPr sz="1600" dirty="0">
              <a:latin typeface="Segoe UI"/>
              <a:cs typeface="Segoe UI"/>
            </a:endParaRPr>
          </a:p>
          <a:p>
            <a:pPr marL="12700" marR="443230">
              <a:lnSpc>
                <a:spcPct val="113700"/>
              </a:lnSpc>
              <a:spcBef>
                <a:spcPts val="10"/>
              </a:spcBef>
            </a:pPr>
            <a:r>
              <a:rPr sz="1600" b="1" spc="-10" dirty="0" err="1">
                <a:solidFill>
                  <a:srgbClr val="0D2C53"/>
                </a:solidFill>
                <a:latin typeface="Segoe UI"/>
                <a:cs typeface="Segoe UI"/>
              </a:rPr>
              <a:t>Поддержка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 </a:t>
            </a:r>
            <a:r>
              <a:rPr sz="1600" b="1" spc="-15" dirty="0">
                <a:solidFill>
                  <a:srgbClr val="0D2C53"/>
                </a:solidFill>
                <a:latin typeface="Segoe UI"/>
                <a:cs typeface="Segoe UI"/>
              </a:rPr>
              <a:t>экспортных 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поставок  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Программа «Made 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in</a:t>
            </a:r>
            <a:r>
              <a:rPr sz="1600" b="1" dirty="0">
                <a:solidFill>
                  <a:srgbClr val="0D2C53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Russia»</a:t>
            </a:r>
            <a:r>
              <a:rPr lang="ru-RU" sz="1600" b="1" spc="-5" dirty="0">
                <a:solidFill>
                  <a:srgbClr val="0D2C53"/>
                </a:solidFill>
                <a:latin typeface="Segoe UI"/>
                <a:cs typeface="Segoe UI"/>
              </a:rPr>
              <a:t> 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1610" y="3179690"/>
            <a:ext cx="492251" cy="545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3" name="object 13"/>
          <p:cNvSpPr/>
          <p:nvPr/>
        </p:nvSpPr>
        <p:spPr>
          <a:xfrm>
            <a:off x="3618104" y="5246917"/>
            <a:ext cx="1353312" cy="338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4" name="object 14"/>
          <p:cNvSpPr/>
          <p:nvPr/>
        </p:nvSpPr>
        <p:spPr>
          <a:xfrm>
            <a:off x="5754497" y="3580519"/>
            <a:ext cx="4494275" cy="2459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5" name="object 15"/>
          <p:cNvSpPr/>
          <p:nvPr/>
        </p:nvSpPr>
        <p:spPr>
          <a:xfrm>
            <a:off x="5699683" y="3437889"/>
            <a:ext cx="4409440" cy="2374900"/>
          </a:xfrm>
          <a:custGeom>
            <a:avLst/>
            <a:gdLst/>
            <a:ahLst/>
            <a:cxnLst/>
            <a:rect l="l" t="t" r="r" b="b"/>
            <a:pathLst>
              <a:path w="4409440" h="2374900">
                <a:moveTo>
                  <a:pt x="0" y="2374392"/>
                </a:moveTo>
                <a:lnTo>
                  <a:pt x="4408932" y="2374392"/>
                </a:lnTo>
                <a:lnTo>
                  <a:pt x="4408932" y="0"/>
                </a:lnTo>
                <a:lnTo>
                  <a:pt x="0" y="0"/>
                </a:lnTo>
                <a:lnTo>
                  <a:pt x="0" y="2374392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6" name="object 16"/>
          <p:cNvSpPr/>
          <p:nvPr/>
        </p:nvSpPr>
        <p:spPr>
          <a:xfrm>
            <a:off x="7929371" y="3915156"/>
            <a:ext cx="2305812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7" name="object 17"/>
          <p:cNvSpPr/>
          <p:nvPr/>
        </p:nvSpPr>
        <p:spPr>
          <a:xfrm>
            <a:off x="7996428" y="4226052"/>
            <a:ext cx="1197864" cy="213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8" name="object 18"/>
          <p:cNvSpPr/>
          <p:nvPr/>
        </p:nvSpPr>
        <p:spPr>
          <a:xfrm>
            <a:off x="6160008" y="3525011"/>
            <a:ext cx="445008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000"/>
          </a:p>
        </p:txBody>
      </p:sp>
      <p:sp>
        <p:nvSpPr>
          <p:cNvPr id="19" name="object 19"/>
          <p:cNvSpPr txBox="1"/>
          <p:nvPr/>
        </p:nvSpPr>
        <p:spPr>
          <a:xfrm>
            <a:off x="6498464" y="3553410"/>
            <a:ext cx="3419475" cy="162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spcBef>
                <a:spcPts val="100"/>
              </a:spcBef>
            </a:pPr>
            <a:r>
              <a:rPr b="1" spc="-10" dirty="0">
                <a:solidFill>
                  <a:srgbClr val="932017"/>
                </a:solidFill>
                <a:latin typeface="Segoe UI"/>
                <a:cs typeface="Segoe UI"/>
              </a:rPr>
              <a:t>ФИНАНСОВАЯ</a:t>
            </a:r>
            <a:r>
              <a:rPr b="1" spc="-45" dirty="0">
                <a:solidFill>
                  <a:srgbClr val="932017"/>
                </a:solidFill>
                <a:latin typeface="Segoe UI"/>
                <a:cs typeface="Segoe UI"/>
              </a:rPr>
              <a:t> </a:t>
            </a:r>
            <a:r>
              <a:rPr b="1" spc="-10" dirty="0">
                <a:solidFill>
                  <a:srgbClr val="932017"/>
                </a:solidFill>
                <a:latin typeface="Segoe UI"/>
                <a:cs typeface="Segoe UI"/>
              </a:rPr>
              <a:t>ПОДДЕРЖКА</a:t>
            </a:r>
            <a:endParaRPr dirty="0">
              <a:latin typeface="Segoe UI"/>
              <a:cs typeface="Segoe UI"/>
            </a:endParaRPr>
          </a:p>
          <a:p>
            <a:pPr marL="12700" marR="1685925">
              <a:lnSpc>
                <a:spcPct val="131200"/>
              </a:lnSpc>
            </a:pPr>
            <a:endParaRPr lang="ru-RU" sz="3400" dirty="0">
              <a:latin typeface="Times New Roman"/>
              <a:cs typeface="Times New Roman"/>
            </a:endParaRPr>
          </a:p>
          <a:p>
            <a:pPr marL="12700" marR="1685925">
              <a:lnSpc>
                <a:spcPct val="131200"/>
              </a:lnSpc>
            </a:pPr>
            <a:r>
              <a:rPr sz="1600" b="1" spc="-15" dirty="0" err="1">
                <a:solidFill>
                  <a:srgbClr val="0D2C53"/>
                </a:solidFill>
                <a:latin typeface="Segoe UI"/>
                <a:cs typeface="Segoe UI"/>
              </a:rPr>
              <a:t>Страхование</a:t>
            </a:r>
            <a:r>
              <a:rPr sz="1600" b="1" spc="-15" dirty="0">
                <a:solidFill>
                  <a:srgbClr val="0D2C53"/>
                </a:solidFill>
                <a:latin typeface="Segoe UI"/>
                <a:cs typeface="Segoe UI"/>
              </a:rPr>
              <a:t>  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Ф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и</a:t>
            </a:r>
            <a:r>
              <a:rPr sz="1600" b="1" spc="-20" dirty="0">
                <a:solidFill>
                  <a:srgbClr val="0D2C53"/>
                </a:solidFill>
                <a:latin typeface="Segoe UI"/>
                <a:cs typeface="Segoe UI"/>
              </a:rPr>
              <a:t>н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анс</a:t>
            </a:r>
            <a:r>
              <a:rPr sz="1600" b="1" spc="-15" dirty="0">
                <a:solidFill>
                  <a:srgbClr val="0D2C53"/>
                </a:solidFill>
                <a:latin typeface="Segoe UI"/>
                <a:cs typeface="Segoe UI"/>
              </a:rPr>
              <a:t>и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ро</a:t>
            </a:r>
            <a:r>
              <a:rPr sz="1600" b="1" spc="-15" dirty="0">
                <a:solidFill>
                  <a:srgbClr val="0D2C53"/>
                </a:solidFill>
                <a:latin typeface="Segoe UI"/>
                <a:cs typeface="Segoe UI"/>
              </a:rPr>
              <a:t>в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ан</a:t>
            </a:r>
            <a:r>
              <a:rPr sz="1600" b="1" spc="-15" dirty="0">
                <a:solidFill>
                  <a:srgbClr val="0D2C53"/>
                </a:solidFill>
                <a:latin typeface="Segoe UI"/>
                <a:cs typeface="Segoe UI"/>
              </a:rPr>
              <a:t>и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е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5339" y="5202156"/>
            <a:ext cx="9239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40" dirty="0">
                <a:solidFill>
                  <a:srgbClr val="0D2C53"/>
                </a:solidFill>
                <a:latin typeface="Segoe UI"/>
                <a:cs typeface="Segoe UI"/>
              </a:rPr>
              <a:t>Г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а</a:t>
            </a:r>
            <a:r>
              <a:rPr sz="1600" b="1" spc="-25" dirty="0">
                <a:solidFill>
                  <a:srgbClr val="0D2C53"/>
                </a:solidFill>
                <a:latin typeface="Segoe UI"/>
                <a:cs typeface="Segoe UI"/>
              </a:rPr>
              <a:t>р</a:t>
            </a:r>
            <a:r>
              <a:rPr sz="1600" b="1" spc="-5" dirty="0">
                <a:solidFill>
                  <a:srgbClr val="0D2C53"/>
                </a:solidFill>
                <a:latin typeface="Segoe UI"/>
                <a:cs typeface="Segoe UI"/>
              </a:rPr>
              <a:t>ан</a:t>
            </a:r>
            <a:r>
              <a:rPr sz="1600" b="1" spc="-20" dirty="0">
                <a:solidFill>
                  <a:srgbClr val="0D2C53"/>
                </a:solidFill>
                <a:latin typeface="Segoe UI"/>
                <a:cs typeface="Segoe UI"/>
              </a:rPr>
              <a:t>т</a:t>
            </a:r>
            <a:r>
              <a:rPr sz="1600" b="1" spc="-10" dirty="0">
                <a:solidFill>
                  <a:srgbClr val="0D2C53"/>
                </a:solidFill>
                <a:latin typeface="Segoe UI"/>
                <a:cs typeface="Segoe UI"/>
              </a:rPr>
              <a:t>ии</a:t>
            </a:r>
            <a:endParaRPr sz="1600" dirty="0">
              <a:latin typeface="Segoe UI"/>
              <a:cs typeface="Segoe UI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356" y="177203"/>
            <a:ext cx="3718882" cy="39017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10067" y="732459"/>
            <a:ext cx="510952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spc="-68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68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 </a:t>
            </a:r>
            <a:r>
              <a:rPr lang="ru-RU" sz="2000" spc="-68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долл. США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оказан</a:t>
            </a:r>
            <a:r>
              <a:rPr lang="ru-RU" sz="2000" spc="-68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одде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ржка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несырьевому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неэнергетическому экспорту группой компаний РЭЦ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Оказано содействие более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экспортерам</a:t>
            </a:r>
          </a:p>
        </p:txBody>
      </p:sp>
    </p:spTree>
    <p:extLst>
      <p:ext uri="{BB962C8B-B14F-4D97-AF65-F5344CB8AC3E}">
        <p14:creationId xmlns:p14="http://schemas.microsoft.com/office/powerpoint/2010/main" val="2301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4" y="920791"/>
            <a:ext cx="10833531" cy="1420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5" y="146849"/>
            <a:ext cx="3718882" cy="390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94" y="3246104"/>
            <a:ext cx="9815411" cy="365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44" y="2974729"/>
            <a:ext cx="524301" cy="273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470" y="3157624"/>
            <a:ext cx="3225064" cy="2371550"/>
          </a:xfrm>
          <a:prstGeom prst="rect">
            <a:avLst/>
          </a:prstGeom>
        </p:spPr>
      </p:pic>
      <p:pic>
        <p:nvPicPr>
          <p:cNvPr id="10" name="Picture 2" descr="http://aproekt.ucoz.net/12/i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97" y="306611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334" y="2454143"/>
            <a:ext cx="5328366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6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5" y="146849"/>
            <a:ext cx="3718882" cy="39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7942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3000" b="1" dirty="0">
                <a:solidFill>
                  <a:srgbClr val="05214B"/>
                </a:solidFill>
                <a:latin typeface="Arial"/>
                <a:cs typeface="Arial"/>
              </a:rPr>
              <a:t>Интерактивный портал </a:t>
            </a:r>
          </a:p>
          <a:p>
            <a:pPr lvl="0">
              <a:lnSpc>
                <a:spcPct val="80000"/>
              </a:lnSpc>
            </a:pPr>
            <a:r>
              <a:rPr lang="ru-RU" sz="3000" b="1" dirty="0">
                <a:solidFill>
                  <a:srgbClr val="05214B"/>
                </a:solidFill>
                <a:latin typeface="Arial"/>
                <a:cs typeface="Arial"/>
              </a:rPr>
              <a:t>«Навигатор по барьерам и требованиям рынков»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291" y="2323377"/>
            <a:ext cx="8229753" cy="3570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150" b="1" dirty="0">
                <a:solidFill>
                  <a:srgbClr val="05214B"/>
                </a:solidFill>
                <a:latin typeface="Arial"/>
                <a:cs typeface="Arial"/>
              </a:rPr>
              <a:t>размещены международные барьеры  и условия доступа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291" y="2814763"/>
            <a:ext cx="11088929" cy="1354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21917" tIns="60959" rIns="121917" bIns="60959">
            <a:spAutoFit/>
          </a:bodyPr>
          <a:lstStyle/>
          <a:p>
            <a:pPr marL="228595" indent="-228595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a typeface="Calibri"/>
                <a:cs typeface="Arial" panose="020B0604020202020204" pitchFamily="34" charset="0"/>
              </a:rPr>
              <a:t>ознакомиться с требованиями предъявляемыми на зарубежном рынке к конкретной продукции</a:t>
            </a:r>
          </a:p>
          <a:p>
            <a:pPr marL="228595" indent="-228595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a typeface="Calibri"/>
                <a:cs typeface="Arial" panose="020B0604020202020204" pitchFamily="34" charset="0"/>
              </a:rPr>
              <a:t>спрогнозировать финансовые затраты, связанные с пересечением этой продукции через таможенную границу </a:t>
            </a:r>
          </a:p>
          <a:p>
            <a:pPr marL="228595" indent="-228595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a typeface="Calibri"/>
                <a:cs typeface="Arial" panose="020B0604020202020204" pitchFamily="34" charset="0"/>
              </a:rPr>
              <a:t>в дальнейшем в Навигатор будет интегрирована база по импортным пошлинам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766951" y="4392699"/>
            <a:ext cx="3736915" cy="1198473"/>
          </a:xfrm>
          <a:prstGeom prst="homePlate">
            <a:avLst/>
          </a:prstGeom>
          <a:solidFill>
            <a:srgbClr val="CC0000"/>
          </a:solidFill>
          <a:ln>
            <a:solidFill>
              <a:srgbClr val="CC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поиск барьеров и требований внешних рынков может осуществляться по нескольким параметрам: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15150" y="4313899"/>
            <a:ext cx="48056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страна, </a:t>
            </a:r>
          </a:p>
          <a:p>
            <a:pPr marL="285750" indent="-285750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вид меры, </a:t>
            </a:r>
          </a:p>
          <a:p>
            <a:pPr marL="285750" indent="-285750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наименование продукции, </a:t>
            </a:r>
          </a:p>
          <a:p>
            <a:pPr marL="285750" indent="-285750">
              <a:buClr>
                <a:srgbClr val="0066CC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код ТН ВЭД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1484" y="5782698"/>
            <a:ext cx="2557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http://navigator.exportcenter.ru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65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763" y="208815"/>
            <a:ext cx="365999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07" b="1" spc="14" dirty="0">
                <a:solidFill>
                  <a:srgbClr val="00305B"/>
                </a:solidFill>
                <a:latin typeface="Arial"/>
                <a:cs typeface="Arial"/>
              </a:rPr>
              <a:t>НАЦИОНАЛЬНЫЙ</a:t>
            </a:r>
            <a:r>
              <a:rPr sz="907" b="1" spc="-59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90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/>
            <a:r>
              <a:rPr sz="1360" b="1" spc="14" baseline="5555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907" b="1" spc="9" dirty="0">
                <a:solidFill>
                  <a:srgbClr val="00305B"/>
                </a:solidFill>
                <a:latin typeface="Arial"/>
                <a:cs typeface="Arial"/>
              </a:rPr>
              <a:t>МЕЖДУНАРОДНАЯ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КООПЕРАЦИЯ </a:t>
            </a:r>
            <a:r>
              <a:rPr sz="907" b="1" spc="63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907" b="1" spc="-18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1360" b="1" spc="-6" baseline="5555" dirty="0">
                <a:solidFill>
                  <a:srgbClr val="00305B"/>
                </a:solidFill>
                <a:latin typeface="Arial"/>
                <a:cs typeface="Arial"/>
              </a:rPr>
              <a:t>»</a:t>
            </a:r>
            <a:endParaRPr sz="136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466" y="867747"/>
            <a:ext cx="664559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atin typeface="Arial"/>
                <a:cs typeface="Arial"/>
              </a:rPr>
              <a:t>Участие в выставках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281646" y="1303231"/>
            <a:ext cx="8305817" cy="4712218"/>
            <a:chOff x="844498" y="253787"/>
            <a:chExt cx="8305817" cy="471221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98" y="253787"/>
              <a:ext cx="8305817" cy="4712218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2133255" y="4836711"/>
              <a:ext cx="148391" cy="6905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155539" y="3007544"/>
            <a:ext cx="1059639" cy="461663"/>
            <a:chOff x="8351908" y="2148233"/>
            <a:chExt cx="1059639" cy="461663"/>
          </a:xfrm>
        </p:grpSpPr>
        <p:sp>
          <p:nvSpPr>
            <p:cNvPr id="11" name="TextBox 10"/>
            <p:cNvSpPr txBox="1"/>
            <p:nvPr/>
          </p:nvSpPr>
          <p:spPr>
            <a:xfrm>
              <a:off x="8351908" y="2148233"/>
              <a:ext cx="105963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SIAL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0"/>
            <a:stretch/>
          </p:blipFill>
          <p:spPr>
            <a:xfrm>
              <a:off x="8358724" y="2207814"/>
              <a:ext cx="245141" cy="164877"/>
            </a:xfrm>
            <a:prstGeom prst="rect">
              <a:avLst/>
            </a:prstGeom>
          </p:spPr>
        </p:pic>
      </p:grpSp>
      <p:sp>
        <p:nvSpPr>
          <p:cNvPr id="13" name="TextBox 4"/>
          <p:cNvSpPr txBox="1"/>
          <p:nvPr/>
        </p:nvSpPr>
        <p:spPr>
          <a:xfrm>
            <a:off x="9742858" y="5805268"/>
            <a:ext cx="9239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just">
              <a:defRPr sz="900">
                <a:solidFill>
                  <a:srgbClr val="1B5F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874349" y="3564793"/>
            <a:ext cx="2921694" cy="329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600" b="1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РЭЦ предлагает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экспортерам участие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крупнейших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международных</a:t>
            </a:r>
          </a:p>
          <a:p>
            <a:pPr algn="just"/>
            <a:r>
              <a:rPr lang="ru-RU" sz="16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выставках,</a:t>
            </a:r>
            <a:endParaRPr lang="ru-RU" sz="1600" spc="-68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которое субсидируется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соответствии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 постановлением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Правительства РФ № 488</a:t>
            </a:r>
          </a:p>
          <a:p>
            <a:pPr algn="just"/>
            <a:r>
              <a:rPr lang="ru-RU" sz="1600" b="1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размере 50% затрат</a:t>
            </a:r>
          </a:p>
          <a:p>
            <a:pPr algn="just"/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(80% для субъектов МСП)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250425" y="2352675"/>
            <a:ext cx="2319043" cy="461663"/>
            <a:chOff x="6199574" y="4081261"/>
            <a:chExt cx="2319043" cy="46166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10"/>
            <a:stretch/>
          </p:blipFill>
          <p:spPr>
            <a:xfrm>
              <a:off x="6199574" y="4142501"/>
              <a:ext cx="227000" cy="1525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199574" y="4081261"/>
              <a:ext cx="231904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GreenWeek</a:t>
              </a:r>
              <a:r>
                <a:rPr lang="ru-RU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Biofach</a:t>
              </a: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Anuga</a:t>
              </a:r>
              <a:endPara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516281" y="2446921"/>
            <a:ext cx="1269055" cy="461663"/>
            <a:chOff x="3805049" y="3142208"/>
            <a:chExt cx="1269055" cy="46166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64"/>
            <a:stretch/>
          </p:blipFill>
          <p:spPr>
            <a:xfrm>
              <a:off x="4405574" y="3205387"/>
              <a:ext cx="223573" cy="1506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05049" y="3142208"/>
              <a:ext cx="126905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SIAL</a:t>
              </a: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 </a:t>
              </a:r>
              <a:r>
                <a:rPr kumimoji="0" lang="ru-RU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    </a:t>
              </a:r>
              <a:r>
                <a:rPr kumimoji="0" lang="en-US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FI</a:t>
              </a:r>
              <a:r>
                <a:rPr kumimoji="0" lang="en-US" sz="12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 Europe</a:t>
              </a: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442647" y="3098144"/>
            <a:ext cx="1523472" cy="276997"/>
            <a:chOff x="6400800" y="2036029"/>
            <a:chExt cx="1523472" cy="276997"/>
          </a:xfrm>
        </p:grpSpPr>
        <p:sp>
          <p:nvSpPr>
            <p:cNvPr id="22" name="TextBox 21"/>
            <p:cNvSpPr txBox="1"/>
            <p:nvPr/>
          </p:nvSpPr>
          <p:spPr>
            <a:xfrm>
              <a:off x="6400800" y="2036029"/>
              <a:ext cx="152347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     </a:t>
              </a:r>
              <a:r>
                <a:rPr kumimoji="0" lang="en-US" sz="1200" b="0" i="0" u="none" strike="noStrike" cap="none" spc="0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Gu</a:t>
              </a:r>
              <a:r>
                <a:rPr kumimoji="0" lang="en-US" sz="1200" b="0" i="0" u="none" strike="noStrike" cap="none" spc="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l</a:t>
              </a:r>
              <a:r>
                <a:rPr kumimoji="0" lang="en-US" sz="1200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food</a:t>
              </a:r>
              <a:endParaRPr kumimoji="0" lang="en-US" sz="1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48"/>
            <a:stretch/>
          </p:blipFill>
          <p:spPr>
            <a:xfrm>
              <a:off x="6400800" y="2085532"/>
              <a:ext cx="236412" cy="160555"/>
            </a:xfrm>
            <a:prstGeom prst="rect">
              <a:avLst/>
            </a:prstGeom>
          </p:spPr>
        </p:pic>
      </p:grpSp>
      <p:sp>
        <p:nvSpPr>
          <p:cNvPr id="24" name="Прямоугольник 22"/>
          <p:cNvSpPr txBox="1"/>
          <p:nvPr/>
        </p:nvSpPr>
        <p:spPr>
          <a:xfrm>
            <a:off x="8414809" y="1396663"/>
            <a:ext cx="294058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dirty="0">
                <a:solidFill>
                  <a:schemeClr val="tx2">
                    <a:lumMod val="75000"/>
                  </a:schemeClr>
                </a:solidFill>
              </a:rPr>
              <a:t>https://www.exportcenter.ru/events/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39505" y="5112770"/>
            <a:ext cx="5459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Виды субсидируемых затрат:</a:t>
            </a:r>
          </a:p>
          <a:p>
            <a:pPr marL="179388" indent="-179388">
              <a:buFont typeface="Wingdings" panose="05000000000000000000" pitchFamily="2" charset="2"/>
              <a:buChar char="§"/>
              <a:defRPr sz="1200">
                <a:solidFill>
                  <a:srgbClr val="17375E"/>
                </a:solidFill>
              </a:defRPr>
            </a:pP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аренда площадей, монтаж стендов</a:t>
            </a:r>
          </a:p>
          <a:p>
            <a:pPr marL="179388" indent="-179388">
              <a:buFont typeface="Wingdings" panose="05000000000000000000" pitchFamily="2" charset="2"/>
              <a:buChar char="§"/>
              <a:defRPr sz="1200">
                <a:solidFill>
                  <a:srgbClr val="17375E"/>
                </a:solidFill>
              </a:defRPr>
            </a:pP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организация доставки и возврата образцов продукции</a:t>
            </a:r>
          </a:p>
          <a:p>
            <a:pPr marL="179388" indent="-179388">
              <a:buFont typeface="Wingdings" panose="05000000000000000000" pitchFamily="2" charset="2"/>
              <a:buChar char="§"/>
              <a:defRPr sz="1200">
                <a:solidFill>
                  <a:srgbClr val="17375E"/>
                </a:solidFill>
              </a:defRPr>
            </a:pP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организация и проведение специальных мероприятий по продвижению продукции, включая услуги переводчиков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751958">
            <a:off x="4528865" y="5328551"/>
            <a:ext cx="156308" cy="12620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559678" y="2803826"/>
            <a:ext cx="987180" cy="276997"/>
            <a:chOff x="8122530" y="1754382"/>
            <a:chExt cx="987180" cy="276997"/>
          </a:xfrm>
        </p:grpSpPr>
        <p:sp>
          <p:nvSpPr>
            <p:cNvPr id="28" name="TextBox 27"/>
            <p:cNvSpPr txBox="1"/>
            <p:nvPr/>
          </p:nvSpPr>
          <p:spPr>
            <a:xfrm>
              <a:off x="8369165" y="1754382"/>
              <a:ext cx="74054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FOODEX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530" y="1769804"/>
              <a:ext cx="325426" cy="244070"/>
            </a:xfrm>
            <a:prstGeom prst="rect">
              <a:avLst/>
            </a:prstGeom>
          </p:spPr>
        </p:pic>
      </p:grpSp>
      <p:sp>
        <p:nvSpPr>
          <p:cNvPr id="30" name="Номер слайда 1"/>
          <p:cNvSpPr txBox="1">
            <a:spLocks/>
          </p:cNvSpPr>
          <p:nvPr/>
        </p:nvSpPr>
        <p:spPr>
          <a:xfrm>
            <a:off x="10331007" y="5795421"/>
            <a:ext cx="158054" cy="2462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0F0A9D6C-082E-40AC-B353-45E9381E5FEE}" type="slidenum">
              <a:rPr lang="ru-RU" sz="1000" smtClean="0">
                <a:solidFill>
                  <a:schemeClr val="bg1"/>
                </a:solidFill>
              </a:rPr>
              <a:t>7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19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29824" y="1178798"/>
            <a:ext cx="8305817" cy="4712218"/>
            <a:chOff x="844498" y="253787"/>
            <a:chExt cx="8305817" cy="47122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98" y="253787"/>
              <a:ext cx="8305817" cy="4712218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133255" y="4836711"/>
              <a:ext cx="148391" cy="6905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0"/>
          <a:stretch/>
        </p:blipFill>
        <p:spPr>
          <a:xfrm>
            <a:off x="9298445" y="2896366"/>
            <a:ext cx="245141" cy="164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727" y="3334200"/>
            <a:ext cx="2921694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1600" b="1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РЭЦ предлагает</a:t>
            </a:r>
          </a:p>
          <a:p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экспортерам участие</a:t>
            </a:r>
          </a:p>
          <a:p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бизнес миссиях</a:t>
            </a:r>
            <a:b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 страны, наиболее</a:t>
            </a:r>
          </a:p>
          <a:p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перспективные </a:t>
            </a:r>
          </a:p>
          <a:p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 точки зрения поставок </a:t>
            </a:r>
            <a:r>
              <a:rPr lang="ru-RU" sz="16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российской продукции </a:t>
            </a:r>
          </a:p>
          <a:p>
            <a:r>
              <a:rPr lang="ru-RU" sz="1600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Участие </a:t>
            </a: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для экспортеров – </a:t>
            </a:r>
            <a:r>
              <a:rPr lang="ru-RU" sz="1600" spc="-68" dirty="0">
                <a:solidFill>
                  <a:srgbClr val="FF0000"/>
                </a:solidFill>
                <a:latin typeface="Arial"/>
                <a:cs typeface="Arial"/>
              </a:rPr>
              <a:t>бесплатное </a:t>
            </a: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(оплачиваются</a:t>
            </a:r>
          </a:p>
          <a:p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только перелет и проживание)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7578737" y="2976888"/>
            <a:ext cx="236412" cy="1605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52724" y="5345949"/>
            <a:ext cx="545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Бизнес миссии </a:t>
            </a:r>
            <a:r>
              <a:rPr lang="ru-RU" sz="1600" b="1" spc="-68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включают</a:t>
            </a:r>
            <a:r>
              <a:rPr lang="ru-RU" sz="1600" b="1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indent="-171450">
              <a:buFont typeface="Wingdings" panose="05000000000000000000" pitchFamily="2" charset="2"/>
              <a:buChar char="§"/>
            </a:pP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пленарное заседание и круглые столы с участием</a:t>
            </a:r>
          </a:p>
          <a:p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местного бизнеса и представителей органов власти</a:t>
            </a:r>
          </a:p>
          <a:p>
            <a:pPr indent="-171450">
              <a:buFont typeface="Wingdings" panose="05000000000000000000" pitchFamily="2" charset="2"/>
              <a:buChar char="§"/>
            </a:pPr>
            <a:r>
              <a:rPr lang="en-US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B2B</a:t>
            </a:r>
            <a:r>
              <a:rPr lang="ru-RU" sz="1600" spc="-68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-встречи с потенциальными покупателями</a:t>
            </a:r>
          </a:p>
        </p:txBody>
      </p:sp>
      <p:sp>
        <p:nvSpPr>
          <p:cNvPr id="9" name="Прямоугольник 8"/>
          <p:cNvSpPr/>
          <p:nvPr/>
        </p:nvSpPr>
        <p:spPr>
          <a:xfrm rot="1751958">
            <a:off x="4664955" y="5157792"/>
            <a:ext cx="156308" cy="12620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06" y="2836785"/>
            <a:ext cx="167834" cy="1678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057"/>
          <a:stretch/>
        </p:blipFill>
        <p:spPr>
          <a:xfrm>
            <a:off x="6736585" y="2520133"/>
            <a:ext cx="249994" cy="1686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>
          <a:xfrm>
            <a:off x="8224876" y="2987376"/>
            <a:ext cx="238163" cy="1604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368094" y="2956509"/>
            <a:ext cx="946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Египет,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Каир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10.2019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18531" y="2351883"/>
            <a:ext cx="8869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Узбекистан,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Ташкент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12.2019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852967" y="2638639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Индия, </a:t>
            </a: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Дели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25.11.2019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54096" y="2692868"/>
            <a:ext cx="8578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Китай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Циндао 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18-20.10.</a:t>
            </a:r>
            <a:r>
              <a:rPr lang="ru-RU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50176" y="193596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1"/>
          <a:stretch/>
        </p:blipFill>
        <p:spPr>
          <a:xfrm>
            <a:off x="9003732" y="3377073"/>
            <a:ext cx="256986" cy="15783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382687" y="3326602"/>
            <a:ext cx="8780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Вьетнам,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Хошимин, 17.09.2019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55905" y="3906254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Малайзия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11.2019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44278" y="3109818"/>
            <a:ext cx="899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ОАЭ, Д</a:t>
            </a:r>
            <a:r>
              <a:rPr lang="ru-RU" sz="10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убай</a:t>
            </a:r>
          </a:p>
          <a:p>
            <a:pPr algn="ctr"/>
            <a:r>
              <a:rPr lang="ru-RU" sz="1000" dirty="0" smtClean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11.2019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Номер слайда 1"/>
          <p:cNvSpPr txBox="1">
            <a:spLocks/>
          </p:cNvSpPr>
          <p:nvPr/>
        </p:nvSpPr>
        <p:spPr>
          <a:xfrm>
            <a:off x="10467097" y="5624662"/>
            <a:ext cx="158054" cy="246221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fld id="{0BA21DAE-6BB1-4CEA-A0F4-8116A056A0DB}" type="slidenum">
              <a:rPr lang="ru-RU" sz="1000" smtClean="0">
                <a:solidFill>
                  <a:schemeClr val="bg1"/>
                </a:solidFill>
              </a:rPr>
              <a:t>8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9712" y="935497"/>
            <a:ext cx="664559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atin typeface="Arial"/>
                <a:cs typeface="Arial"/>
              </a:rPr>
              <a:t>Бизнес</a:t>
            </a:r>
            <a:r>
              <a:rPr lang="ru-RU" sz="2000" b="1" cap="all" dirty="0">
                <a:latin typeface="Arial"/>
                <a:cs typeface="Arial"/>
                <a:sym typeface="Symbol" panose="05050102010706020507" pitchFamily="18" charset="2"/>
              </a:rPr>
              <a:t> </a:t>
            </a:r>
            <a:r>
              <a:rPr lang="ru-RU" sz="2000" b="1" cap="all" dirty="0">
                <a:latin typeface="Arial"/>
                <a:cs typeface="Arial"/>
              </a:rPr>
              <a:t>миссии</a:t>
            </a:r>
          </a:p>
        </p:txBody>
      </p:sp>
      <p:sp>
        <p:nvSpPr>
          <p:cNvPr id="30" name="object 2"/>
          <p:cNvSpPr txBox="1"/>
          <p:nvPr/>
        </p:nvSpPr>
        <p:spPr>
          <a:xfrm>
            <a:off x="875763" y="208815"/>
            <a:ext cx="365999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07" b="1" spc="14" dirty="0">
                <a:solidFill>
                  <a:srgbClr val="00305B"/>
                </a:solidFill>
                <a:latin typeface="Arial"/>
                <a:cs typeface="Arial"/>
              </a:rPr>
              <a:t>НАЦИОНАЛЬНЫЙ</a:t>
            </a:r>
            <a:r>
              <a:rPr sz="907" b="1" spc="-59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90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/>
            <a:r>
              <a:rPr sz="1360" b="1" spc="14" baseline="5555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907" b="1" spc="9" dirty="0">
                <a:solidFill>
                  <a:srgbClr val="00305B"/>
                </a:solidFill>
                <a:latin typeface="Arial"/>
                <a:cs typeface="Arial"/>
              </a:rPr>
              <a:t>МЕЖДУНАРОДНАЯ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КООПЕРАЦИЯ </a:t>
            </a:r>
            <a:r>
              <a:rPr sz="907" b="1" spc="63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907" b="1" spc="-18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1360" b="1" spc="-6" baseline="5555" dirty="0">
                <a:solidFill>
                  <a:srgbClr val="00305B"/>
                </a:solidFill>
                <a:latin typeface="Arial"/>
                <a:cs typeface="Arial"/>
              </a:rPr>
              <a:t>»</a:t>
            </a:r>
            <a:endParaRPr sz="136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8221" y="2611992"/>
            <a:ext cx="1048603" cy="4267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9452" y="4078319"/>
            <a:ext cx="762066" cy="4267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0367" y="2293359"/>
            <a:ext cx="842803" cy="47234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5578" y="2211882"/>
            <a:ext cx="957155" cy="4267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775" y="2084920"/>
            <a:ext cx="1109568" cy="4267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8581" y="3892930"/>
            <a:ext cx="1109568" cy="4267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6925" y="1808476"/>
            <a:ext cx="957155" cy="4267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39619" y="1882696"/>
            <a:ext cx="203156" cy="1241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8882" y="2418514"/>
            <a:ext cx="229830" cy="1566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16812" y="2171469"/>
            <a:ext cx="272310" cy="1361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76558" y="2336078"/>
            <a:ext cx="256880" cy="17125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01341" y="3963992"/>
            <a:ext cx="205602" cy="13706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92375" y="3934993"/>
            <a:ext cx="277198" cy="195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9319958" y="4068759"/>
            <a:ext cx="281348" cy="14171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650047" y="2467386"/>
            <a:ext cx="256880" cy="1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8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exportcenter.ru\all\GeneralDocuments\FO\Презентации\Клуб умелые ручки\фото с выставки РИФ и ПМЭФ\153A9401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" t="50000" r="5780"/>
          <a:stretch/>
        </p:blipFill>
        <p:spPr bwMode="auto">
          <a:xfrm>
            <a:off x="-1" y="900594"/>
            <a:ext cx="12192001" cy="46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907204"/>
            <a:ext cx="12192001" cy="697563"/>
          </a:xfrm>
          <a:solidFill>
            <a:schemeClr val="bg1">
              <a:alpha val="90000"/>
            </a:schemeClr>
          </a:solidFill>
        </p:spPr>
        <p:txBody>
          <a:bodyPr vert="horz" wrap="square" lIns="121920" tIns="60960" rIns="121920" bIns="60960" rtlCol="0" anchor="ctr">
            <a:spAutoFit/>
          </a:bodyPr>
          <a:lstStyle/>
          <a:p>
            <a:r>
              <a:rPr lang="ru-RU" sz="3733" dirty="0">
                <a:solidFill>
                  <a:sysClr val="windowText" lastClr="000000"/>
                </a:solidFill>
                <a:latin typeface="Bebas Neue Bold" panose="020B0606020202050201" pitchFamily="34" charset="-52"/>
                <a:ea typeface="Roboto" pitchFamily="2" charset="0"/>
              </a:rPr>
              <a:t>Выставочные мероприятия с обязательными </a:t>
            </a:r>
            <a:r>
              <a:rPr lang="en-US" sz="3733" dirty="0">
                <a:solidFill>
                  <a:sysClr val="windowText" lastClr="000000"/>
                </a:solidFill>
                <a:latin typeface="Bebas Neue Bold" panose="020B0606020202050201" pitchFamily="34" charset="-52"/>
                <a:ea typeface="Roboto" pitchFamily="2" charset="0"/>
              </a:rPr>
              <a:t>b2b </a:t>
            </a:r>
            <a:r>
              <a:rPr lang="ru-RU" sz="3733" dirty="0">
                <a:solidFill>
                  <a:sysClr val="windowText" lastClr="000000"/>
                </a:solidFill>
                <a:latin typeface="Bebas Neue Bold" panose="020B0606020202050201" pitchFamily="34" charset="-52"/>
                <a:ea typeface="Roboto" pitchFamily="2" charset="0"/>
              </a:rPr>
              <a:t>встречами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92A4F0-7642-9D4D-A9AA-54CBBE736BB9}"/>
              </a:ext>
            </a:extLst>
          </p:cNvPr>
          <p:cNvSpPr/>
          <p:nvPr/>
        </p:nvSpPr>
        <p:spPr>
          <a:xfrm>
            <a:off x="4654304" y="5574631"/>
            <a:ext cx="260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ru-RU" dirty="0">
                <a:solidFill>
                  <a:srgbClr val="002060"/>
                </a:solidFill>
                <a:latin typeface="Intro " panose="02000000000000000000" pitchFamily="50" charset="0"/>
              </a:rPr>
              <a:t>4 ФАКТОРА УСПЕХА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F006FEF4-3E77-6146-9F62-02C7ECA568B6}"/>
              </a:ext>
            </a:extLst>
          </p:cNvPr>
          <p:cNvGrpSpPr/>
          <p:nvPr/>
        </p:nvGrpSpPr>
        <p:grpSpPr>
          <a:xfrm>
            <a:off x="998324" y="5975730"/>
            <a:ext cx="10911201" cy="862606"/>
            <a:chOff x="587397" y="5853107"/>
            <a:chExt cx="10911201" cy="81904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68935AA8-2FF6-B04C-85B6-3E64B536518D}"/>
                </a:ext>
              </a:extLst>
            </p:cNvPr>
            <p:cNvGrpSpPr/>
            <p:nvPr/>
          </p:nvGrpSpPr>
          <p:grpSpPr>
            <a:xfrm>
              <a:off x="3411517" y="5897731"/>
              <a:ext cx="2647901" cy="774421"/>
              <a:chOff x="1855895" y="5930404"/>
              <a:chExt cx="2647901" cy="774421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542B7B38-59EF-2E44-925E-B98B5ED439B4}"/>
                  </a:ext>
                </a:extLst>
              </p:cNvPr>
              <p:cNvSpPr/>
              <p:nvPr/>
            </p:nvSpPr>
            <p:spPr>
              <a:xfrm>
                <a:off x="2493468" y="5930404"/>
                <a:ext cx="2010328" cy="774421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914377">
                  <a:spcAft>
                    <a:spcPts val="600"/>
                  </a:spcAft>
                  <a:defRPr/>
                </a:pPr>
                <a:r>
                  <a:rPr lang="ru-RU" sz="1400" dirty="0" err="1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Брендированные</a:t>
                </a:r>
                <a:r>
                  <a:rPr lang="ru-RU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групповые стенды </a:t>
                </a:r>
              </a:p>
              <a:p>
                <a:pPr defTabSz="914377">
                  <a:spcAft>
                    <a:spcPts val="600"/>
                  </a:spcAft>
                  <a:defRPr/>
                </a:pPr>
                <a:endParaRPr lang="ru-RU" sz="1400" dirty="0">
                  <a:solidFill>
                    <a:srgbClr val="44546A">
                      <a:lumMod val="75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C216BB21-888B-DA40-8517-772738158EB7}"/>
                  </a:ext>
                </a:extLst>
              </p:cNvPr>
              <p:cNvSpPr/>
              <p:nvPr/>
            </p:nvSpPr>
            <p:spPr>
              <a:xfrm>
                <a:off x="1855895" y="6038113"/>
                <a:ext cx="461358" cy="461358"/>
              </a:xfrm>
              <a:prstGeom prst="ellipse">
                <a:avLst/>
              </a:prstGeom>
              <a:noFill/>
              <a:ln w="19050">
                <a:solidFill>
                  <a:srgbClr val="22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ru-RU" sz="1400" dirty="0">
                    <a:solidFill>
                      <a:srgbClr val="2270B8"/>
                    </a:solidFill>
                    <a:latin typeface="Intro " panose="02000000000000000000" pitchFamily="50" charset="0"/>
                  </a:rPr>
                  <a:t>2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E5C2733D-8CEE-6F48-BEBD-CCD868ED08CB}"/>
                </a:ext>
              </a:extLst>
            </p:cNvPr>
            <p:cNvGrpSpPr/>
            <p:nvPr/>
          </p:nvGrpSpPr>
          <p:grpSpPr>
            <a:xfrm>
              <a:off x="587397" y="5853107"/>
              <a:ext cx="2647900" cy="701362"/>
              <a:chOff x="1855895" y="5885780"/>
              <a:chExt cx="2647900" cy="701362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="" id="{8E90EE8B-B5F1-A948-AEA9-1D1083627EC8}"/>
                  </a:ext>
                </a:extLst>
              </p:cNvPr>
              <p:cNvSpPr/>
              <p:nvPr/>
            </p:nvSpPr>
            <p:spPr>
              <a:xfrm>
                <a:off x="2493467" y="5885780"/>
                <a:ext cx="2010328" cy="70136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914377">
                  <a:spcAft>
                    <a:spcPts val="600"/>
                  </a:spcAft>
                  <a:defRPr/>
                </a:pPr>
                <a:r>
                  <a:rPr lang="ru-RU" sz="1400" dirty="0" err="1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Скоринг</a:t>
                </a:r>
                <a:r>
                  <a:rPr lang="ru-RU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участников и перечня мероприятий</a:t>
                </a:r>
                <a:endParaRPr lang="en-US" sz="1400" dirty="0">
                  <a:solidFill>
                    <a:srgbClr val="44546A">
                      <a:lumMod val="75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AA362624-7F77-B541-B8CE-C648BB6400C3}"/>
                  </a:ext>
                </a:extLst>
              </p:cNvPr>
              <p:cNvSpPr/>
              <p:nvPr/>
            </p:nvSpPr>
            <p:spPr>
              <a:xfrm>
                <a:off x="1855895" y="6038113"/>
                <a:ext cx="461358" cy="461358"/>
              </a:xfrm>
              <a:prstGeom prst="ellipse">
                <a:avLst/>
              </a:prstGeom>
              <a:noFill/>
              <a:ln w="19050">
                <a:solidFill>
                  <a:srgbClr val="22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ru-RU" sz="1400" dirty="0">
                    <a:solidFill>
                      <a:srgbClr val="2270B8"/>
                    </a:solidFill>
                    <a:latin typeface="Intro " panose="02000000000000000000" pitchFamily="50" charset="0"/>
                  </a:rPr>
                  <a:t>1</a:t>
                </a: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66DC0AF-4132-4645-97C0-DD34A4D48EEE}"/>
                </a:ext>
              </a:extLst>
            </p:cNvPr>
            <p:cNvGrpSpPr/>
            <p:nvPr/>
          </p:nvGrpSpPr>
          <p:grpSpPr>
            <a:xfrm>
              <a:off x="6235637" y="5898681"/>
              <a:ext cx="2438840" cy="701362"/>
              <a:chOff x="1855895" y="5931354"/>
              <a:chExt cx="2438840" cy="701362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4CB096AC-3614-E647-923E-069F83157D51}"/>
                  </a:ext>
                </a:extLst>
              </p:cNvPr>
              <p:cNvSpPr/>
              <p:nvPr/>
            </p:nvSpPr>
            <p:spPr>
              <a:xfrm>
                <a:off x="2493470" y="5931354"/>
                <a:ext cx="1801265" cy="701362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914377">
                  <a:spcAft>
                    <a:spcPts val="600"/>
                  </a:spcAft>
                  <a:defRPr/>
                </a:pPr>
                <a:r>
                  <a:rPr lang="ru-RU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Бизнес-мэтчинг</a:t>
                </a:r>
                <a:r>
                  <a:rPr lang="en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:r>
                  <a:rPr lang="ru-RU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организация </a:t>
                </a:r>
                <a:r>
                  <a:rPr lang="en-US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B2B </a:t>
                </a:r>
                <a:r>
                  <a:rPr lang="ru-RU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контактов</a:t>
                </a: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xmlns="" id="{AF9923FF-C13F-FA40-99BC-398A952A7F01}"/>
                  </a:ext>
                </a:extLst>
              </p:cNvPr>
              <p:cNvSpPr/>
              <p:nvPr/>
            </p:nvSpPr>
            <p:spPr>
              <a:xfrm>
                <a:off x="1855895" y="6038113"/>
                <a:ext cx="461358" cy="461358"/>
              </a:xfrm>
              <a:prstGeom prst="ellipse">
                <a:avLst/>
              </a:prstGeom>
              <a:noFill/>
              <a:ln w="19050">
                <a:solidFill>
                  <a:srgbClr val="22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ru-RU" sz="1400" dirty="0">
                    <a:solidFill>
                      <a:srgbClr val="2270B8"/>
                    </a:solidFill>
                    <a:latin typeface="Intro " panose="02000000000000000000" pitchFamily="50" charset="0"/>
                  </a:rPr>
                  <a:t>3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BF8D354F-ED87-374F-99A7-54EFCEAB532F}"/>
                </a:ext>
              </a:extLst>
            </p:cNvPr>
            <p:cNvGrpSpPr/>
            <p:nvPr/>
          </p:nvGrpSpPr>
          <p:grpSpPr>
            <a:xfrm>
              <a:off x="9059758" y="6000964"/>
              <a:ext cx="2438840" cy="496798"/>
              <a:chOff x="1855895" y="6033637"/>
              <a:chExt cx="2438840" cy="496798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CFF25C79-804B-D94C-9122-53CB0667B694}"/>
                  </a:ext>
                </a:extLst>
              </p:cNvPr>
              <p:cNvSpPr/>
              <p:nvPr/>
            </p:nvSpPr>
            <p:spPr>
              <a:xfrm>
                <a:off x="2493470" y="6033637"/>
                <a:ext cx="1801265" cy="49679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defTabSz="914377">
                  <a:spcAft>
                    <a:spcPts val="600"/>
                  </a:spcAft>
                  <a:defRPr/>
                </a:pPr>
                <a:r>
                  <a:rPr lang="ru-RU" sz="1400" dirty="0">
                    <a:solidFill>
                      <a:srgbClr val="44546A">
                        <a:lumMod val="75000"/>
                      </a:srgb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Мониторинг результатов</a:t>
                </a:r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xmlns="" id="{3AD1E2B7-F524-1544-A4DA-C6DE10ED92C9}"/>
                  </a:ext>
                </a:extLst>
              </p:cNvPr>
              <p:cNvSpPr/>
              <p:nvPr/>
            </p:nvSpPr>
            <p:spPr>
              <a:xfrm>
                <a:off x="1855895" y="6038113"/>
                <a:ext cx="461358" cy="461358"/>
              </a:xfrm>
              <a:prstGeom prst="ellipse">
                <a:avLst/>
              </a:prstGeom>
              <a:noFill/>
              <a:ln w="19050">
                <a:solidFill>
                  <a:srgbClr val="2270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ru-RU" sz="1400" dirty="0">
                    <a:solidFill>
                      <a:srgbClr val="2270B8"/>
                    </a:solidFill>
                    <a:latin typeface="Intro " panose="02000000000000000000" pitchFamily="50" charset="0"/>
                  </a:rPr>
                  <a:t>4</a:t>
                </a:r>
              </a:p>
            </p:txBody>
          </p:sp>
        </p:grpSp>
      </p:grpSp>
      <p:sp>
        <p:nvSpPr>
          <p:cNvPr id="22" name="object 2"/>
          <p:cNvSpPr txBox="1"/>
          <p:nvPr/>
        </p:nvSpPr>
        <p:spPr>
          <a:xfrm>
            <a:off x="875763" y="208815"/>
            <a:ext cx="3659994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07" b="1" spc="14" dirty="0">
                <a:solidFill>
                  <a:srgbClr val="00305B"/>
                </a:solidFill>
                <a:latin typeface="Arial"/>
                <a:cs typeface="Arial"/>
              </a:rPr>
              <a:t>НАЦИОНАЛЬНЫЙ</a:t>
            </a:r>
            <a:r>
              <a:rPr sz="907" b="1" spc="-59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ПРОЕКТ</a:t>
            </a:r>
            <a:endParaRPr sz="907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/>
            <a:r>
              <a:rPr sz="1360" b="1" spc="14" baseline="5555" dirty="0">
                <a:solidFill>
                  <a:srgbClr val="00305B"/>
                </a:solidFill>
                <a:latin typeface="Arial"/>
                <a:cs typeface="Arial"/>
              </a:rPr>
              <a:t>«</a:t>
            </a:r>
            <a:r>
              <a:rPr sz="907" b="1" spc="9" dirty="0">
                <a:solidFill>
                  <a:srgbClr val="00305B"/>
                </a:solidFill>
                <a:latin typeface="Arial"/>
                <a:cs typeface="Arial"/>
              </a:rPr>
              <a:t>МЕЖДУНАРОДНАЯ </a:t>
            </a:r>
            <a:r>
              <a:rPr sz="907" b="1" dirty="0">
                <a:solidFill>
                  <a:srgbClr val="00305B"/>
                </a:solidFill>
                <a:latin typeface="Arial"/>
                <a:cs typeface="Arial"/>
              </a:rPr>
              <a:t>КООПЕРАЦИЯ </a:t>
            </a:r>
            <a:r>
              <a:rPr sz="907" b="1" spc="63" dirty="0">
                <a:solidFill>
                  <a:srgbClr val="00305B"/>
                </a:solidFill>
                <a:latin typeface="Arial"/>
                <a:cs typeface="Arial"/>
              </a:rPr>
              <a:t>И</a:t>
            </a:r>
            <a:r>
              <a:rPr sz="907" b="1" spc="-181" dirty="0">
                <a:solidFill>
                  <a:srgbClr val="00305B"/>
                </a:solidFill>
                <a:latin typeface="Arial"/>
                <a:cs typeface="Arial"/>
              </a:rPr>
              <a:t> </a:t>
            </a:r>
            <a:r>
              <a:rPr sz="907" b="1" spc="-5" dirty="0">
                <a:solidFill>
                  <a:srgbClr val="00305B"/>
                </a:solidFill>
                <a:latin typeface="Arial"/>
                <a:cs typeface="Arial"/>
              </a:rPr>
              <a:t>ЭКСПОРТ</a:t>
            </a:r>
            <a:r>
              <a:rPr sz="1360" b="1" spc="-6" baseline="5555" dirty="0">
                <a:solidFill>
                  <a:srgbClr val="00305B"/>
                </a:solidFill>
                <a:latin typeface="Arial"/>
                <a:cs typeface="Arial"/>
              </a:rPr>
              <a:t>»</a:t>
            </a:r>
            <a:endParaRPr sz="1360" baseline="5555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7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0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0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0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7696</TotalTime>
  <Words>1367</Words>
  <Application>Microsoft Office PowerPoint</Application>
  <PresentationFormat>Широкоэкранный</PresentationFormat>
  <Paragraphs>303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Arial</vt:lpstr>
      <vt:lpstr>Bebas Neue Bold</vt:lpstr>
      <vt:lpstr>Calibri</vt:lpstr>
      <vt:lpstr>Century Gothic</vt:lpstr>
      <vt:lpstr>Helvetica</vt:lpstr>
      <vt:lpstr>Helvetica Light</vt:lpstr>
      <vt:lpstr>Intro </vt:lpstr>
      <vt:lpstr>Roboto</vt:lpstr>
      <vt:lpstr>Roboto Condensed</vt:lpstr>
      <vt:lpstr>Segoe UI</vt:lpstr>
      <vt:lpstr>Symbol</vt:lpstr>
      <vt:lpstr>Times New Roman</vt:lpstr>
      <vt:lpstr>Trebuchet MS</vt:lpstr>
      <vt:lpstr>Wingdings</vt:lpstr>
      <vt:lpstr>1_Office Theme</vt:lpstr>
      <vt:lpstr>2_Office Theme</vt:lpstr>
      <vt:lpstr>4_Office Theme</vt:lpstr>
      <vt:lpstr>Специальное оформление</vt:lpstr>
      <vt:lpstr> Государственная поддержка экспорта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Выставочные мероприятия с обязательными b2b встречами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1,1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Запуск работы  центра</dc:title>
  <dc:creator>Apple Mac Pro</dc:creator>
  <cp:lastModifiedBy>Есин Владислав Викторович</cp:lastModifiedBy>
  <cp:revision>586</cp:revision>
  <cp:lastPrinted>2019-10-22T10:41:51Z</cp:lastPrinted>
  <dcterms:created xsi:type="dcterms:W3CDTF">2015-09-17T06:56:09Z</dcterms:created>
  <dcterms:modified xsi:type="dcterms:W3CDTF">2019-11-17T17:08:13Z</dcterms:modified>
</cp:coreProperties>
</file>