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IEMNAYA2\Desktop\Кинофестиваль Малая земля\D-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NAYA2\Downloads\image-15-04-21-02-58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4008" cy="6076691"/>
          </a:xfrm>
          <a:prstGeom prst="rect">
            <a:avLst/>
          </a:prstGeom>
          <a:noFill/>
        </p:spPr>
      </p:pic>
      <p:pic>
        <p:nvPicPr>
          <p:cNvPr id="1027" name="Picture 3" descr="C:\Users\PRIEMNAYA2\Downloads\image-15-04-21-02-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062583"/>
            <a:ext cx="4499993" cy="5795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АКТЁРЫ: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Харатьян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Дмитрий Вадимович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Муравьева Ирина Вадимовна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Лужина Лариса Анатольевна</a:t>
            </a:r>
          </a:p>
          <a:p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Гвоздикова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Наталья Федоровна</a:t>
            </a:r>
          </a:p>
          <a:p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Аверин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Максим Викторович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Никоненко Сергей Петрович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Ливанов Аристарх Евгеньевич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Семенова Екатерина Леонидовна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Макеева Анастасия Васильевна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УТВЕРЖДЁННЫЕ ФИЛЬМЫ ФЕСТИВАЛЯ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ХУДОЖЕСТВЕННЫЕ: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«Блокадный дневник»,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Андрей Зайцев, 118мин., 2020г., 12+, Россия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«Земля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Эльзы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Юлия Колесник, 98мин., 2020г., 12+, Россия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«Клятва»,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Роман Нестеренко, 125мин., 2020г., 12+, Россия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«На дальних рубежах»,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Максим Дашкин, 80мин., 2020г., 18+, Россия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«На острие»,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Эдуард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Бордуков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115мин., 2020г., 12+, Россия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«От печали до радости»,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Эдуард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Парри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94мин., 2020г., 12+, Россия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УТВЕРЖДЁННЫЕ ФИЛЬМЫ ФЕСТИВАЛЯ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ДОКУМЕНТАЛЬНЫЕ: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«6 морей. Не прислоняться»,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Алексей Сапрыкин, Павел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Евсюков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23мин.,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«Алиса из страны чудес»,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Елена Демидова, 31мин.39сек.,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«Архитектура блокады»,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Максим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Якубсон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60мин.20сек.,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«Вторая жизнь»,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Ксения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Роганова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35мин.,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«Год белой луны»,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Максим Печерский, 21мин.,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«Город солнца»,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Мария Семенова, 30мин.,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«Мамонт Павлова»,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Константин Атаманюк, 39мин.,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 время»,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Анастасия Субботина, 30мин., 2021г.,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«Община»,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Павел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Фаттахутдинов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42мин.,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«Пропасть моего окна»,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Александр Трофимов, 9мин., 2020г., Россия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«Презумпция виновности»,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Дмитрий Степанов, 29мин., 2020г., Россия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298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АКТЁРЫ:</vt:lpstr>
      <vt:lpstr>УТВЕРЖДЁННЫЕ ФИЛЬМЫ ФЕСТИВАЛЯ ХУДОЖЕСТВЕННЫЕ:</vt:lpstr>
      <vt:lpstr>УТВЕРЖДЁННЫЕ ФИЛЬМЫ ФЕСТИВАЛЯ ДОКУМЕНТАЛЬНЫЕ: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PRIEMNAYA2</dc:creator>
  <cp:lastModifiedBy>PRIEMNAYA2</cp:lastModifiedBy>
  <cp:revision>3</cp:revision>
  <dcterms:created xsi:type="dcterms:W3CDTF">2021-04-14T16:20:55Z</dcterms:created>
  <dcterms:modified xsi:type="dcterms:W3CDTF">2021-04-15T12:00:49Z</dcterms:modified>
</cp:coreProperties>
</file>