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7" r:id="rId2"/>
    <p:sldId id="286" r:id="rId3"/>
    <p:sldId id="287" r:id="rId4"/>
    <p:sldId id="288" r:id="rId5"/>
    <p:sldId id="290" r:id="rId6"/>
    <p:sldId id="289" r:id="rId7"/>
    <p:sldId id="293" r:id="rId8"/>
    <p:sldId id="292" r:id="rId9"/>
    <p:sldId id="291" r:id="rId10"/>
    <p:sldId id="295" r:id="rId11"/>
    <p:sldId id="296" r:id="rId12"/>
    <p:sldId id="29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DE7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466" y="-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CF1DC-BAD5-46B5-B9B4-4A85DCD67C06}" type="datetimeFigureOut">
              <a:rPr lang="ru-RU" smtClean="0"/>
              <a:t>07.08.2021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20817-21C6-4D5A-BA77-8111AC9C5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92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20817-21C6-4D5A-BA77-8111AC9C52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0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3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5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6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9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27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3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72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5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12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CBB44-BDC0-499D-8D5D-540B2ED0B4D2}" type="datetimeFigureOut">
              <a:rPr lang="ru-RU" smtClean="0"/>
              <a:pPr/>
              <a:t>07.08.2021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F3EBE-0418-4930-947B-A04F86C31D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19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OSKALENKO\Desktop\Фермент на ТС\Презентация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98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MOSKALENKO\Desktop\Фермент на ТС\Презентация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192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MOSKALENKO\Desktop\Фермент на ТС\Презентация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630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MOSKALENKO\Desktop\Фермент на ТС\Презентация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00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OSKALENKO\Desktop\Фермент на ТС\Презентация\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32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MOSKALENKO\Desktop\Фермент на ТС\Презентация\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1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OSKALENKO\Desktop\Фермент на ТС\Презентация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1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MOSKALENKO\Desktop\Фермент на ТС\Презентация\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14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MOSKALENKO\Desktop\Фермент на ТС\Презентация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3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MOSKALENKO\Desktop\Фермент на ТС\Презентация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4" y="-1"/>
            <a:ext cx="12203113" cy="68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2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MOSKALENKO\Desktop\Фермент на ТС\Презентация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7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SKALENKO\Desktop\Ферментация\Презентация\лого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3" y="990600"/>
            <a:ext cx="2637687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MOSKALENKO\Desktop\Фермент на ТС\Презентация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053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3053</TotalTime>
  <Words>12</Words>
  <Application>Microsoft Office PowerPoint</Application>
  <PresentationFormat>Произвольный</PresentationFormat>
  <Paragraphs>12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Литвинов Ю.С.</dc:creator>
  <cp:lastModifiedBy>RePack by Diakov</cp:lastModifiedBy>
  <cp:revision>116</cp:revision>
  <dcterms:created xsi:type="dcterms:W3CDTF">2019-06-21T10:20:12Z</dcterms:created>
  <dcterms:modified xsi:type="dcterms:W3CDTF">2021-08-08T16:54:07Z</dcterms:modified>
</cp:coreProperties>
</file>