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7" r:id="rId7"/>
    <p:sldId id="268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48F6CF5-4646-4B6D-8B54-8C4AA38F95B8}">
          <p14:sldIdLst>
            <p14:sldId id="256"/>
          </p14:sldIdLst>
        </p14:section>
        <p14:section name="Раздел без заголовка" id="{F388698C-1A86-4025-ADF3-799608C85609}">
          <p14:sldIdLst>
            <p14:sldId id="257"/>
            <p14:sldId id="258"/>
            <p14:sldId id="260"/>
            <p14:sldId id="261"/>
            <p14:sldId id="267"/>
            <p14:sldId id="268"/>
            <p14:sldId id="262"/>
            <p14:sldId id="263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7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92A0A-6729-4003-BE92-BB3C6F8A128A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E16F1-1E06-4080-8740-8E5E7F228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3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500A-83D2-4B8E-BCC8-8172E9AF1C40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3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BC23-0CCF-40B6-970E-E19AE319CD08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3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E4B-9371-4DF4-AC67-E34CC7944829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1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5EE9-B6A0-4176-A1B0-63C71F518F5F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7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1D8-80F1-4A46-BDBD-BE64534F0E9A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6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08F-97F3-45B2-98AA-BE5143D69FCD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6A75-3947-4A73-92C5-A4721FE9E6AA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2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D3A-38D3-4A96-BCB6-0C16BA29EE3C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1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BDA4-0113-4C6C-95AB-829572292A0D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2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4561-1C25-4B5D-963B-F263ECB8AC91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3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8A66-F8B9-4A1E-892D-B7C1A5936E70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0D1BEDC-4D82-4272-A5A7-5006762F6352}" type="datetime1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2554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48D3D-6097-49FE-9F2F-F12AD8CB9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8826" y="5104169"/>
            <a:ext cx="6805899" cy="2268559"/>
          </a:xfrm>
        </p:spPr>
        <p:txBody>
          <a:bodyPr>
            <a:noAutofit/>
          </a:bodyPr>
          <a:lstStyle/>
          <a:p>
            <a:pPr algn="l"/>
            <a:r>
              <a:rPr lang="ru-RU" sz="2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Автор Галина </a:t>
            </a:r>
            <a:r>
              <a:rPr lang="ru-RU" sz="2000" i="1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Кекеева</a:t>
            </a:r>
            <a:r>
              <a:rPr lang="ru-RU" sz="2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-Яковенко</a:t>
            </a:r>
            <a:br>
              <a:rPr lang="en-US" sz="2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ru-RU" sz="2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Член Евразийского союза Художников </a:t>
            </a:r>
            <a:br>
              <a:rPr lang="en-US" sz="2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ru-RU" sz="2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Член союза художников России </a:t>
            </a:r>
            <a:br>
              <a:rPr lang="en-US" sz="2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ru-RU" sz="2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Телефон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: </a:t>
            </a:r>
            <a:r>
              <a:rPr lang="ru-RU" sz="2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89615208873 </a:t>
            </a:r>
            <a:br>
              <a:rPr lang="ru-RU" sz="2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ru-RU" sz="2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Почта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: </a:t>
            </a:r>
            <a:r>
              <a:rPr lang="ru-RU" sz="2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а.g83@mail.ru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D833CB-A82A-4612-9875-91EEDFB91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4345" y="1283792"/>
            <a:ext cx="7630313" cy="2360607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+mj-lt"/>
              </a:rPr>
              <a:t>Проект арт-объекта (скульптуры) «Врата Ароматов» в г. Новороссийске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8A0B71-8EF6-4B39-B5AB-189EB140EC88}"/>
              </a:ext>
            </a:extLst>
          </p:cNvPr>
          <p:cNvSpPr txBox="1"/>
          <p:nvPr/>
        </p:nvSpPr>
        <p:spPr>
          <a:xfrm>
            <a:off x="7922530" y="64068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94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51E453-DF28-4743-845C-3AB6B224E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819" y="738526"/>
            <a:ext cx="3299029" cy="49504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52B372-A80A-4166-AF8A-5CE092FE1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44322"/>
            <a:ext cx="3299029" cy="4944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6D8FF-DB32-4041-8C1E-AE8F33B55ED4}"/>
              </a:ext>
            </a:extLst>
          </p:cNvPr>
          <p:cNvSpPr txBox="1"/>
          <p:nvPr/>
        </p:nvSpPr>
        <p:spPr>
          <a:xfrm>
            <a:off x="1836162" y="5819502"/>
            <a:ext cx="81253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i="1" dirty="0">
                <a:solidFill>
                  <a:schemeClr val="tx1">
                    <a:lumMod val="65000"/>
                  </a:schemeClr>
                </a:solidFill>
              </a:rPr>
              <a:t>Международный конкурс по профессиональной флористике в Италии, </a:t>
            </a:r>
            <a:r>
              <a:rPr lang="ru-RU" sz="1900" i="1" dirty="0" err="1">
                <a:solidFill>
                  <a:schemeClr val="tx1">
                    <a:lumMod val="65000"/>
                  </a:schemeClr>
                </a:solidFill>
              </a:rPr>
              <a:t>Леверано</a:t>
            </a:r>
            <a:endParaRPr lang="ru-RU" sz="1900" i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86244-9DC5-4AC1-A66A-E1114398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8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57657B-3925-4192-B2FA-DAC333B32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66" y="3215020"/>
            <a:ext cx="3621979" cy="27164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EC42E5-DFA5-4499-A593-A814F344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858" y="508656"/>
            <a:ext cx="1947987" cy="25973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3A3845-62D0-42EC-A199-BE3488936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109" y="480401"/>
            <a:ext cx="4079809" cy="5451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B491AC-079D-4E08-819E-597430E4FE96}"/>
              </a:ext>
            </a:extLst>
          </p:cNvPr>
          <p:cNvSpPr txBox="1"/>
          <p:nvPr/>
        </p:nvSpPr>
        <p:spPr>
          <a:xfrm>
            <a:off x="3282151" y="6040551"/>
            <a:ext cx="5902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tx1">
                    <a:lumMod val="65000"/>
                  </a:schemeClr>
                </a:solidFill>
              </a:rPr>
              <a:t>Смета к проекту прилагается в следующем файле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B8C2CE-1BC3-41C1-898A-28C12DF6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5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055B2-B1BA-4A59-AECC-52FA4F9CF0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6439" y="201174"/>
            <a:ext cx="10190162" cy="36703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Арт-объект «Врата Ароматов» выражает любовь к морю и городу Новороссийску. Выполнен из металла на гранитном круглом двухуровневом постаменте, выгравированном цитатами о море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D1209D-517D-463F-9E44-D392F85781F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23610" y="2214766"/>
            <a:ext cx="3319463" cy="41513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0551E5-3760-4BB3-A1EA-B3EDF8CA4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568" y="2225615"/>
            <a:ext cx="3318858" cy="4150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BB018A-0B0B-4D18-ACBB-ADDF07086C7F}"/>
              </a:ext>
            </a:extLst>
          </p:cNvPr>
          <p:cNvSpPr txBox="1"/>
          <p:nvPr/>
        </p:nvSpPr>
        <p:spPr>
          <a:xfrm>
            <a:off x="4319559" y="6428330"/>
            <a:ext cx="3044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*Разные ракурсы скульптуры*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C7409-BC4E-4F5D-B1E3-D8D2A14E28B2}"/>
              </a:ext>
            </a:extLst>
          </p:cNvPr>
          <p:cNvSpPr txBox="1"/>
          <p:nvPr/>
        </p:nvSpPr>
        <p:spPr>
          <a:xfrm rot="209773">
            <a:off x="9878373" y="3422350"/>
            <a:ext cx="235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highlight>
                  <a:srgbClr val="C0C0C0"/>
                </a:highlight>
              </a:rPr>
              <a:t>….Ассоциация морской пены в лучах солнца……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0E473-70F3-4E41-8CF6-2E0EAA50E745}"/>
              </a:ext>
            </a:extLst>
          </p:cNvPr>
          <p:cNvSpPr txBox="1"/>
          <p:nvPr/>
        </p:nvSpPr>
        <p:spPr>
          <a:xfrm rot="485063">
            <a:off x="123592" y="2262853"/>
            <a:ext cx="3372296" cy="9541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  <a:effectLst>
                  <a:outerShdw dist="50800" sx="1000" sy="1000" algn="ctr" rotWithShape="0">
                    <a:srgbClr val="000000"/>
                  </a:outerShdw>
                  <a:reflection stA="17000" endPos="18000" dir="5400000" sy="-100000" algn="bl" rotWithShape="0"/>
                </a:effectLst>
                <a:highlight>
                  <a:srgbClr val="C0C0C0"/>
                </a:highlight>
              </a:rPr>
              <a:t>…. У теплого моря  глаза не видят от света, в рое </a:t>
            </a:r>
            <a:r>
              <a:rPr lang="ru-RU" sz="1400" i="1" dirty="0">
                <a:solidFill>
                  <a:schemeClr val="bg1"/>
                </a:solidFill>
                <a:effectLst>
                  <a:outerShdw dist="50800" sx="1000" sy="1000" algn="ctr" rotWithShape="0">
                    <a:schemeClr val="tx1">
                      <a:alpha val="0"/>
                    </a:schemeClr>
                  </a:outerShdw>
                  <a:reflection stA="17000" endPos="18000" dir="5400000" sy="-100000" algn="bl" rotWithShape="0"/>
                </a:effectLst>
                <a:highlight>
                  <a:srgbClr val="C0C0C0"/>
                </a:highlight>
              </a:rPr>
              <a:t>соляных</a:t>
            </a:r>
            <a:r>
              <a:rPr lang="ru-RU" sz="1400" i="1" dirty="0">
                <a:solidFill>
                  <a:schemeClr val="bg1"/>
                </a:solidFill>
                <a:effectLst>
                  <a:outerShdw dist="50800" sx="1000" sy="1000" algn="ctr" rotWithShape="0">
                    <a:srgbClr val="000000"/>
                  </a:outerShdw>
                  <a:reflection stA="17000" endPos="18000" dir="5400000" sy="-100000" algn="bl" rotWithShape="0"/>
                </a:effectLst>
                <a:highlight>
                  <a:srgbClr val="C0C0C0"/>
                </a:highlight>
              </a:rPr>
              <a:t> блесток все кажется засвеченным, как на фотопленке……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3B37C-6F40-48EE-BCEE-54F08B1A082D}"/>
              </a:ext>
            </a:extLst>
          </p:cNvPr>
          <p:cNvSpPr txBox="1"/>
          <p:nvPr/>
        </p:nvSpPr>
        <p:spPr>
          <a:xfrm rot="21220501">
            <a:off x="9109685" y="4802068"/>
            <a:ext cx="32125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  <a:highlight>
                  <a:srgbClr val="C0C0C0"/>
                </a:highlight>
              </a:rPr>
              <a:t>……Этот запах парит мощными волнами, направляя ветер и воду, взрывами жемчуга уходят в глубину пузыри….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9808EC-22AF-4C22-A741-7C842B87A8E1}"/>
              </a:ext>
            </a:extLst>
          </p:cNvPr>
          <p:cNvSpPr txBox="1"/>
          <p:nvPr/>
        </p:nvSpPr>
        <p:spPr>
          <a:xfrm rot="21342193">
            <a:off x="8819838" y="1880092"/>
            <a:ext cx="32617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  <a:highlight>
                  <a:srgbClr val="C0C0C0"/>
                </a:highlight>
              </a:rPr>
              <a:t>….Море ласкает и укутывает, море будоражит и восхищает, оно играет с тобой, влюбляет…..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6DE060-9204-495A-A456-F9F3E3A6F8AC}"/>
              </a:ext>
            </a:extLst>
          </p:cNvPr>
          <p:cNvSpPr txBox="1"/>
          <p:nvPr/>
        </p:nvSpPr>
        <p:spPr>
          <a:xfrm rot="21410192">
            <a:off x="-41693" y="4935671"/>
            <a:ext cx="30072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  <a:highlight>
                  <a:srgbClr val="C0C0C0"/>
                </a:highlight>
              </a:rPr>
              <a:t>….Своеобразный морской запах будет уместен круглый год — особенно когда вы скучаете по лету…..</a:t>
            </a:r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99F9B65E-0910-4A0C-A96B-9D34694AF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71DC17-1F2C-4054-937F-DA7D6957BDF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08015" y="392984"/>
            <a:ext cx="4930582" cy="6368125"/>
          </a:xfrm>
        </p:spPr>
        <p:txBody>
          <a:bodyPr>
            <a:normAutofit fontScale="85000" lnSpcReduction="20000"/>
          </a:bodyPr>
          <a:lstStyle/>
          <a:p>
            <a:pPr marL="6160" indent="0">
              <a:buNone/>
            </a:pPr>
            <a:r>
              <a:rPr lang="ru-RU" b="1" dirty="0"/>
              <a:t>Проект арт-объекта (скульптуры) в г. Новороссийске на тему любви к морю «Врата Ароматов».</a:t>
            </a:r>
          </a:p>
          <a:p>
            <a:pPr marL="6160" indent="0">
              <a:buNone/>
            </a:pPr>
            <a:r>
              <a:rPr lang="ru-RU" b="1" dirty="0"/>
              <a:t>Автор: Галина </a:t>
            </a:r>
            <a:r>
              <a:rPr lang="ru-RU" b="1" dirty="0" err="1"/>
              <a:t>Кекеева</a:t>
            </a:r>
            <a:r>
              <a:rPr lang="ru-RU" b="1" dirty="0"/>
              <a:t>-Яковенко. Член союза художников России. Член Евразийского союза Художников.</a:t>
            </a:r>
          </a:p>
          <a:p>
            <a:pPr marL="6160" indent="0">
              <a:buNone/>
            </a:pPr>
            <a:r>
              <a:rPr lang="ru-RU" b="1" dirty="0"/>
              <a:t> </a:t>
            </a:r>
            <a:r>
              <a:rPr lang="ru-RU" sz="1900" i="1" dirty="0">
                <a:solidFill>
                  <a:schemeClr val="tx1">
                    <a:lumMod val="75000"/>
                  </a:schemeClr>
                </a:solidFill>
              </a:rPr>
              <a:t>🌊Ассоциация морской пены в лучах солнца.🌊Море для меня самый яркий аромат с воспоминаниями и мечтами 🌊Море ласкает и укутывает, море будоражит и восхищает, оно играет с тобой, влюбляет🌊Аромат ванили из детства, бриза, прохлады, нежности и силы 🌊Бесконечные солнечные прохладные брызги 🌊Но очень часто аромат моря слышится не так ярко, оттеняя другие компоненты🌊В таком виде он встречается в цветочных, древесных и ориентальных композициях🌊Своеобразный морской запах будет уместен круглый год — особенно когда вы скучаете по лету 🌊Смесь древесных нот и амбры украшена ванилью, воздушными нотками и цветами🌊Среди творений в солнечно-морском жанре…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D0446C-9636-4CCC-A38C-E83CB0FAB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560" y="863661"/>
            <a:ext cx="4092518" cy="5130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DB8B09-78F5-4036-A1D8-0D90508B3A19}"/>
              </a:ext>
            </a:extLst>
          </p:cNvPr>
          <p:cNvSpPr txBox="1"/>
          <p:nvPr/>
        </p:nvSpPr>
        <p:spPr>
          <a:xfrm>
            <a:off x="6875446" y="6176334"/>
            <a:ext cx="4151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chemeClr val="tx1">
                    <a:lumMod val="50000"/>
                  </a:schemeClr>
                </a:solidFill>
              </a:rPr>
              <a:t>Телефон: 89615208873 Почта: a.g83@mail.ru </a:t>
            </a:r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ABBD6A-4185-43D8-9F79-B008E5C4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F6136A-2839-4464-967D-04B87BF158DB}"/>
              </a:ext>
            </a:extLst>
          </p:cNvPr>
          <p:cNvSpPr txBox="1"/>
          <p:nvPr/>
        </p:nvSpPr>
        <p:spPr>
          <a:xfrm>
            <a:off x="1369755" y="120402"/>
            <a:ext cx="5297163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60" indent="0">
              <a:buNone/>
            </a:pPr>
            <a:r>
              <a:rPr lang="ru-RU" b="1" dirty="0"/>
              <a:t>Проект арт-объекта (скульптуры) в г. Новороссийске на тему любви к морю «Врата Ароматов».</a:t>
            </a:r>
          </a:p>
          <a:p>
            <a:pPr marL="6160" indent="0">
              <a:buNone/>
            </a:pPr>
            <a:endParaRPr lang="ru-RU" b="1" dirty="0"/>
          </a:p>
          <a:p>
            <a:pPr marL="6160" indent="0">
              <a:buNone/>
            </a:pPr>
            <a:r>
              <a:rPr lang="ru-RU" sz="1600" i="1" dirty="0">
                <a:solidFill>
                  <a:schemeClr val="tx1">
                    <a:lumMod val="75000"/>
                  </a:schemeClr>
                </a:solidFill>
              </a:rPr>
              <a:t>💙Опускаешься на песок у моря  с благодарностью: морской ветер приносит нежные запахи пионов, ваниль из детства, свежесть после дождя💙Этот запах парит мощными волнами, направляя ветер и воду, взрывами жемчуга уходят в глубину пузыри💙Если уплыть далеко, оно высвобождается от отражений, опрокинутых гор и кристаллизуется в абсолютную прозрачную бирюзу, ВСПЕНИВАЯ  малиновый воздух💙Оно отчего-то пахнет сладко — пыльцой и виноградным листом💙Ультрафиолетом, таянием, прохладой, лазурью пахнет такое море днем: это отсутствие запаха — самое ясное, рельефное впечатление от него💙Его чистота разрешает пахнуть хвойному лесу на мысе💙У теплого моря глаза не видят от света, в рое солярных блесток все кажется засвеченным, как на фотопленке💙Легкие заполнены БЕЛЫМ морским запахом до краев.💙Но вот какая штука — всегда, после самого глубокого вдоха, Можно набрать в грудь еще немножко воздуха; необъятного, пенного, с  дорожкой жидкого солнца💙Попробуй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DC068-A671-4A35-96CE-9E24F0410127}"/>
              </a:ext>
            </a:extLst>
          </p:cNvPr>
          <p:cNvSpPr txBox="1"/>
          <p:nvPr/>
        </p:nvSpPr>
        <p:spPr>
          <a:xfrm>
            <a:off x="7033142" y="5910943"/>
            <a:ext cx="429422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Телефон: 89615208873 Почта: a.g83@mail.ru </a:t>
            </a:r>
          </a:p>
          <a:p>
            <a:pPr algn="ctr"/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Автор: Галина </a:t>
            </a:r>
            <a:r>
              <a:rPr lang="ru-RU" sz="1200" i="1" dirty="0" err="1">
                <a:solidFill>
                  <a:schemeClr val="tx1">
                    <a:lumMod val="50000"/>
                  </a:schemeClr>
                </a:solidFill>
              </a:rPr>
              <a:t>Кекеева</a:t>
            </a:r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-Яковенко. Член союза художников России. Член Евразийского союза Художников.</a:t>
            </a:r>
          </a:p>
          <a:p>
            <a:pPr algn="ctr"/>
            <a:endParaRPr lang="ru-RU" sz="1400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1CF3BF-906A-4ED2-8D49-392221431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16" y="647952"/>
            <a:ext cx="4163155" cy="5138706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3830FD4A-D57F-4A56-BD5D-805AE4CA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1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F6136A-2839-4464-967D-04B87BF158DB}"/>
              </a:ext>
            </a:extLst>
          </p:cNvPr>
          <p:cNvSpPr txBox="1"/>
          <p:nvPr/>
        </p:nvSpPr>
        <p:spPr>
          <a:xfrm>
            <a:off x="1278920" y="742736"/>
            <a:ext cx="529716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60" indent="0">
              <a:buNone/>
            </a:pPr>
            <a:r>
              <a:rPr lang="ru-RU" b="1" dirty="0"/>
              <a:t>Проект арт-объекта (скульптуры) в г. Новороссийске на тему любви к морю «Врата Ароматов».</a:t>
            </a:r>
          </a:p>
          <a:p>
            <a:pPr marL="6160" indent="0">
              <a:buNone/>
            </a:pPr>
            <a:endParaRPr lang="ru-RU" b="1" dirty="0"/>
          </a:p>
          <a:p>
            <a:pPr marL="6160" indent="0">
              <a:buNone/>
            </a:pPr>
            <a:r>
              <a:rPr lang="ru-RU" sz="1400" i="1" dirty="0">
                <a:solidFill>
                  <a:schemeClr val="tx1">
                    <a:lumMod val="75000"/>
                  </a:schemeClr>
                </a:solidFill>
              </a:rPr>
              <a:t>👨‍👩‍👦‍👦 Море и пузырьки это детство 👨‍👩‍👦‍👦 Пена 👨‍👩‍👦‍👦 Как мы играли летом Приходя на море 👨‍👩‍👦‍👦 Запах моря и детства, всей жизни 👨‍👩‍👦‍👦 Я родилась на море и оно значит для меня многое, его настроение, переменчивый характер, сложные краски, всегда подключены эмоциями, это и радость и грусть, радость и тоска - но запах моря всегда наполняет 👨‍👩‍👦‍👦 Часто мы с родителями приходя к морю приносили с собой серый таз, добавляли в воду ароматно цветочную шампунь </a:t>
            </a:r>
            <a:r>
              <a:rPr lang="ru-RU" sz="1400" i="1" dirty="0" err="1">
                <a:solidFill>
                  <a:schemeClr val="tx1">
                    <a:lumMod val="75000"/>
                  </a:schemeClr>
                </a:solidFill>
              </a:rPr>
              <a:t>шампунь</a:t>
            </a:r>
            <a:r>
              <a:rPr lang="ru-RU" sz="1400" i="1" dirty="0">
                <a:solidFill>
                  <a:schemeClr val="tx1">
                    <a:lumMod val="75000"/>
                  </a:schemeClr>
                </a:solidFill>
              </a:rPr>
              <a:t>, создавая большие фигуры из пузырьков 👨‍👩‍👦‍👦 Даже в самый пасмурный день это было прекрасно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DC068-A671-4A35-96CE-9E24F0410127}"/>
              </a:ext>
            </a:extLst>
          </p:cNvPr>
          <p:cNvSpPr txBox="1"/>
          <p:nvPr/>
        </p:nvSpPr>
        <p:spPr>
          <a:xfrm>
            <a:off x="6946056" y="5953333"/>
            <a:ext cx="429422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Телефон: 89615208873 Почта: a.g83@mail.ru </a:t>
            </a:r>
          </a:p>
          <a:p>
            <a:pPr algn="ctr"/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Автор: Галина </a:t>
            </a:r>
            <a:r>
              <a:rPr lang="ru-RU" sz="1200" i="1" dirty="0" err="1">
                <a:solidFill>
                  <a:schemeClr val="tx1">
                    <a:lumMod val="50000"/>
                  </a:schemeClr>
                </a:solidFill>
              </a:rPr>
              <a:t>Кекеева</a:t>
            </a:r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-Яковенко. Член союза художников России. Член Евразийского союза Художников.</a:t>
            </a:r>
          </a:p>
          <a:p>
            <a:pPr algn="ctr"/>
            <a:endParaRPr lang="ru-RU" sz="1400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436648-5ABF-416B-989C-212E9D3B2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55" y="688235"/>
            <a:ext cx="4001823" cy="488306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375633-F3A6-4B00-B527-CE0E5C3F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0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F6136A-2839-4464-967D-04B87BF158DB}"/>
              </a:ext>
            </a:extLst>
          </p:cNvPr>
          <p:cNvSpPr txBox="1"/>
          <p:nvPr/>
        </p:nvSpPr>
        <p:spPr>
          <a:xfrm>
            <a:off x="1013244" y="860513"/>
            <a:ext cx="538755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60" indent="0">
              <a:buNone/>
            </a:pPr>
            <a:r>
              <a:rPr lang="ru-RU" b="1" dirty="0"/>
              <a:t>Проект арт-объекта (скульптуры) в г. Новороссийске на тему любви к морю «Врата Ароматов».</a:t>
            </a:r>
          </a:p>
          <a:p>
            <a:pPr marL="6160" indent="0">
              <a:buNone/>
            </a:pPr>
            <a:endParaRPr lang="ru-RU" b="1" dirty="0"/>
          </a:p>
          <a:p>
            <a:pPr marL="6160" indent="0">
              <a:buNone/>
            </a:pPr>
            <a:r>
              <a:rPr lang="ru-RU" sz="1400" i="1" dirty="0">
                <a:solidFill>
                  <a:schemeClr val="tx1">
                    <a:lumMod val="75000"/>
                  </a:schemeClr>
                </a:solidFill>
              </a:rPr>
              <a:t>💙Поверхностное натяжение объясняет и тот узор, который образуют пузыри или пена💙Пена стремится к такой конструкции,  при которой общее поверхностное натяжение будет минимальным, а значит, минимальной должна быть и площадь мыльной мембраны</a:t>
            </a:r>
          </a:p>
          <a:p>
            <a:pPr marL="6160" indent="0">
              <a:buNone/>
            </a:pPr>
            <a:r>
              <a:rPr lang="ru-RU" sz="1400" i="1" dirty="0">
                <a:solidFill>
                  <a:schemeClr val="tx1">
                    <a:lumMod val="75000"/>
                  </a:schemeClr>
                </a:solidFill>
              </a:rPr>
              <a:t>💙 Но конфигурация стенок пузырей должна быть прочной и с точки зрения механики: натяжение в разных направлениях на «перекрестке» должно быть идеально сбалансировано (по тому же принципу, нужен баланс при строительстве стен собора)💙Трехстороннее соединение в пленке из пузырьков и четырехстороннее в пене — комбинации, которые достигают этого баланса</a:t>
            </a:r>
            <a:r>
              <a:rPr lang="ru-RU" sz="1600" i="1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DC068-A671-4A35-96CE-9E24F0410127}"/>
              </a:ext>
            </a:extLst>
          </p:cNvPr>
          <p:cNvSpPr txBox="1"/>
          <p:nvPr/>
        </p:nvSpPr>
        <p:spPr>
          <a:xfrm>
            <a:off x="6789132" y="5711108"/>
            <a:ext cx="429422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Телефон: 89615208873 Почта: a.g83@mail.ru </a:t>
            </a:r>
          </a:p>
          <a:p>
            <a:pPr algn="ctr"/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Автор: Галина </a:t>
            </a:r>
            <a:r>
              <a:rPr lang="ru-RU" sz="1200" i="1" dirty="0" err="1">
                <a:solidFill>
                  <a:schemeClr val="tx1">
                    <a:lumMod val="50000"/>
                  </a:schemeClr>
                </a:solidFill>
              </a:rPr>
              <a:t>Кекеева</a:t>
            </a:r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-Яковенко. Член союза художников России. Член Евразийского союза Художников.</a:t>
            </a:r>
          </a:p>
          <a:p>
            <a:pPr algn="ctr"/>
            <a:endParaRPr lang="ru-RU" sz="1400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72B444-DEA8-4ACC-8C7B-420864FE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132" y="860513"/>
            <a:ext cx="4171557" cy="472454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81D5FA-E867-4856-A118-6C616023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5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99F9B65E-0910-4A0C-A96B-9D34694AF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D1209D-517D-463F-9E44-D392F85781F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53022" y="754916"/>
            <a:ext cx="3992563" cy="49942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0551E5-3760-4BB3-A1EA-B3EDF8CA4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956" y="754916"/>
            <a:ext cx="3992996" cy="49934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3F0565-8C3E-4600-B435-0A72F6A368A6}"/>
              </a:ext>
            </a:extLst>
          </p:cNvPr>
          <p:cNvSpPr txBox="1"/>
          <p:nvPr/>
        </p:nvSpPr>
        <p:spPr>
          <a:xfrm>
            <a:off x="2010468" y="6059779"/>
            <a:ext cx="791470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Телефон: 89615208873 Почта: a.g83@mail.ru </a:t>
            </a:r>
          </a:p>
          <a:p>
            <a:pPr algn="ctr"/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Автор: Галина </a:t>
            </a:r>
            <a:r>
              <a:rPr lang="ru-RU" sz="1200" i="1" dirty="0" err="1">
                <a:solidFill>
                  <a:schemeClr val="tx1">
                    <a:lumMod val="50000"/>
                  </a:schemeClr>
                </a:solidFill>
              </a:rPr>
              <a:t>Кекеева</a:t>
            </a:r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-Яковенко. Член союза художников России. Член Евразийского союза Художников.</a:t>
            </a:r>
          </a:p>
          <a:p>
            <a:pPr algn="ctr"/>
            <a:endParaRPr lang="ru-RU" sz="1400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5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F6136A-2839-4464-967D-04B87BF158DB}"/>
              </a:ext>
            </a:extLst>
          </p:cNvPr>
          <p:cNvSpPr txBox="1"/>
          <p:nvPr/>
        </p:nvSpPr>
        <p:spPr>
          <a:xfrm>
            <a:off x="1369756" y="120402"/>
            <a:ext cx="957882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60" indent="0">
              <a:buNone/>
            </a:pPr>
            <a:r>
              <a:rPr lang="ru-RU" sz="1700" b="1" dirty="0"/>
              <a:t>Моя любовь к морю и родному городу Новороссийску воплотилась во флористической скульптуре, на международном конкурсе в Италии в городе </a:t>
            </a:r>
            <a:r>
              <a:rPr lang="ru-RU" sz="1700" b="1" dirty="0" err="1"/>
              <a:t>Леверано</a:t>
            </a:r>
            <a:r>
              <a:rPr lang="ru-RU" sz="1700" b="1" dirty="0"/>
              <a:t> в мае 2019 года. </a:t>
            </a:r>
          </a:p>
          <a:p>
            <a:pPr marL="6160" indent="0">
              <a:buNone/>
            </a:pPr>
            <a:endParaRPr lang="ru-RU" sz="1700" b="1" dirty="0"/>
          </a:p>
          <a:p>
            <a:pPr marL="6160" indent="0">
              <a:buNone/>
            </a:pPr>
            <a:r>
              <a:rPr lang="ru-RU" sz="1700" b="1" dirty="0"/>
              <a:t>Более 30ти участников со всего мира. </a:t>
            </a:r>
          </a:p>
          <a:p>
            <a:pPr marL="6160" indent="0">
              <a:buNone/>
            </a:pPr>
            <a:endParaRPr lang="ru-RU" sz="1700" b="1" dirty="0"/>
          </a:p>
          <a:p>
            <a:pPr marL="6160" indent="0">
              <a:buNone/>
            </a:pPr>
            <a:r>
              <a:rPr lang="ru-RU" sz="1700" b="1" dirty="0"/>
              <a:t>Работа оставалась на площади города еще несколько месяцев и радовала взгляды местных жителей и туристов.</a:t>
            </a:r>
          </a:p>
          <a:p>
            <a:pPr marL="6160" indent="0">
              <a:buNone/>
            </a:pPr>
            <a:endParaRPr lang="ru-RU" sz="16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DC068-A671-4A35-96CE-9E24F0410127}"/>
              </a:ext>
            </a:extLst>
          </p:cNvPr>
          <p:cNvSpPr txBox="1"/>
          <p:nvPr/>
        </p:nvSpPr>
        <p:spPr>
          <a:xfrm>
            <a:off x="1986246" y="6180892"/>
            <a:ext cx="791470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Телефон: 89615208873 Почта: a.g83@mail.ru </a:t>
            </a:r>
          </a:p>
          <a:p>
            <a:pPr algn="ctr"/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Автор: Галина </a:t>
            </a:r>
            <a:r>
              <a:rPr lang="ru-RU" sz="1200" i="1" dirty="0" err="1">
                <a:solidFill>
                  <a:schemeClr val="tx1">
                    <a:lumMod val="50000"/>
                  </a:schemeClr>
                </a:solidFill>
              </a:rPr>
              <a:t>Кекеева</a:t>
            </a:r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-Яковенко. Член союза художников России. Член Евразийского союза Художников.</a:t>
            </a:r>
          </a:p>
          <a:p>
            <a:pPr algn="ctr"/>
            <a:endParaRPr lang="ru-RU" sz="1400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910D0D-CC04-4FEF-BE14-2CDE616E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876" y="2417226"/>
            <a:ext cx="3713585" cy="36138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38A88A-469A-4827-8EEE-2EE3E84AC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90" y="2408509"/>
            <a:ext cx="3639434" cy="3622585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8D55BC3-16EE-4293-B634-D1D82DB7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0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F6136A-2839-4464-967D-04B87BF158DB}"/>
              </a:ext>
            </a:extLst>
          </p:cNvPr>
          <p:cNvSpPr txBox="1"/>
          <p:nvPr/>
        </p:nvSpPr>
        <p:spPr>
          <a:xfrm>
            <a:off x="1218365" y="471629"/>
            <a:ext cx="9578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60" indent="0">
              <a:buNone/>
            </a:pPr>
            <a:r>
              <a:rPr lang="ru-RU" sz="2000" b="1" dirty="0"/>
              <a:t>Условия создания арт-объекта заключались в том, чтобы перевезти ее в багаже самолета – она была почти невесомой.</a:t>
            </a:r>
            <a:endParaRPr lang="ru-RU" sz="20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DC068-A671-4A35-96CE-9E24F0410127}"/>
              </a:ext>
            </a:extLst>
          </p:cNvPr>
          <p:cNvSpPr txBox="1"/>
          <p:nvPr/>
        </p:nvSpPr>
        <p:spPr>
          <a:xfrm>
            <a:off x="1986246" y="6180892"/>
            <a:ext cx="791470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Телефон: 89615208873 Почта: a.g83@mail.ru </a:t>
            </a:r>
          </a:p>
          <a:p>
            <a:pPr algn="ctr"/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Автор: Галина </a:t>
            </a:r>
            <a:r>
              <a:rPr lang="ru-RU" sz="1200" i="1" dirty="0" err="1">
                <a:solidFill>
                  <a:schemeClr val="tx1">
                    <a:lumMod val="50000"/>
                  </a:schemeClr>
                </a:solidFill>
              </a:rPr>
              <a:t>Кекеева</a:t>
            </a:r>
            <a:r>
              <a:rPr lang="ru-RU" sz="1200" i="1" dirty="0">
                <a:solidFill>
                  <a:schemeClr val="tx1">
                    <a:lumMod val="50000"/>
                  </a:schemeClr>
                </a:solidFill>
              </a:rPr>
              <a:t>-Яковенко. Член союза художников России. Член Евразийского союза Художников.</a:t>
            </a:r>
          </a:p>
          <a:p>
            <a:pPr algn="ctr"/>
            <a:endParaRPr lang="ru-RU" sz="1400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B78F64-C977-415E-9F8B-FFE61106C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50" y="1567553"/>
            <a:ext cx="3290478" cy="43873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D20165-2E84-43E6-8EF8-17CC70A2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67553"/>
            <a:ext cx="3290478" cy="4387304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4AE3E21-7D9B-48F1-A16E-6009A620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57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Мэдисон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Мэдисо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эдисо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169</TotalTime>
  <Words>990</Words>
  <Application>Microsoft Office PowerPoint</Application>
  <PresentationFormat>Широкоэкранный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MS Shell Dlg 2</vt:lpstr>
      <vt:lpstr>Wingdings</vt:lpstr>
      <vt:lpstr>Wingdings 3</vt:lpstr>
      <vt:lpstr>Мэдисон</vt:lpstr>
      <vt:lpstr>Автор Галина Кекеева-Яковенко Член Евразийского союза Художников  Член союза художников России  Телефон: 89615208873  Почта: а.g83@mail.ru </vt:lpstr>
      <vt:lpstr>Арт-объект «Врата Ароматов» выражает любовь к морю и городу Новороссийску. Выполнен из металла на гранитном круглом двухуровневом постаменте, выгравированном цитатами о море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 Галина Кекеева – Яковенко Член Евразийского союза Художников  Член союза художников России  Телефон: 89615208873  Почта: а.g83@mail.ru</dc:title>
  <dc:creator>Нася</dc:creator>
  <cp:lastModifiedBy>Нася</cp:lastModifiedBy>
  <cp:revision>4</cp:revision>
  <dcterms:created xsi:type="dcterms:W3CDTF">2021-08-08T12:46:55Z</dcterms:created>
  <dcterms:modified xsi:type="dcterms:W3CDTF">2021-08-08T15:36:38Z</dcterms:modified>
</cp:coreProperties>
</file>