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85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0E"/>
    <a:srgbClr val="A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CAE6F07-FD1E-4FCB-B026-CDA78B2C289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72084"/>
            <a:ext cx="7196396" cy="115196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участковой избирательной 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34-07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Новороссийска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в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Председатель: Макеев Руслан Эдуардович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8-918-640-93-16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rus_makeev@list.ru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</a:t>
            </a:r>
            <a:b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6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59CCB2EC-3F85-46E7-A096-19EDD05ED6D5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83518"/>
            <a:ext cx="1152128" cy="10151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8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38" y="404664"/>
            <a:ext cx="8147248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Голосование избирателей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в помещении для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голосования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682B2A1E-4FFE-4DDA-AD45-745D74E6505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85285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52095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9746"/>
            <a:ext cx="8075240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3DC533D7-8B47-4A31-ADE8-DAA8EF5830F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57697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92" y="1196752"/>
            <a:ext cx="5670376" cy="42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988"/>
            <a:ext cx="8157592" cy="151216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27198910-4CD1-4A17-BF2F-7676A5B369A4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2279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93" y="275236"/>
            <a:ext cx="8219256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МУИК № 34-07 Руслан Макеев вручает памятный сувенир впервые голосующему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избирателю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87D4F7C4-5999-46D4-AD76-97BFC28BE20D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2279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73" y="1870841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81" y="18928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24954CC9-1694-4EB0-87A2-3D209BE91E9B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7155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49" y="1646237"/>
            <a:ext cx="5292526" cy="39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9624"/>
            <a:ext cx="8564439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926F7832-C5D0-4E11-B49C-8A466A39A49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691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1556792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5"/>
            <a:ext cx="3588965" cy="4303215"/>
          </a:xfrm>
        </p:spPr>
      </p:pic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709FE731-AE97-4F43-8975-3FA3393D30FE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2279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620688"/>
            <a:ext cx="54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Председатель МУИК № 34-07 Руслан Макеев вручает памятный сувенир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пожилому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избирателю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1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82" y="171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90AE1874-DEAF-4D1E-8AE8-96160BAB8BA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8425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47" y="956207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98" y="60289"/>
            <a:ext cx="8363272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голосования избирателей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 для голосования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A207086C-F513-4688-B295-7B2D210A2725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7155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74797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6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46" y="311720"/>
            <a:ext cx="8363272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52A9FF6B-96CA-487C-B1E7-AAC19073C5AB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68726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43" y="1426791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Участковая избирательная комиссия 34-07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5E372806-2674-4C03-8BED-87D2BDF310C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57697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4" b="401"/>
          <a:stretch/>
        </p:blipFill>
        <p:spPr>
          <a:xfrm>
            <a:off x="2195736" y="1700808"/>
            <a:ext cx="4536504" cy="4510605"/>
          </a:xfrm>
        </p:spPr>
      </p:pic>
    </p:spTree>
    <p:extLst>
      <p:ext uri="{BB962C8B-B14F-4D97-AF65-F5344CB8AC3E}">
        <p14:creationId xmlns:p14="http://schemas.microsoft.com/office/powerpoint/2010/main" val="256346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03" y="836712"/>
            <a:ext cx="8085584" cy="1575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484784"/>
            <a:ext cx="5400000" cy="4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BB784CFB-6AF0-471D-9495-21CBC7DD518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85285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88" y="692696"/>
            <a:ext cx="8219256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УИК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34-07 в обучающих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семинарах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A583BBDB-5EB4-43ED-A306-EF7096F22F85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0" y="1768169"/>
            <a:ext cx="2728072" cy="3645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3621"/>
            <a:ext cx="2737179" cy="3649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63620"/>
            <a:ext cx="2826314" cy="36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3" y="-42335"/>
            <a:ext cx="8219256" cy="10975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 дню голосования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26" y="459234"/>
            <a:ext cx="8229600" cy="6655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83259"/>
            <a:ext cx="4320480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83259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66" y="45334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</a:rPr>
              <a:t/>
            </a:r>
            <a:br>
              <a:rPr lang="ru-RU" sz="3000" b="1" dirty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</a:rPr>
            </a:b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6F103EB8-CAB5-429E-BB91-56820E23A82C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05682"/>
            <a:ext cx="3651870" cy="4071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762" y="50608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Пересчет избирательных бюллетеней для голосования на выборах депутатов Законодательного Собрания Краснодарского края седьмого созыва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76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09"/>
            <a:ext cx="8208912" cy="6306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«Что? Где? Когда?» о знании прав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избирателей.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8BEA7ACA-7AB5-47A5-826F-54735E0F9FBB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7607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98365"/>
            <a:ext cx="3878271" cy="37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320"/>
            <a:ext cx="8219256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избирательного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(звучит Гимн России)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B759FB05-2F37-4CDF-AC5C-0D21F0AD1B5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85285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40550"/>
          <a:stretch/>
        </p:blipFill>
        <p:spPr>
          <a:xfrm>
            <a:off x="2915816" y="1484784"/>
            <a:ext cx="3528392" cy="50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05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гимна РФ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046F9634-7A22-4C56-82F9-26CABDA0296C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16134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2017447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312" y="112474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</a:rPr>
            </a:br>
            <a:endParaRPr lang="ru-RU" sz="3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:a16="http://schemas.microsoft.com/office/drawing/2014/main" xmlns="" id="{2E8DE4F7-0BBD-4E40-9362-5941A084A2DD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16134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3939902" cy="4467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439" y="73915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Опечатывание стационарного ящика для голосования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49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448</TotalTime>
  <Words>111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Cambria</vt:lpstr>
      <vt:lpstr>Rockwell</vt:lpstr>
      <vt:lpstr>Times New Roman</vt:lpstr>
      <vt:lpstr>Wingdings 2</vt:lpstr>
      <vt:lpstr>Литейная</vt:lpstr>
      <vt:lpstr> ПРЕЗЕНТАЦИЯ  Молодежной участковой избирательной  комиссии 34-07 г. Новороссийска Краснодарского края о работе в 2022 году Председатель: Макеев Руслан Эдуардович тел. 8-918-640-93-16 mail:rus_makeev@list.ru  Территориальная избирательной комиссия Восточная г. Новороссийска  </vt:lpstr>
      <vt:lpstr> Участковая избирательная комиссия 34-07 </vt:lpstr>
      <vt:lpstr>Участие членов УИК 34-07 в обучающих семинарах </vt:lpstr>
      <vt:lpstr>Подготовка ко дню голосования</vt:lpstr>
      <vt:lpstr>  </vt:lpstr>
      <vt:lpstr>Интеллектуальная игра «Что? Где? Когда?» о знании прав   молодых избирателей.</vt:lpstr>
      <vt:lpstr>Открытие избирательного участка (звучит Гимн России)</vt:lpstr>
      <vt:lpstr>Исполнение гимна РФ</vt:lpstr>
      <vt:lpstr> </vt:lpstr>
      <vt:lpstr>Голосование избирателей в помещении для голосования</vt:lpstr>
      <vt:lpstr> </vt:lpstr>
      <vt:lpstr> </vt:lpstr>
      <vt:lpstr>Председатель МУИК № 34-07 Руслан Макеев вручает памятный сувенир впервые голосующему избирателю </vt:lpstr>
      <vt:lpstr>  </vt:lpstr>
      <vt:lpstr> </vt:lpstr>
      <vt:lpstr> </vt:lpstr>
      <vt:lpstr> </vt:lpstr>
      <vt:lpstr>Организация голосования избирателей вне помещения для голосования </vt:lpstr>
      <vt:lpstr> </vt:lpstr>
      <vt:lpstr>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User</cp:lastModifiedBy>
  <cp:revision>51</cp:revision>
  <dcterms:created xsi:type="dcterms:W3CDTF">2018-09-28T07:41:02Z</dcterms:created>
  <dcterms:modified xsi:type="dcterms:W3CDTF">2022-10-20T14:03:12Z</dcterms:modified>
</cp:coreProperties>
</file>