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7" r:id="rId2"/>
    <p:sldId id="324" r:id="rId3"/>
    <p:sldId id="332" r:id="rId4"/>
    <p:sldId id="333" r:id="rId5"/>
    <p:sldId id="334" r:id="rId6"/>
    <p:sldId id="325" r:id="rId7"/>
    <p:sldId id="313" r:id="rId8"/>
    <p:sldId id="326" r:id="rId9"/>
    <p:sldId id="328" r:id="rId10"/>
    <p:sldId id="327" r:id="rId11"/>
    <p:sldId id="331" r:id="rId12"/>
    <p:sldId id="330" r:id="rId13"/>
    <p:sldId id="323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типов Михаил Константинович" initials="АМ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7116" autoAdjust="0"/>
  </p:normalViewPr>
  <p:slideViewPr>
    <p:cSldViewPr snapToGrid="0">
      <p:cViewPr varScale="1">
        <p:scale>
          <a:sx n="105" d="100"/>
          <a:sy n="105" d="100"/>
        </p:scale>
        <p:origin x="80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F706-6E9D-4156-80DB-8E6C51838F86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E091D-D013-4D42-8E18-BD1AE51FA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2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0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6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0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5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7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9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3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0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0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80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A7E0-29CF-4A4A-A112-7C933F37BF6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8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ntipovmk" TargetMode="External"/><Relationship Id="rId2" Type="http://schemas.openxmlformats.org/officeDocument/2006/relationships/hyperlink" Target="mailto:antipovmk@exportcenter.r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9822" y="1921470"/>
            <a:ext cx="9861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Работа по устранению 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административных барьеров для экспорта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3194" y="4659532"/>
            <a:ext cx="832354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b="1" dirty="0">
                <a:solidFill>
                  <a:srgbClr val="002060"/>
                </a:solidFill>
              </a:rPr>
              <a:t>Михаил Антипов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директор по вопросам регулирования в сфере ВЭД</a:t>
            </a:r>
          </a:p>
          <a:p>
            <a:pPr>
              <a:spcAft>
                <a:spcPts val="1200"/>
              </a:spcAft>
            </a:pPr>
            <a:r>
              <a:rPr lang="ru-RU" sz="2800" dirty="0">
                <a:solidFill>
                  <a:srgbClr val="002060"/>
                </a:solidFill>
              </a:rPr>
              <a:t>АО «Российский экспортный центр»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4" y="1266091"/>
            <a:ext cx="10522633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Переработка на таможенной территории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Создана рабочая группа РЭЦ и ФТС России по урегулированию спорных вопросов, возникающих при получении разрешений на переработку.</a:t>
            </a:r>
          </a:p>
          <a:p>
            <a:pPr algn="just">
              <a:lnSpc>
                <a:spcPct val="8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 июне 2019 г. </a:t>
            </a:r>
            <a:r>
              <a:rPr lang="ru-RU" sz="2400" dirty="0" smtClean="0">
                <a:solidFill>
                  <a:srgbClr val="002060"/>
                </a:solidFill>
              </a:rPr>
              <a:t>опубликованы </a:t>
            </a:r>
            <a:r>
              <a:rPr lang="ru-RU" sz="2400" dirty="0" smtClean="0">
                <a:solidFill>
                  <a:srgbClr val="002060"/>
                </a:solidFill>
              </a:rPr>
              <a:t>методические рекомендации по получению разрешения на переработку товаров на таможенной территории.</a:t>
            </a: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Подготавливается приказ </a:t>
            </a:r>
            <a:r>
              <a:rPr lang="ru-RU" sz="2400" dirty="0" smtClean="0">
                <a:solidFill>
                  <a:srgbClr val="002060"/>
                </a:solidFill>
              </a:rPr>
              <a:t>Минфина России, регламентирующий порядок и форму заполнения заявления на переработку товаров на таможенной территории.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Прорабатывается </a:t>
            </a:r>
            <a:r>
              <a:rPr lang="ru-RU" sz="2400" dirty="0" smtClean="0">
                <a:solidFill>
                  <a:srgbClr val="002060"/>
                </a:solidFill>
              </a:rPr>
              <a:t>законопроект, предусматривающий поправки в Федеральный закон «О таможенном регулировании в Российской Федерации…» для устранения выявленных изъянов регулирования.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7395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5" y="1561513"/>
            <a:ext cx="10522633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002060"/>
                </a:solidFill>
              </a:rPr>
              <a:t>Освобождение от выполнения требований, установленных </a:t>
            </a:r>
            <a:r>
              <a:rPr lang="ru-RU" sz="3200" b="1" dirty="0">
                <a:solidFill>
                  <a:srgbClr val="002060"/>
                </a:solidFill>
              </a:rPr>
              <a:t>для внутреннего оборота</a:t>
            </a:r>
          </a:p>
          <a:p>
            <a:pPr algn="just">
              <a:lnSpc>
                <a:spcPct val="8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Освобождение отдельных видов экспортируемой ювелирной продукции от обязательного клеймения.</a:t>
            </a: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Освобождение минеральных удобрений от обязательного проведения испытаний в почве.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5" y="1561513"/>
            <a:ext cx="10522633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НДС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Внесены изменения в Налоговый кодекс Российской Федерации, предусматривающие возможность применения вычета при экспорте услуг.</a:t>
            </a: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Согласовываются поправки в Налоговый кодекс Российской Федерации, предусматривающие возможность применения ставки НДС 0% при экспорте товаров в адрес физических лиц.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582" y="1713357"/>
            <a:ext cx="700506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b="1" dirty="0" smtClean="0"/>
              <a:t>Михаил Антипов</a:t>
            </a:r>
            <a:endParaRPr lang="en-US" sz="3200" b="1" dirty="0" smtClean="0"/>
          </a:p>
          <a:p>
            <a:pPr>
              <a:spcAft>
                <a:spcPts val="1200"/>
              </a:spcAft>
            </a:pPr>
            <a:r>
              <a:rPr lang="ru-RU" sz="3200" dirty="0" smtClean="0"/>
              <a:t>директор по вопросам регулирования в сфере ВЭД</a:t>
            </a:r>
          </a:p>
          <a:p>
            <a:pPr>
              <a:spcAft>
                <a:spcPts val="1200"/>
              </a:spcAft>
            </a:pPr>
            <a:r>
              <a:rPr lang="ru-RU" sz="3200" dirty="0" smtClean="0"/>
              <a:t>АО «Российский экспортный центр»</a:t>
            </a:r>
            <a:endParaRPr lang="en-US" sz="32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+7 968 691 19 58 </a:t>
            </a:r>
            <a:endParaRPr lang="ru-RU" sz="3200" dirty="0" smtClean="0"/>
          </a:p>
          <a:p>
            <a:pPr>
              <a:spcAft>
                <a:spcPts val="1800"/>
              </a:spcAft>
            </a:pPr>
            <a:r>
              <a:rPr lang="en-US" sz="3200" dirty="0" smtClean="0">
                <a:hlinkClick r:id="rId2"/>
              </a:rPr>
              <a:t>antipov</a:t>
            </a:r>
            <a:r>
              <a:rPr lang="en-US" sz="3200" dirty="0" smtClean="0">
                <a:hlinkClick r:id="rId2"/>
              </a:rPr>
              <a:t>mk</a:t>
            </a:r>
            <a:r>
              <a:rPr lang="en-US" sz="3200" dirty="0" smtClean="0">
                <a:hlinkClick r:id="rId2"/>
              </a:rPr>
              <a:t>@mail.ru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pPr>
              <a:spcAft>
                <a:spcPts val="1200"/>
              </a:spcAft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www.facebook.com/antipovmk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58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Презентация\ВЭ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653" y="1270782"/>
            <a:ext cx="2144737" cy="142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8890" y="2573997"/>
            <a:ext cx="2626261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Государственная корпорация развития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187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Презентация\ВЭ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653" y="1270782"/>
            <a:ext cx="2144737" cy="142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8890" y="2573997"/>
            <a:ext cx="2626261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Государственная корпорация развития</a:t>
            </a:r>
            <a:endParaRPr lang="ru-RU" b="1" dirty="0"/>
          </a:p>
        </p:txBody>
      </p:sp>
      <p:pic>
        <p:nvPicPr>
          <p:cNvPr id="1027" name="Picture 3" descr="C:\Users\Asus\Desktop\Презентация\РЭ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39" y="3658183"/>
            <a:ext cx="2025161" cy="202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30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Презентация\ВЭ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653" y="1270782"/>
            <a:ext cx="2144737" cy="142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8890" y="2573997"/>
            <a:ext cx="2626261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Государственная корпорация развития</a:t>
            </a:r>
            <a:endParaRPr lang="ru-RU" b="1" dirty="0"/>
          </a:p>
        </p:txBody>
      </p:sp>
      <p:pic>
        <p:nvPicPr>
          <p:cNvPr id="1027" name="Picture 3" descr="C:\Users\Asus\Desktop\Презентация\РЭ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39" y="3658183"/>
            <a:ext cx="2025161" cy="202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8609" y="1305280"/>
            <a:ext cx="7118252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Национальный проект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«Международная кооперация и экспорт»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Федеральные проекты: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Промышленный экспорт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Экспорт продукции АПК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Экспорт услуг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Логистика международной торговли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Системные меры содействия международной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кооперации и экспорта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0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Презентация\ВЭ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653" y="1270782"/>
            <a:ext cx="2144737" cy="142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8890" y="2573997"/>
            <a:ext cx="2626261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Государственная корпорация развития</a:t>
            </a:r>
            <a:endParaRPr lang="ru-RU" b="1" dirty="0"/>
          </a:p>
        </p:txBody>
      </p:sp>
      <p:pic>
        <p:nvPicPr>
          <p:cNvPr id="1027" name="Picture 3" descr="C:\Users\Asus\Desktop\Презентация\РЭ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39" y="3658183"/>
            <a:ext cx="2025161" cy="202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8609" y="1305280"/>
            <a:ext cx="7118252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Национальный проект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«Международная кооперация и экспорт»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Федеральные проекты: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Промышленный экспорт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Экспорт продукции АПК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Экспорт услуг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Логистика международной торговли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Системные меры содействия международной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кооперации и экспорта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8609" y="4663059"/>
            <a:ext cx="7118252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2000" dirty="0" smtClean="0"/>
              <a:t>Председатель проектного комитета – </a:t>
            </a:r>
            <a:r>
              <a:rPr lang="ru-RU" sz="2000" b="1" dirty="0" smtClean="0"/>
              <a:t>А.Г. </a:t>
            </a:r>
            <a:r>
              <a:rPr lang="ru-RU" sz="2000" b="1" dirty="0" err="1" smtClean="0"/>
              <a:t>Силуанов</a:t>
            </a:r>
            <a:r>
              <a:rPr lang="ru-RU" sz="2000" dirty="0" smtClean="0"/>
              <a:t>,        Первый заместитель Председателя Правительства Российской Федерации – Министр финансов Российской Федерации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2000" dirty="0" smtClean="0"/>
              <a:t>Заместитель председателя проектного комитета –                    </a:t>
            </a:r>
            <a:r>
              <a:rPr lang="ru-RU" sz="2000" b="1" dirty="0" smtClean="0"/>
              <a:t>А.А. </a:t>
            </a:r>
            <a:r>
              <a:rPr lang="ru-RU" sz="2000" b="1" dirty="0" err="1" smtClean="0"/>
              <a:t>Слепнёв</a:t>
            </a:r>
            <a:r>
              <a:rPr lang="ru-RU" sz="2000" dirty="0" smtClean="0"/>
              <a:t>, генеральный директор АО «Российский экспортный центр»</a:t>
            </a:r>
          </a:p>
        </p:txBody>
      </p:sp>
    </p:spTree>
    <p:extLst>
      <p:ext uri="{BB962C8B-B14F-4D97-AF65-F5344CB8AC3E}">
        <p14:creationId xmlns:p14="http://schemas.microsoft.com/office/powerpoint/2010/main" val="240830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671" y="1716258"/>
            <a:ext cx="10339754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Основные регуляторные проблемы,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включённые в федеральный проект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1. Валютный контроль.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2. Экспортный контроль.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3. Таможенная процедура переработки на таможенной территории.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4. Обременение экспортируемых товаров требованиями, установленными для внутреннего оборота.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5. Недостаточно широкий перечень случаев применения ставки НДС 0%.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0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35501" y="1351781"/>
            <a:ext cx="10508566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Валютный контроль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576775" y="2830114"/>
            <a:ext cx="11226019" cy="24711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Обсудим в рамках круглого стола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4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5" y="1561513"/>
            <a:ext cx="1052263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Экспортный контроль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На сайте ФСТЭК России опубликован перечень товаров, в отношении которых не применяются запреты и ограничения в сфере экспортного контроля.</a:t>
            </a: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ФТС России запустила в личном кабинете сервис, помогающий правильно заполнить графу 31 таможенной декларации.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1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4" y="1266091"/>
            <a:ext cx="10522633" cy="213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Переработка на таможенной территории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Создана рабочая группа РЭЦ и ФТС России по урегулированию спорных вопросов, возникающих при получении разрешений на переработку.</a:t>
            </a:r>
          </a:p>
          <a:p>
            <a:pPr algn="just">
              <a:lnSpc>
                <a:spcPct val="8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49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11091</TotalTime>
  <Words>422</Words>
  <Application>Microsoft Office PowerPoint</Application>
  <PresentationFormat>Широкоэкранный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Антипов Михаил Константинович</dc:creator>
  <cp:lastModifiedBy>Антипов Михаил Константинович</cp:lastModifiedBy>
  <cp:revision>269</cp:revision>
  <cp:lastPrinted>2018-03-21T10:29:51Z</cp:lastPrinted>
  <dcterms:created xsi:type="dcterms:W3CDTF">2017-08-18T14:13:31Z</dcterms:created>
  <dcterms:modified xsi:type="dcterms:W3CDTF">2019-11-18T06:34:48Z</dcterms:modified>
</cp:coreProperties>
</file>