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797" y="304800"/>
          <a:ext cx="8534405" cy="6248399"/>
        </p:xfrm>
        <a:graphic>
          <a:graphicData uri="http://schemas.openxmlformats.org/drawingml/2006/table">
            <a:tbl>
              <a:tblPr/>
              <a:tblGrid>
                <a:gridCol w="1500896"/>
                <a:gridCol w="579656"/>
                <a:gridCol w="582245"/>
                <a:gridCol w="517550"/>
                <a:gridCol w="517550"/>
                <a:gridCol w="517550"/>
                <a:gridCol w="517550"/>
                <a:gridCol w="558955"/>
                <a:gridCol w="558955"/>
                <a:gridCol w="507199"/>
                <a:gridCol w="507199"/>
                <a:gridCol w="579656"/>
                <a:gridCol w="582245"/>
                <a:gridCol w="507199"/>
              </a:tblGrid>
              <a:tr h="262537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плана- задания по вовлечению задолженности по налоговым и неналоговым доходам</a:t>
                      </a: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533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ФИО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Невозможно ко взысканию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Взыскано на 28.12.2015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Осталось взыскать 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7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Оплачено за неделю с 21.12  по 25.12.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Оплачено за неделю с 28.12  по 31.12.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5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Дяченко И.А.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1 574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81 818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12 680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18 373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1 212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51 094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26,48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5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Шарапов М.В.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34 868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8 793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3 611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22 464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13,85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5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Яменсков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А.И.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12 361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2 942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3 177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1 996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1 245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6 242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33,73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5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Павлов А.И.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5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Алтуев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М.М.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29 345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13 373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3 346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2 478,1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12 626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20,95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5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Майорова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Н.В.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1 603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3 097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1 586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0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Южный район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(Шило В.Е.)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6 192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11 728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2 250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1 482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6 576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1 347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3 959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3 890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2 902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60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Центральный район (Гурский А.А.)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6 340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15 324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2 389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5 130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3 684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6 173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7 805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0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Восточный район (Служалый А.В.)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3 934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1 707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1 461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3 268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1 694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0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Приморский район (Алферов Д.А.)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6 274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23 635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5 537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1 094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6 188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17 004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0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Новороссийский район (Чумак В.И.)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1 149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10 888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6 397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1 030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3 460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22,94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27 390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227 162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1 488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54 959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4 494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47 233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1 701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14 219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1 276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21 465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124 970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27,43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336</Words>
  <PresentationFormat>Экран (4:3)</PresentationFormat>
  <Paragraphs>191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***</cp:lastModifiedBy>
  <cp:revision>21</cp:revision>
  <dcterms:created xsi:type="dcterms:W3CDTF">2015-12-04T10:05:05Z</dcterms:created>
  <dcterms:modified xsi:type="dcterms:W3CDTF">2015-12-28T14:52:30Z</dcterms:modified>
</cp:coreProperties>
</file>