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7" r:id="rId2"/>
    <p:sldId id="311" r:id="rId3"/>
    <p:sldId id="312" r:id="rId4"/>
    <p:sldId id="257" r:id="rId5"/>
    <p:sldId id="259" r:id="rId6"/>
    <p:sldId id="308" r:id="rId7"/>
    <p:sldId id="306" r:id="rId8"/>
    <p:sldId id="29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303"/>
    <a:srgbClr val="0A5994"/>
    <a:srgbClr val="095085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8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DDE6-992F-482F-8B73-5EE55DA41C5D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D00ED-B2E5-41BE-A7ED-134D0CE95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2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00ED-B2E5-41BE-A7ED-134D0CE950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0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D00ED-B2E5-41BE-A7ED-134D0CE950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5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AE6F07-FD1E-4FCB-B026-CDA78B2C289E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400A8A-D9FB-4C52-BA7D-EDAFFA4F13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4632" cy="230425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200" dirty="0" smtClean="0">
                <a:solidFill>
                  <a:srgbClr val="0A59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1200" dirty="0" smtClean="0">
                <a:solidFill>
                  <a:srgbClr val="0A59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500" dirty="0" smtClean="0">
                <a:solidFill>
                  <a:srgbClr val="D7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ФОТОМАТЕРИАЛЫ</a:t>
            </a:r>
            <a:br>
              <a:rPr lang="ru-RU" sz="2500" dirty="0" smtClean="0">
                <a:solidFill>
                  <a:srgbClr val="D7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200" dirty="0" smtClean="0">
                <a:solidFill>
                  <a:srgbClr val="D7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участковой избирательной комиссии избирательного участка № 34-05 для участия в краевом конкурсе на лучшее оборудование помещения для голосования при проведении выборов в единый день голосования </a:t>
            </a:r>
            <a:br>
              <a:rPr lang="ru-RU" sz="2200" dirty="0" smtClean="0">
                <a:solidFill>
                  <a:srgbClr val="D7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200" dirty="0" smtClean="0">
                <a:solidFill>
                  <a:srgbClr val="D70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 сентября 2022 года </a:t>
            </a:r>
            <a:endParaRPr lang="ru-RU" sz="2200" dirty="0">
              <a:solidFill>
                <a:srgbClr val="D70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3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2628293" cy="35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</a:rPr>
              <a:t>омещение </a:t>
            </a:r>
            <a:r>
              <a:rPr lang="ru-RU" sz="2000" b="1" dirty="0" smtClean="0">
                <a:latin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</a:rPr>
              <a:t>голосования избирательного участка № 34-05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9" y="1708834"/>
            <a:ext cx="3414063" cy="4552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38" y="1708834"/>
            <a:ext cx="3426972" cy="456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Оснащенность избирательного участка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2776"/>
            <a:ext cx="3140967" cy="4187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61" y="1312365"/>
            <a:ext cx="3207656" cy="42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</a:rPr>
              <a:t>Оснащенность избирательного участка технологическим оборудованием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9" b="12650"/>
          <a:stretch/>
        </p:blipFill>
        <p:spPr>
          <a:xfrm>
            <a:off x="5725344" y="3652430"/>
            <a:ext cx="2254317" cy="2830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6364"/>
            <a:ext cx="2423120" cy="1817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33200" r="6" b="36350"/>
          <a:stretch/>
        </p:blipFill>
        <p:spPr>
          <a:xfrm>
            <a:off x="1940796" y="4753846"/>
            <a:ext cx="2563210" cy="1728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84" y="1196752"/>
            <a:ext cx="2560722" cy="341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Организация голосования в помещении для голосования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4" y="1805682"/>
            <a:ext cx="2663746" cy="3551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35" y="1805682"/>
            <a:ext cx="2663745" cy="3551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35" y="1805682"/>
            <a:ext cx="2663746" cy="35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Вручение памятных сувениров пожилым избирателям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78" y="1412776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Организация голосования вне помещения для голосования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6" y="1545035"/>
            <a:ext cx="3456384" cy="4618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53" y="1545035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Организация голосования вне помещения для голосования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48880"/>
            <a:ext cx="8075240" cy="37772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Documents and Settings\АДМ\Рабочий стол\Мои документы\фото\восточный район-1.jpg">
            <a:extLst>
              <a:ext uri="{FF2B5EF4-FFF2-40B4-BE49-F238E27FC236}">
                <a16:creationId xmlns="" xmlns:a16="http://schemas.microsoft.com/office/drawing/2014/main" id="{B1442870-9D30-4EA6-A9BA-F182B97675A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79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3800"/>
          <a:stretch/>
        </p:blipFill>
        <p:spPr>
          <a:xfrm>
            <a:off x="1079104" y="1550900"/>
            <a:ext cx="3467942" cy="38164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4778" r="26837" b="256"/>
          <a:stretch/>
        </p:blipFill>
        <p:spPr>
          <a:xfrm>
            <a:off x="4924734" y="1550900"/>
            <a:ext cx="338437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537</TotalTime>
  <Words>46</Words>
  <Application>Microsoft Office PowerPoint</Application>
  <PresentationFormat>Экран (4:3)</PresentationFormat>
  <Paragraphs>16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Franklin Gothic Book</vt:lpstr>
      <vt:lpstr>Georgia</vt:lpstr>
      <vt:lpstr>Perpetua</vt:lpstr>
      <vt:lpstr>Times New Roman</vt:lpstr>
      <vt:lpstr>Воздушный поток</vt:lpstr>
      <vt:lpstr> ФОТОМАТЕРИАЛЫ участковой избирательной комиссии избирательного участка № 34-05 для участия в краевом конкурсе на лучшее оборудование помещения для голосования при проведении выборов в единый день голосования  11 сентября 2022 года </vt:lpstr>
      <vt:lpstr>Помещение для голосования избирательного участка № 34-05</vt:lpstr>
      <vt:lpstr>Оснащенность избирательного участка</vt:lpstr>
      <vt:lpstr>Оснащенность избирательного участка технологическим оборудованием   </vt:lpstr>
      <vt:lpstr>Организация голосования в помещении для голосования</vt:lpstr>
      <vt:lpstr>Вручение памятных сувениров пожилым избирателям</vt:lpstr>
      <vt:lpstr>Организация голосования вне помещения для голосования</vt:lpstr>
      <vt:lpstr>Организация голосования вне помещения для голосования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User</cp:lastModifiedBy>
  <cp:revision>50</cp:revision>
  <dcterms:created xsi:type="dcterms:W3CDTF">2018-09-28T07:41:02Z</dcterms:created>
  <dcterms:modified xsi:type="dcterms:W3CDTF">2022-10-07T14:40:36Z</dcterms:modified>
</cp:coreProperties>
</file>