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9" r:id="rId4"/>
    <p:sldId id="269" r:id="rId5"/>
    <p:sldId id="260" r:id="rId6"/>
    <p:sldId id="261" r:id="rId7"/>
    <p:sldId id="263" r:id="rId8"/>
    <p:sldId id="264" r:id="rId9"/>
    <p:sldId id="281" r:id="rId10"/>
    <p:sldId id="270" r:id="rId11"/>
    <p:sldId id="289" r:id="rId12"/>
    <p:sldId id="266" r:id="rId13"/>
    <p:sldId id="267" r:id="rId14"/>
    <p:sldId id="272" r:id="rId15"/>
    <p:sldId id="276" r:id="rId16"/>
    <p:sldId id="274" r:id="rId17"/>
    <p:sldId id="271" r:id="rId18"/>
    <p:sldId id="275" r:id="rId19"/>
    <p:sldId id="273" r:id="rId20"/>
    <p:sldId id="279" r:id="rId21"/>
    <p:sldId id="280" r:id="rId22"/>
    <p:sldId id="283" r:id="rId23"/>
    <p:sldId id="284" r:id="rId24"/>
    <p:sldId id="285" r:id="rId25"/>
    <p:sldId id="286" r:id="rId26"/>
    <p:sldId id="268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489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76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893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174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2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816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92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066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9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51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30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54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87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90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2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84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48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F0B8AA-F52C-458F-A61D-31E6711A90B2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676A90-A938-417B-B841-2D136B8FE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52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4229" y="772202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МБОУ «Централизованная система детских библиотек»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ДЕТСКАЯ </a:t>
            </a:r>
            <a:r>
              <a:rPr lang="ru-RU" sz="1400" b="1" dirty="0">
                <a:solidFill>
                  <a:srgbClr val="FF0000"/>
                </a:solidFill>
              </a:rPr>
              <a:t>БИБЛИОТЕКА – ФИЛИАЛ № </a:t>
            </a:r>
            <a:r>
              <a:rPr lang="ru-RU" sz="1400" b="1" dirty="0" smtClean="0">
                <a:solidFill>
                  <a:srgbClr val="FF0000"/>
                </a:solidFill>
              </a:rPr>
              <a:t>8 ИМЕНИ Н.ОСТРОВСКОГО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город Новороссийск, ул. Мефодиевская, д. 118-б</a:t>
            </a: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535" y="1589158"/>
            <a:ext cx="5317654" cy="3843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57"/>
          <a:stretch/>
        </p:blipFill>
        <p:spPr>
          <a:xfrm>
            <a:off x="534847" y="1712949"/>
            <a:ext cx="3277120" cy="2145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1"/>
          <a:stretch/>
        </p:blipFill>
        <p:spPr>
          <a:xfrm>
            <a:off x="8566189" y="3537285"/>
            <a:ext cx="2961563" cy="1895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7839" y="5254376"/>
            <a:ext cx="7689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Руководитель: Грецкая Светлана Викторовна</a:t>
            </a:r>
          </a:p>
          <a:p>
            <a:pPr algn="ctr"/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Ответственный за подготовку конкурсных материалов: заведующая библиотекой –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Урупко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Галина Валентиновна, тел. 8 (8617) 27-27-58, моб. 8-938-484-57-45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26" y="1570121"/>
            <a:ext cx="7320546" cy="42168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4002" y="753797"/>
            <a:ext cx="8426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час «Молодежь. Власть. Выборы»</a:t>
            </a:r>
          </a:p>
        </p:txBody>
      </p:sp>
    </p:spTree>
    <p:extLst>
      <p:ext uri="{BB962C8B-B14F-4D97-AF65-F5344CB8AC3E}">
        <p14:creationId xmlns:p14="http://schemas.microsoft.com/office/powerpoint/2010/main" val="118232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5326" y="867960"/>
            <a:ext cx="11105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политический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«Будущий избиратель должен это знать!»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38" y="1418578"/>
            <a:ext cx="6339841" cy="42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98" y="804084"/>
            <a:ext cx="3864660" cy="25661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19" y="3557809"/>
            <a:ext cx="3824998" cy="25397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98" y="3557809"/>
            <a:ext cx="3861924" cy="2564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89" y="804084"/>
            <a:ext cx="3864659" cy="25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10" y="2956760"/>
            <a:ext cx="5342021" cy="30048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79" y="848226"/>
            <a:ext cx="5458326" cy="30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47" y="824163"/>
            <a:ext cx="5566610" cy="3131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67" y="3102642"/>
            <a:ext cx="5125453" cy="288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3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864" y="1509963"/>
            <a:ext cx="7261724" cy="42411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0929" y="729734"/>
            <a:ext cx="7990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 «Ты – будущий избиратель»</a:t>
            </a:r>
          </a:p>
        </p:txBody>
      </p:sp>
    </p:spTree>
    <p:extLst>
      <p:ext uri="{BB962C8B-B14F-4D97-AF65-F5344CB8AC3E}">
        <p14:creationId xmlns:p14="http://schemas.microsoft.com/office/powerpoint/2010/main" val="293677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906" y="776036"/>
            <a:ext cx="5763126" cy="3241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6" y="3056020"/>
            <a:ext cx="5347370" cy="30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90" y="872290"/>
            <a:ext cx="5109410" cy="2874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442" y="2933448"/>
            <a:ext cx="5426242" cy="30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10" y="920415"/>
            <a:ext cx="5590674" cy="31447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978" y="3129712"/>
            <a:ext cx="5269832" cy="296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25" y="2866523"/>
            <a:ext cx="5630779" cy="3167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22" y="824163"/>
            <a:ext cx="5205663" cy="292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0"/>
          <a:stretch/>
        </p:blipFill>
        <p:spPr>
          <a:xfrm>
            <a:off x="2971800" y="950182"/>
            <a:ext cx="6448926" cy="4115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832" y="4553953"/>
            <a:ext cx="2306452" cy="1311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4503897"/>
            <a:ext cx="2482516" cy="1411553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3380874" y="5314032"/>
            <a:ext cx="6039852" cy="777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000" b="1" dirty="0" smtClean="0">
                <a:solidFill>
                  <a:srgbClr val="FF0000"/>
                </a:solidFill>
              </a:rPr>
              <a:t>ЗСК КРАСНОДАРСКОГО КРАЯ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42" y="839452"/>
            <a:ext cx="5185941" cy="3443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383" y="2561347"/>
            <a:ext cx="5277522" cy="35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53" y="803359"/>
            <a:ext cx="5330887" cy="35400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93" y="2573380"/>
            <a:ext cx="5120544" cy="340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6" y="830178"/>
            <a:ext cx="2779295" cy="277929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483324" y="993425"/>
            <a:ext cx="6335388" cy="1585049"/>
          </a:xfrm>
          <a:prstGeom prst="rect">
            <a:avLst/>
          </a:prstGeom>
        </p:spPr>
        <p:txBody>
          <a:bodyPr wrap="none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ru-RU" sz="2300" b="1" dirty="0" smtClean="0">
                <a:ln/>
                <a:solidFill>
                  <a:srgbClr val="FF0000"/>
                </a:solidFill>
              </a:rPr>
              <a:t>Участковая избирательная комиссия </a:t>
            </a:r>
          </a:p>
          <a:p>
            <a:pPr algn="ctr"/>
            <a:r>
              <a:rPr lang="ru-RU" sz="2300" b="1" dirty="0" smtClean="0">
                <a:ln/>
                <a:solidFill>
                  <a:srgbClr val="FF0000"/>
                </a:solidFill>
              </a:rPr>
              <a:t>избирательного участка № 34-15 размещается </a:t>
            </a:r>
          </a:p>
          <a:p>
            <a:pPr algn="ctr"/>
            <a:r>
              <a:rPr lang="ru-RU" sz="2300" b="1" dirty="0">
                <a:ln/>
                <a:solidFill>
                  <a:srgbClr val="FF0000"/>
                </a:solidFill>
              </a:rPr>
              <a:t>д</a:t>
            </a:r>
            <a:r>
              <a:rPr lang="ru-RU" sz="2300" b="1" dirty="0" smtClean="0">
                <a:ln/>
                <a:solidFill>
                  <a:srgbClr val="FF0000"/>
                </a:solidFill>
              </a:rPr>
              <a:t>етской библиотеке - филиале № 8</a:t>
            </a:r>
          </a:p>
          <a:p>
            <a:pPr algn="ctr"/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32200" r="16945" b="21463"/>
          <a:stretch/>
        </p:blipFill>
        <p:spPr>
          <a:xfrm>
            <a:off x="7409636" y="3603309"/>
            <a:ext cx="3454879" cy="13236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24309" r="30223" b="48344"/>
          <a:stretch/>
        </p:blipFill>
        <p:spPr>
          <a:xfrm>
            <a:off x="4138510" y="2683042"/>
            <a:ext cx="2430732" cy="33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6" y="830178"/>
            <a:ext cx="2779295" cy="277929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97" y="3981090"/>
            <a:ext cx="3501190" cy="19694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7" y="3981090"/>
            <a:ext cx="3501189" cy="1969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35" y="785157"/>
            <a:ext cx="4017879" cy="2260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6320" y="3147808"/>
            <a:ext cx="4885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В детской библиотеке располагается избирательный участок № 34-15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57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6" y="830178"/>
            <a:ext cx="2779295" cy="277929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83" y="3777915"/>
            <a:ext cx="5069306" cy="2338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9" y="830178"/>
            <a:ext cx="4600073" cy="2587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5663" y="4038231"/>
            <a:ext cx="4138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УЧАСТКОВОЙ ИЗБИРАТЕЛЬНОЙ КОМИССИИ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34-15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7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6" y="830178"/>
            <a:ext cx="2779295" cy="277929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59" y="2487527"/>
            <a:ext cx="4231106" cy="3173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193" y="830178"/>
            <a:ext cx="2034841" cy="2713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0895" y="986409"/>
            <a:ext cx="4271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ГОЛОСУЮЩИЙ ИЗБИРАТЕЛЬ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УИК № 34-15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9531" y="3875314"/>
            <a:ext cx="2551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Заместитель председателя УИК № 34-15 – заведующая библиотекой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Урупко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Г.В. вручает памятный сувенир впервые голосующему избирателю</a:t>
            </a:r>
          </a:p>
          <a:p>
            <a:pPr algn="ctr"/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2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6" y="830178"/>
            <a:ext cx="2779295" cy="277929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945175"/>
            <a:ext cx="5600301" cy="42002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8053" y="4219255"/>
            <a:ext cx="3115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ИЗБИРАТЕЛИ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ПОЧТЕННОГО ВОЗРАСТА </a:t>
            </a:r>
          </a:p>
        </p:txBody>
      </p:sp>
    </p:spTree>
    <p:extLst>
      <p:ext uri="{BB962C8B-B14F-4D97-AF65-F5344CB8AC3E}">
        <p14:creationId xmlns:p14="http://schemas.microsoft.com/office/powerpoint/2010/main" val="27621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6" y="830178"/>
            <a:ext cx="2779295" cy="277929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1"/>
          <a:stretch/>
        </p:blipFill>
        <p:spPr>
          <a:xfrm>
            <a:off x="9279104" y="830178"/>
            <a:ext cx="1922045" cy="2899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 b="15432"/>
          <a:stretch/>
        </p:blipFill>
        <p:spPr>
          <a:xfrm>
            <a:off x="6818464" y="1215190"/>
            <a:ext cx="2058767" cy="3104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88" y="2005929"/>
            <a:ext cx="2134604" cy="28788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2736" y="5342021"/>
            <a:ext cx="9508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ГОЛОСОВАНИИ ПРИНИМАЮТ АКТИВНОЕ УЧАСТИЕ ВСЕ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«МЕФОДИЕВКА»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27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45" y="784726"/>
            <a:ext cx="7918786" cy="527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r="7038"/>
          <a:stretch/>
        </p:blipFill>
        <p:spPr>
          <a:xfrm>
            <a:off x="1785982" y="854241"/>
            <a:ext cx="9018376" cy="50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51" y="1175657"/>
            <a:ext cx="4375484" cy="43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5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5" y="1215190"/>
            <a:ext cx="4367464" cy="436746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145" y="1215190"/>
            <a:ext cx="4380496" cy="438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48" y="1130969"/>
            <a:ext cx="4527884" cy="45278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632" y="1130969"/>
            <a:ext cx="4527884" cy="452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6115" y="931543"/>
            <a:ext cx="106359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Регулярно,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территориальной избирательной комиссией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г.Новороссийска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детской библиотеке-филиале № 8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Н. Островского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избирателей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«Правовые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лектории», на которых рассказываются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присутствующим, что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избирательное право,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какова роль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граждан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выборах, что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избирательного права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РФ, Краснодарском крае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Человек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жить один, вне коллектива. Все время он выбирает: с кем дружить,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кем сидеть за одной партой, с кем играть в футбол? Кого выбрать капитаном команды?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его выбрать? То есть человеку сопутствуют постоянные выборы. Сделать выбор подчас трудно, особенно когда речь идет о собственной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судьбе. 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труднее сделать выбор, когда речь идет о судьбе целого государства.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Наши встречи помогают найти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те вопросы, которые ставит нам жизнь, обрести новых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друзей, научиться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правильный осознанный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об избирательном праве.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достижении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 все участники Правовых мероприятий станут избирателями, смогут участвовать в выборах и распоряжаться своим голосом.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1155" r="1326" b="2309"/>
          <a:stretch/>
        </p:blipFill>
        <p:spPr>
          <a:xfrm>
            <a:off x="2237873" y="738131"/>
            <a:ext cx="8222403" cy="536188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34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216</TotalTime>
  <Words>152</Words>
  <Application>Microsoft Office PowerPoint</Application>
  <PresentationFormat>Широкоэкранный</PresentationFormat>
  <Paragraphs>27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Filial-8-2</dc:creator>
  <cp:lastModifiedBy>User</cp:lastModifiedBy>
  <cp:revision>24</cp:revision>
  <dcterms:created xsi:type="dcterms:W3CDTF">2022-10-17T09:10:48Z</dcterms:created>
  <dcterms:modified xsi:type="dcterms:W3CDTF">2022-10-20T13:31:44Z</dcterms:modified>
</cp:coreProperties>
</file>