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89" r:id="rId2"/>
    <p:sldId id="493" r:id="rId3"/>
    <p:sldId id="491" r:id="rId4"/>
    <p:sldId id="426" r:id="rId5"/>
    <p:sldId id="433" r:id="rId6"/>
    <p:sldId id="430" r:id="rId7"/>
    <p:sldId id="490" r:id="rId8"/>
    <p:sldId id="494" r:id="rId9"/>
    <p:sldId id="492" r:id="rId10"/>
    <p:sldId id="487" r:id="rId11"/>
    <p:sldId id="481" r:id="rId12"/>
    <p:sldId id="479" r:id="rId13"/>
    <p:sldId id="480" r:id="rId14"/>
    <p:sldId id="482" r:id="rId15"/>
    <p:sldId id="440" r:id="rId16"/>
    <p:sldId id="406" r:id="rId17"/>
  </p:sldIdLst>
  <p:sldSz cx="9144000" cy="5143500" type="screen16x9"/>
  <p:notesSz cx="6858000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F26B43"/>
          </p15:clr>
        </p15:guide>
        <p15:guide id="2" pos="1905" userDrawn="1">
          <p15:clr>
            <a:srgbClr val="F26B43"/>
          </p15:clr>
        </p15:guide>
        <p15:guide id="3" pos="3855" userDrawn="1">
          <p15:clr>
            <a:srgbClr val="F26B43"/>
          </p15:clr>
        </p15:guide>
        <p15:guide id="4" orient="horz" pos="2142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627"/>
    <a:srgbClr val="22853B"/>
    <a:srgbClr val="269643"/>
    <a:srgbClr val="29A335"/>
    <a:srgbClr val="2DB53A"/>
    <a:srgbClr val="3BCD61"/>
    <a:srgbClr val="71893F"/>
    <a:srgbClr val="5687C3"/>
    <a:srgbClr val="8DB045"/>
    <a:srgbClr val="8C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0" autoAdjust="0"/>
    <p:restoredTop sz="94713" autoAdjust="0"/>
  </p:normalViewPr>
  <p:slideViewPr>
    <p:cSldViewPr snapToGrid="0">
      <p:cViewPr varScale="1">
        <p:scale>
          <a:sx n="145" d="100"/>
          <a:sy n="145" d="100"/>
        </p:scale>
        <p:origin x="240" y="114"/>
      </p:cViewPr>
      <p:guideLst>
        <p:guide orient="horz" pos="1076"/>
        <p:guide pos="1905"/>
        <p:guide pos="3855"/>
        <p:guide orient="horz" pos="21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6973958891699E-2"/>
          <c:y val="5.4451374330638055E-2"/>
          <c:w val="0.84701932400586821"/>
          <c:h val="0.94554862566936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50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5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места</c:v>
                </c:pt>
                <c:pt idx="1">
                  <c:v>Места по договорам об оказании платных образовательных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2523714773367662E-2"/>
          <c:y val="0.76015016900955257"/>
          <c:w val="0.93085144360714822"/>
          <c:h val="0.20799649159198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19684376778264E-3"/>
          <c:y val="0"/>
          <c:w val="0.9719084629814831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65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10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места</c:v>
                </c:pt>
                <c:pt idx="1">
                  <c:v>Места по договорам об оказании платных образовательных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6723917322834707E-2"/>
          <c:y val="0.75889423607514295"/>
          <c:w val="0.90148139856514353"/>
          <c:h val="0.238455124387619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B14C5-979F-4C43-8FFF-D70F8AD843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ABDEF-751E-4B93-AC34-2C370CEE50F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61AA2A"/>
        </a:solidFill>
      </dgm:spPr>
      <dgm:t>
        <a:bodyPr/>
        <a:lstStyle/>
        <a:p>
          <a:pPr algn="ctr">
            <a:lnSpc>
              <a:spcPct val="120000"/>
            </a:lnSpc>
          </a:pPr>
          <a:r>
            <a:rPr lang="ru-RU" sz="24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Общее количество мест – </a:t>
          </a:r>
          <a:r>
            <a:rPr lang="en-US" sz="24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55</a:t>
          </a:r>
          <a:endParaRPr lang="ru-RU" sz="2400" spc="-60" baseline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ctr">
            <a:lnSpc>
              <a:spcPct val="120000"/>
            </a:lnSpc>
          </a:pPr>
          <a:r>
            <a:rPr lang="ru-RU" sz="24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Бюджетные места – </a:t>
          </a:r>
          <a:r>
            <a:rPr lang="en-US" sz="24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</a:t>
          </a:r>
          <a:r>
            <a:rPr lang="ru-RU" sz="24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</a:t>
          </a:r>
        </a:p>
        <a:p>
          <a:pPr algn="ctr">
            <a:lnSpc>
              <a:spcPct val="120000"/>
            </a:lnSpc>
          </a:pPr>
          <a:r>
            <a:rPr lang="ru-RU" sz="24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 них 10 мест – целевое обучение</a:t>
          </a:r>
        </a:p>
      </dgm:t>
    </dgm:pt>
    <dgm:pt modelId="{D2A794A9-7713-4EEE-87C6-DF80DA23E465}" type="parTrans" cxnId="{F9191D95-7FA7-4113-AB3A-5E3C02C92D61}">
      <dgm:prSet/>
      <dgm:spPr/>
      <dgm:t>
        <a:bodyPr/>
        <a:lstStyle/>
        <a:p>
          <a:endParaRPr lang="ru-RU"/>
        </a:p>
      </dgm:t>
    </dgm:pt>
    <dgm:pt modelId="{6D38A114-CC9D-4DB3-98A3-E3A93B15AD3D}" type="sibTrans" cxnId="{F9191D95-7FA7-4113-AB3A-5E3C02C92D61}">
      <dgm:prSet/>
      <dgm:spPr/>
      <dgm:t>
        <a:bodyPr/>
        <a:lstStyle/>
        <a:p>
          <a:endParaRPr lang="ru-RU"/>
        </a:p>
      </dgm:t>
    </dgm:pt>
    <dgm:pt modelId="{EBEA12CB-4950-408A-9BDB-F53664D768CB}" type="pres">
      <dgm:prSet presAssocID="{480B14C5-979F-4C43-8FFF-D70F8AD84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859378-DD82-4839-826A-36B24FE56E0E}" type="pres">
      <dgm:prSet presAssocID="{8DFABDEF-751E-4B93-AC34-2C370CEE50FA}" presName="linNode" presStyleCnt="0"/>
      <dgm:spPr/>
      <dgm:t>
        <a:bodyPr/>
        <a:lstStyle/>
        <a:p>
          <a:endParaRPr lang="ru-RU"/>
        </a:p>
      </dgm:t>
    </dgm:pt>
    <dgm:pt modelId="{C32B873A-6BDA-44EC-A810-E380A90C817F}" type="pres">
      <dgm:prSet presAssocID="{8DFABDEF-751E-4B93-AC34-2C370CEE50FA}" presName="parentText" presStyleLbl="node1" presStyleIdx="0" presStyleCnt="1" custScaleX="277778" custScaleY="100000" custLinFactNeighborX="136" custLinFactNeighborY="2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1CF6F-4B41-4C96-9B5A-A965D5B33801}" type="presOf" srcId="{8DFABDEF-751E-4B93-AC34-2C370CEE50FA}" destId="{C32B873A-6BDA-44EC-A810-E380A90C817F}" srcOrd="0" destOrd="0" presId="urn:microsoft.com/office/officeart/2005/8/layout/vList5"/>
    <dgm:cxn modelId="{F9191D95-7FA7-4113-AB3A-5E3C02C92D61}" srcId="{480B14C5-979F-4C43-8FFF-D70F8AD84366}" destId="{8DFABDEF-751E-4B93-AC34-2C370CEE50FA}" srcOrd="0" destOrd="0" parTransId="{D2A794A9-7713-4EEE-87C6-DF80DA23E465}" sibTransId="{6D38A114-CC9D-4DB3-98A3-E3A93B15AD3D}"/>
    <dgm:cxn modelId="{6D4F353A-7019-445C-80A1-537E60B6067D}" type="presOf" srcId="{480B14C5-979F-4C43-8FFF-D70F8AD84366}" destId="{EBEA12CB-4950-408A-9BDB-F53664D768CB}" srcOrd="0" destOrd="0" presId="urn:microsoft.com/office/officeart/2005/8/layout/vList5"/>
    <dgm:cxn modelId="{AC1B159F-4F90-40FC-AA9C-922C2EF91F42}" type="presParOf" srcId="{EBEA12CB-4950-408A-9BDB-F53664D768CB}" destId="{40859378-DD82-4839-826A-36B24FE56E0E}" srcOrd="0" destOrd="0" presId="urn:microsoft.com/office/officeart/2005/8/layout/vList5"/>
    <dgm:cxn modelId="{BE5023AF-F11F-422F-AB01-EE5084C0DCD6}" type="presParOf" srcId="{40859378-DD82-4839-826A-36B24FE56E0E}" destId="{C32B873A-6BDA-44EC-A810-E380A90C81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B14C5-979F-4C43-8FFF-D70F8AD843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ABDEF-751E-4B93-AC34-2C370CEE50F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61AA2A"/>
        </a:solidFill>
      </dgm:spPr>
      <dgm:t>
        <a:bodyPr/>
        <a:lstStyle/>
        <a:p>
          <a:pPr algn="ctr">
            <a:lnSpc>
              <a:spcPct val="120000"/>
            </a:lnSpc>
          </a:pPr>
          <a:r>
            <a:rPr lang="ru-RU" sz="2400" spc="-8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Общее количество мест – 75</a:t>
          </a:r>
        </a:p>
        <a:p>
          <a:pPr algn="ctr">
            <a:lnSpc>
              <a:spcPct val="120000"/>
            </a:lnSpc>
          </a:pPr>
          <a:r>
            <a:rPr lang="ru-RU" sz="2400" spc="-8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Бюджетные места – 65</a:t>
          </a:r>
        </a:p>
        <a:p>
          <a:pPr algn="ctr">
            <a:lnSpc>
              <a:spcPct val="120000"/>
            </a:lnSpc>
          </a:pPr>
          <a:r>
            <a:rPr lang="ru-RU" sz="24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 них 16 мест – целевое обучение</a:t>
          </a:r>
          <a:endParaRPr lang="en-US" sz="2400" spc="-80" baseline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2A794A9-7713-4EEE-87C6-DF80DA23E465}" type="parTrans" cxnId="{F9191D95-7FA7-4113-AB3A-5E3C02C92D61}">
      <dgm:prSet/>
      <dgm:spPr/>
      <dgm:t>
        <a:bodyPr/>
        <a:lstStyle/>
        <a:p>
          <a:endParaRPr lang="ru-RU"/>
        </a:p>
      </dgm:t>
    </dgm:pt>
    <dgm:pt modelId="{6D38A114-CC9D-4DB3-98A3-E3A93B15AD3D}" type="sibTrans" cxnId="{F9191D95-7FA7-4113-AB3A-5E3C02C92D61}">
      <dgm:prSet/>
      <dgm:spPr/>
      <dgm:t>
        <a:bodyPr/>
        <a:lstStyle/>
        <a:p>
          <a:endParaRPr lang="ru-RU"/>
        </a:p>
      </dgm:t>
    </dgm:pt>
    <dgm:pt modelId="{EBEA12CB-4950-408A-9BDB-F53664D768CB}" type="pres">
      <dgm:prSet presAssocID="{480B14C5-979F-4C43-8FFF-D70F8AD84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859378-DD82-4839-826A-36B24FE56E0E}" type="pres">
      <dgm:prSet presAssocID="{8DFABDEF-751E-4B93-AC34-2C370CEE50FA}" presName="linNode" presStyleCnt="0"/>
      <dgm:spPr/>
      <dgm:t>
        <a:bodyPr/>
        <a:lstStyle/>
        <a:p>
          <a:endParaRPr lang="ru-RU"/>
        </a:p>
      </dgm:t>
    </dgm:pt>
    <dgm:pt modelId="{C32B873A-6BDA-44EC-A810-E380A90C817F}" type="pres">
      <dgm:prSet presAssocID="{8DFABDEF-751E-4B93-AC34-2C370CEE50FA}" presName="parentText" presStyleLbl="node1" presStyleIdx="0" presStyleCnt="1" custScaleX="276098" custScaleY="100098" custLinFactNeighborX="976" custLinFactNeighborY="-44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53B27-5775-480F-878E-8F45F2BF7912}" type="presOf" srcId="{480B14C5-979F-4C43-8FFF-D70F8AD84366}" destId="{EBEA12CB-4950-408A-9BDB-F53664D768CB}" srcOrd="0" destOrd="0" presId="urn:microsoft.com/office/officeart/2005/8/layout/vList5"/>
    <dgm:cxn modelId="{7D83A8A0-648C-496B-A2BD-BDF70A95D0B7}" type="presOf" srcId="{8DFABDEF-751E-4B93-AC34-2C370CEE50FA}" destId="{C32B873A-6BDA-44EC-A810-E380A90C817F}" srcOrd="0" destOrd="0" presId="urn:microsoft.com/office/officeart/2005/8/layout/vList5"/>
    <dgm:cxn modelId="{F9191D95-7FA7-4113-AB3A-5E3C02C92D61}" srcId="{480B14C5-979F-4C43-8FFF-D70F8AD84366}" destId="{8DFABDEF-751E-4B93-AC34-2C370CEE50FA}" srcOrd="0" destOrd="0" parTransId="{D2A794A9-7713-4EEE-87C6-DF80DA23E465}" sibTransId="{6D38A114-CC9D-4DB3-98A3-E3A93B15AD3D}"/>
    <dgm:cxn modelId="{4E75A183-73F6-4F6C-9565-9E0A6886AC43}" type="presParOf" srcId="{EBEA12CB-4950-408A-9BDB-F53664D768CB}" destId="{40859378-DD82-4839-826A-36B24FE56E0E}" srcOrd="0" destOrd="0" presId="urn:microsoft.com/office/officeart/2005/8/layout/vList5"/>
    <dgm:cxn modelId="{24F91B40-AE2B-48A6-8F01-48499DEA1B84}" type="presParOf" srcId="{40859378-DD82-4839-826A-36B24FE56E0E}" destId="{C32B873A-6BDA-44EC-A810-E380A90C81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B873A-6BDA-44EC-A810-E380A90C817F}">
      <dsp:nvSpPr>
        <dsp:cNvPr id="0" name=""/>
        <dsp:cNvSpPr/>
      </dsp:nvSpPr>
      <dsp:spPr>
        <a:xfrm>
          <a:off x="4639" y="0"/>
          <a:ext cx="4750240" cy="3245789"/>
        </a:xfrm>
        <a:prstGeom prst="roundRect">
          <a:avLst/>
        </a:prstGeom>
        <a:solidFill>
          <a:srgbClr val="61AA2A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Общее количество мест – </a:t>
          </a:r>
          <a:r>
            <a:rPr lang="en-US" sz="2400" kern="12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55</a:t>
          </a:r>
          <a:endParaRPr lang="ru-RU" sz="2400" kern="1200" spc="-60" baseline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Бюджетные места – </a:t>
          </a:r>
          <a:r>
            <a:rPr lang="en-US" sz="2400" kern="12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</a:t>
          </a:r>
          <a:r>
            <a:rPr lang="ru-RU" sz="2400" kern="12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</a:t>
          </a:r>
        </a:p>
        <a:p>
          <a:pPr lvl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 них 10 мест – целевое обучение</a:t>
          </a:r>
        </a:p>
      </dsp:txBody>
      <dsp:txXfrm>
        <a:off x="163085" y="158446"/>
        <a:ext cx="4433348" cy="2928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B873A-6BDA-44EC-A810-E380A90C817F}">
      <dsp:nvSpPr>
        <dsp:cNvPr id="0" name=""/>
        <dsp:cNvSpPr/>
      </dsp:nvSpPr>
      <dsp:spPr>
        <a:xfrm>
          <a:off x="33480" y="0"/>
          <a:ext cx="4737302" cy="3233025"/>
        </a:xfrm>
        <a:prstGeom prst="roundRect">
          <a:avLst/>
        </a:prstGeom>
        <a:solidFill>
          <a:srgbClr val="61AA2A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pc="-8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Общее количество мест – 75</a:t>
          </a:r>
        </a:p>
        <a:p>
          <a:pPr lvl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pc="-8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Бюджетные места – 65</a:t>
          </a:r>
        </a:p>
        <a:p>
          <a:pPr lvl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pc="-6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из них 16 мест – целевое обучение</a:t>
          </a:r>
          <a:endParaRPr lang="en-US" sz="2400" kern="1200" spc="-80" baseline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91303" y="157823"/>
        <a:ext cx="4421656" cy="2917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5FDAA16-111E-4951-9101-4CE52070BD10}" type="datetimeFigureOut">
              <a:rPr lang="ru-RU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6"/>
            <a:ext cx="548640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28585"/>
            <a:ext cx="2971800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C50517C-5EE0-46BE-A7DA-436B749444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DE0-ADAA-4759-9AAF-001C8D299D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0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9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04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49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3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44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7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8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1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4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4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4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1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9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4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71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chart" Target="../charts/char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27" y="-4795"/>
            <a:ext cx="9167654" cy="515309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47725" y="2746311"/>
            <a:ext cx="2673000" cy="0"/>
          </a:xfrm>
          <a:prstGeom prst="line">
            <a:avLst/>
          </a:prstGeom>
          <a:ln w="38100">
            <a:solidFill>
              <a:srgbClr val="228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38171" y="748253"/>
            <a:ext cx="80647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ФГБОУ ВО «Кубанский государственный аграрный университет имени И.Т. Трубилина» </a:t>
            </a:r>
          </a:p>
        </p:txBody>
      </p:sp>
      <p:sp>
        <p:nvSpPr>
          <p:cNvPr id="10" name="Google Shape;90;p1"/>
          <p:cNvSpPr txBox="1"/>
          <p:nvPr/>
        </p:nvSpPr>
        <p:spPr>
          <a:xfrm>
            <a:off x="297894" y="1889365"/>
            <a:ext cx="4972662" cy="79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000" spc="38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</a:t>
            </a:r>
            <a:br>
              <a:rPr lang="ru-RU" sz="3000" spc="38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spc="38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МЕХАНИЗАЦИИ</a:t>
            </a:r>
            <a:endParaRPr lang="ru-RU" sz="15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4869" y="2965718"/>
            <a:ext cx="2312879" cy="19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10544" y="-7748"/>
            <a:ext cx="9146315" cy="5156162"/>
            <a:chOff x="2381" y="-2835"/>
            <a:chExt cx="9146315" cy="515616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14859" y="-2835"/>
              <a:ext cx="8929144" cy="821504"/>
              <a:chOff x="214859" y="2940988"/>
              <a:chExt cx="8929144" cy="82150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1553220" y="2940988"/>
                <a:ext cx="7590783" cy="821504"/>
                <a:chOff x="178819" y="690002"/>
                <a:chExt cx="7590783" cy="821504"/>
              </a:xfrm>
            </p:grpSpPr>
            <p:sp>
              <p:nvSpPr>
                <p:cNvPr id="85" name="Прямоугольник 1"/>
                <p:cNvSpPr/>
                <p:nvPr/>
              </p:nvSpPr>
              <p:spPr>
                <a:xfrm>
                  <a:off x="838315" y="692382"/>
                  <a:ext cx="6153117" cy="320514"/>
                </a:xfrm>
                <a:custGeom>
                  <a:avLst/>
                  <a:gdLst>
                    <a:gd name="connsiteX0" fmla="*/ 0 w 6167832"/>
                    <a:gd name="connsiteY0" fmla="*/ 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0 w 6167832"/>
                    <a:gd name="connsiteY4" fmla="*/ 0 h 337804"/>
                    <a:gd name="connsiteX0" fmla="*/ 377588 w 6167832"/>
                    <a:gd name="connsiteY0" fmla="*/ 455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77588 w 6167832"/>
                    <a:gd name="connsiteY4" fmla="*/ 4550 h 337804"/>
                    <a:gd name="connsiteX0" fmla="*/ 322997 w 6167832"/>
                    <a:gd name="connsiteY0" fmla="*/ 9099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22997 w 6167832"/>
                    <a:gd name="connsiteY4" fmla="*/ 9099 h 337804"/>
                    <a:gd name="connsiteX0" fmla="*/ 322997 w 6167832"/>
                    <a:gd name="connsiteY0" fmla="*/ 13649 h 342354"/>
                    <a:gd name="connsiteX1" fmla="*/ 5671963 w 6167832"/>
                    <a:gd name="connsiteY1" fmla="*/ 0 h 342354"/>
                    <a:gd name="connsiteX2" fmla="*/ 6167832 w 6167832"/>
                    <a:gd name="connsiteY2" fmla="*/ 342354 h 342354"/>
                    <a:gd name="connsiteX3" fmla="*/ 0 w 6167832"/>
                    <a:gd name="connsiteY3" fmla="*/ 342354 h 342354"/>
                    <a:gd name="connsiteX4" fmla="*/ 322997 w 6167832"/>
                    <a:gd name="connsiteY4" fmla="*/ 13649 h 342354"/>
                    <a:gd name="connsiteX0" fmla="*/ 322997 w 5671963"/>
                    <a:gd name="connsiteY0" fmla="*/ 13649 h 342354"/>
                    <a:gd name="connsiteX1" fmla="*/ 5671963 w 5671963"/>
                    <a:gd name="connsiteY1" fmla="*/ 0 h 342354"/>
                    <a:gd name="connsiteX2" fmla="*/ 5344417 w 5671963"/>
                    <a:gd name="connsiteY2" fmla="*/ 342354 h 342354"/>
                    <a:gd name="connsiteX3" fmla="*/ 0 w 5671963"/>
                    <a:gd name="connsiteY3" fmla="*/ 342354 h 342354"/>
                    <a:gd name="connsiteX4" fmla="*/ 322997 w 5671963"/>
                    <a:gd name="connsiteY4" fmla="*/ 13649 h 342354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344417 w 6176930"/>
                    <a:gd name="connsiteY2" fmla="*/ 333256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853934 w 6176930"/>
                    <a:gd name="connsiteY2" fmla="*/ 324157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53934 w 6176930"/>
                    <a:gd name="connsiteY2" fmla="*/ 326750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66634 w 6176930"/>
                    <a:gd name="connsiteY2" fmla="*/ 317225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11090 w 6153117"/>
                    <a:gd name="connsiteY0" fmla="*/ 0 h 317225"/>
                    <a:gd name="connsiteX1" fmla="*/ 6153117 w 6153117"/>
                    <a:gd name="connsiteY1" fmla="*/ 2593 h 317225"/>
                    <a:gd name="connsiteX2" fmla="*/ 5842821 w 6153117"/>
                    <a:gd name="connsiteY2" fmla="*/ 317225 h 317225"/>
                    <a:gd name="connsiteX3" fmla="*/ 0 w 6153117"/>
                    <a:gd name="connsiteY3" fmla="*/ 312037 h 317225"/>
                    <a:gd name="connsiteX4" fmla="*/ 311090 w 6153117"/>
                    <a:gd name="connsiteY4" fmla="*/ 0 h 317225"/>
                    <a:gd name="connsiteX0" fmla="*/ 311090 w 6153117"/>
                    <a:gd name="connsiteY0" fmla="*/ 0 h 320514"/>
                    <a:gd name="connsiteX1" fmla="*/ 6153117 w 6153117"/>
                    <a:gd name="connsiteY1" fmla="*/ 2593 h 320514"/>
                    <a:gd name="connsiteX2" fmla="*/ 5832953 w 6153117"/>
                    <a:gd name="connsiteY2" fmla="*/ 320514 h 320514"/>
                    <a:gd name="connsiteX3" fmla="*/ 0 w 6153117"/>
                    <a:gd name="connsiteY3" fmla="*/ 312037 h 320514"/>
                    <a:gd name="connsiteX4" fmla="*/ 311090 w 6153117"/>
                    <a:gd name="connsiteY4" fmla="*/ 0 h 320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3117" h="320514">
                      <a:moveTo>
                        <a:pt x="311090" y="0"/>
                      </a:moveTo>
                      <a:lnTo>
                        <a:pt x="6153117" y="2593"/>
                      </a:lnTo>
                      <a:lnTo>
                        <a:pt x="5832953" y="320514"/>
                      </a:lnTo>
                      <a:lnTo>
                        <a:pt x="0" y="312037"/>
                      </a:lnTo>
                      <a:lnTo>
                        <a:pt x="311090" y="0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6" name="Группа 85"/>
                <p:cNvGrpSpPr/>
                <p:nvPr/>
              </p:nvGrpSpPr>
              <p:grpSpPr>
                <a:xfrm>
                  <a:off x="6654532" y="690047"/>
                  <a:ext cx="1115070" cy="821459"/>
                  <a:chOff x="7298849" y="-8618"/>
                  <a:chExt cx="1841221" cy="1356404"/>
                </a:xfrm>
              </p:grpSpPr>
              <p:sp>
                <p:nvSpPr>
                  <p:cNvPr id="89" name="Прямоугольник 1"/>
                  <p:cNvSpPr/>
                  <p:nvPr/>
                </p:nvSpPr>
                <p:spPr>
                  <a:xfrm>
                    <a:off x="7864231" y="-3571"/>
                    <a:ext cx="998193" cy="314071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1207743"/>
                      <a:gd name="connsiteY0" fmla="*/ 597 h 521897"/>
                      <a:gd name="connsiteX1" fmla="*/ 1207743 w 1207743"/>
                      <a:gd name="connsiteY1" fmla="*/ 0 h 521897"/>
                      <a:gd name="connsiteX2" fmla="*/ 194735 w 1207743"/>
                      <a:gd name="connsiteY2" fmla="*/ 521897 h 521897"/>
                      <a:gd name="connsiteX3" fmla="*/ 0 w 1207743"/>
                      <a:gd name="connsiteY3" fmla="*/ 521238 h 521897"/>
                      <a:gd name="connsiteX4" fmla="*/ 524852 w 1207743"/>
                      <a:gd name="connsiteY4" fmla="*/ 597 h 521897"/>
                      <a:gd name="connsiteX0" fmla="*/ 524852 w 1207743"/>
                      <a:gd name="connsiteY0" fmla="*/ 597 h 521238"/>
                      <a:gd name="connsiteX1" fmla="*/ 1207743 w 1207743"/>
                      <a:gd name="connsiteY1" fmla="*/ 0 h 521238"/>
                      <a:gd name="connsiteX2" fmla="*/ 897204 w 1207743"/>
                      <a:gd name="connsiteY2" fmla="*/ 302822 h 521238"/>
                      <a:gd name="connsiteX3" fmla="*/ 0 w 1207743"/>
                      <a:gd name="connsiteY3" fmla="*/ 521238 h 521238"/>
                      <a:gd name="connsiteX4" fmla="*/ 524852 w 1207743"/>
                      <a:gd name="connsiteY4" fmla="*/ 597 h 521238"/>
                      <a:gd name="connsiteX0" fmla="*/ 91465 w 774356"/>
                      <a:gd name="connsiteY0" fmla="*/ 597 h 302822"/>
                      <a:gd name="connsiteX1" fmla="*/ 774356 w 774356"/>
                      <a:gd name="connsiteY1" fmla="*/ 0 h 302822"/>
                      <a:gd name="connsiteX2" fmla="*/ 463817 w 774356"/>
                      <a:gd name="connsiteY2" fmla="*/ 302822 h 302822"/>
                      <a:gd name="connsiteX3" fmla="*/ 0 w 774356"/>
                      <a:gd name="connsiteY3" fmla="*/ 228344 h 302822"/>
                      <a:gd name="connsiteX4" fmla="*/ 91465 w 774356"/>
                      <a:gd name="connsiteY4" fmla="*/ 597 h 302822"/>
                      <a:gd name="connsiteX0" fmla="*/ 305778 w 988669"/>
                      <a:gd name="connsiteY0" fmla="*/ 597 h 302822"/>
                      <a:gd name="connsiteX1" fmla="*/ 988669 w 988669"/>
                      <a:gd name="connsiteY1" fmla="*/ 0 h 302822"/>
                      <a:gd name="connsiteX2" fmla="*/ 678130 w 988669"/>
                      <a:gd name="connsiteY2" fmla="*/ 302822 h 302822"/>
                      <a:gd name="connsiteX3" fmla="*/ 0 w 988669"/>
                      <a:gd name="connsiteY3" fmla="*/ 302163 h 302822"/>
                      <a:gd name="connsiteX4" fmla="*/ 305778 w 988669"/>
                      <a:gd name="connsiteY4" fmla="*/ 597 h 302822"/>
                      <a:gd name="connsiteX0" fmla="*/ 308159 w 991050"/>
                      <a:gd name="connsiteY0" fmla="*/ 597 h 309307"/>
                      <a:gd name="connsiteX1" fmla="*/ 991050 w 991050"/>
                      <a:gd name="connsiteY1" fmla="*/ 0 h 309307"/>
                      <a:gd name="connsiteX2" fmla="*/ 680511 w 991050"/>
                      <a:gd name="connsiteY2" fmla="*/ 302822 h 309307"/>
                      <a:gd name="connsiteX3" fmla="*/ 0 w 991050"/>
                      <a:gd name="connsiteY3" fmla="*/ 309307 h 309307"/>
                      <a:gd name="connsiteX4" fmla="*/ 308159 w 991050"/>
                      <a:gd name="connsiteY4" fmla="*/ 597 h 309307"/>
                      <a:gd name="connsiteX0" fmla="*/ 308159 w 991050"/>
                      <a:gd name="connsiteY0" fmla="*/ 597 h 312347"/>
                      <a:gd name="connsiteX1" fmla="*/ 991050 w 991050"/>
                      <a:gd name="connsiteY1" fmla="*/ 0 h 312347"/>
                      <a:gd name="connsiteX2" fmla="*/ 675748 w 991050"/>
                      <a:gd name="connsiteY2" fmla="*/ 312347 h 312347"/>
                      <a:gd name="connsiteX3" fmla="*/ 0 w 991050"/>
                      <a:gd name="connsiteY3" fmla="*/ 309307 h 312347"/>
                      <a:gd name="connsiteX4" fmla="*/ 308159 w 991050"/>
                      <a:gd name="connsiteY4" fmla="*/ 597 h 312347"/>
                      <a:gd name="connsiteX0" fmla="*/ 315302 w 998193"/>
                      <a:gd name="connsiteY0" fmla="*/ 597 h 314070"/>
                      <a:gd name="connsiteX1" fmla="*/ 998193 w 998193"/>
                      <a:gd name="connsiteY1" fmla="*/ 0 h 314070"/>
                      <a:gd name="connsiteX2" fmla="*/ 682891 w 998193"/>
                      <a:gd name="connsiteY2" fmla="*/ 312347 h 314070"/>
                      <a:gd name="connsiteX3" fmla="*/ 0 w 998193"/>
                      <a:gd name="connsiteY3" fmla="*/ 314070 h 314070"/>
                      <a:gd name="connsiteX4" fmla="*/ 315302 w 998193"/>
                      <a:gd name="connsiteY4" fmla="*/ 597 h 314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8193" h="314070">
                        <a:moveTo>
                          <a:pt x="315302" y="597"/>
                        </a:moveTo>
                        <a:lnTo>
                          <a:pt x="998193" y="0"/>
                        </a:lnTo>
                        <a:lnTo>
                          <a:pt x="682891" y="312347"/>
                        </a:lnTo>
                        <a:lnTo>
                          <a:pt x="0" y="314070"/>
                        </a:lnTo>
                        <a:lnTo>
                          <a:pt x="315302" y="597"/>
                        </a:lnTo>
                        <a:close/>
                      </a:path>
                    </a:pathLst>
                  </a:custGeom>
                  <a:solidFill>
                    <a:srgbClr val="52A4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" name="Прямоугольник 1"/>
                  <p:cNvSpPr/>
                  <p:nvPr/>
                </p:nvSpPr>
                <p:spPr>
                  <a:xfrm>
                    <a:off x="7574414" y="-3571"/>
                    <a:ext cx="1136306" cy="878425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776737"/>
                      <a:gd name="connsiteY0" fmla="*/ 597 h 521897"/>
                      <a:gd name="connsiteX1" fmla="*/ 776737 w 776737"/>
                      <a:gd name="connsiteY1" fmla="*/ 0 h 521897"/>
                      <a:gd name="connsiteX2" fmla="*/ 194735 w 776737"/>
                      <a:gd name="connsiteY2" fmla="*/ 521897 h 521897"/>
                      <a:gd name="connsiteX3" fmla="*/ 0 w 776737"/>
                      <a:gd name="connsiteY3" fmla="*/ 521238 h 521897"/>
                      <a:gd name="connsiteX4" fmla="*/ 524852 w 776737"/>
                      <a:gd name="connsiteY4" fmla="*/ 597 h 521897"/>
                      <a:gd name="connsiteX0" fmla="*/ 632536 w 884421"/>
                      <a:gd name="connsiteY0" fmla="*/ 597 h 876703"/>
                      <a:gd name="connsiteX1" fmla="*/ 884421 w 884421"/>
                      <a:gd name="connsiteY1" fmla="*/ 0 h 876703"/>
                      <a:gd name="connsiteX2" fmla="*/ 0 w 884421"/>
                      <a:gd name="connsiteY2" fmla="*/ 876703 h 876703"/>
                      <a:gd name="connsiteX3" fmla="*/ 107684 w 884421"/>
                      <a:gd name="connsiteY3" fmla="*/ 521238 h 876703"/>
                      <a:gd name="connsiteX4" fmla="*/ 632536 w 884421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47122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59028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82039 w 1133924"/>
                      <a:gd name="connsiteY0" fmla="*/ 597 h 876703"/>
                      <a:gd name="connsiteX1" fmla="*/ 1133924 w 1133924"/>
                      <a:gd name="connsiteY1" fmla="*/ 0 h 876703"/>
                      <a:gd name="connsiteX2" fmla="*/ 261409 w 1133924"/>
                      <a:gd name="connsiteY2" fmla="*/ 876703 h 876703"/>
                      <a:gd name="connsiteX3" fmla="*/ 0 w 1133924"/>
                      <a:gd name="connsiteY3" fmla="*/ 873663 h 876703"/>
                      <a:gd name="connsiteX4" fmla="*/ 882039 w 1133924"/>
                      <a:gd name="connsiteY4" fmla="*/ 597 h 876703"/>
                      <a:gd name="connsiteX0" fmla="*/ 884420 w 1136305"/>
                      <a:gd name="connsiteY0" fmla="*/ 597 h 878425"/>
                      <a:gd name="connsiteX1" fmla="*/ 1136305 w 1136305"/>
                      <a:gd name="connsiteY1" fmla="*/ 0 h 878425"/>
                      <a:gd name="connsiteX2" fmla="*/ 263790 w 1136305"/>
                      <a:gd name="connsiteY2" fmla="*/ 876703 h 878425"/>
                      <a:gd name="connsiteX3" fmla="*/ 0 w 1136305"/>
                      <a:gd name="connsiteY3" fmla="*/ 878425 h 878425"/>
                      <a:gd name="connsiteX4" fmla="*/ 884420 w 1136305"/>
                      <a:gd name="connsiteY4" fmla="*/ 597 h 87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6305" h="878425">
                        <a:moveTo>
                          <a:pt x="884420" y="597"/>
                        </a:moveTo>
                        <a:lnTo>
                          <a:pt x="1136305" y="0"/>
                        </a:lnTo>
                        <a:lnTo>
                          <a:pt x="263790" y="876703"/>
                        </a:lnTo>
                        <a:lnTo>
                          <a:pt x="0" y="878425"/>
                        </a:lnTo>
                        <a:lnTo>
                          <a:pt x="884420" y="597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" name="Правильный пятиугольник 3"/>
                  <p:cNvSpPr/>
                  <p:nvPr/>
                </p:nvSpPr>
                <p:spPr>
                  <a:xfrm>
                    <a:off x="7497358" y="-4762"/>
                    <a:ext cx="1642711" cy="1352548"/>
                  </a:xfrm>
                  <a:custGeom>
                    <a:avLst/>
                    <a:gdLst>
                      <a:gd name="connsiteX0" fmla="*/ 1 w 912019"/>
                      <a:gd name="connsiteY0" fmla="*/ 251037 h 657225"/>
                      <a:gd name="connsiteX1" fmla="*/ 456010 w 912019"/>
                      <a:gd name="connsiteY1" fmla="*/ 0 h 657225"/>
                      <a:gd name="connsiteX2" fmla="*/ 912018 w 912019"/>
                      <a:gd name="connsiteY2" fmla="*/ 251037 h 657225"/>
                      <a:gd name="connsiteX3" fmla="*/ 737838 w 912019"/>
                      <a:gd name="connsiteY3" fmla="*/ 657223 h 657225"/>
                      <a:gd name="connsiteX4" fmla="*/ 174181 w 912019"/>
                      <a:gd name="connsiteY4" fmla="*/ 657223 h 657225"/>
                      <a:gd name="connsiteX5" fmla="*/ 1 w 912019"/>
                      <a:gd name="connsiteY5" fmla="*/ 251037 h 657225"/>
                      <a:gd name="connsiteX0" fmla="*/ 0 w 1816892"/>
                      <a:gd name="connsiteY0" fmla="*/ 1348793 h 1348793"/>
                      <a:gd name="connsiteX1" fmla="*/ 1360884 w 1816892"/>
                      <a:gd name="connsiteY1" fmla="*/ 0 h 1348793"/>
                      <a:gd name="connsiteX2" fmla="*/ 1816892 w 1816892"/>
                      <a:gd name="connsiteY2" fmla="*/ 251037 h 1348793"/>
                      <a:gd name="connsiteX3" fmla="*/ 1642712 w 1816892"/>
                      <a:gd name="connsiteY3" fmla="*/ 657223 h 1348793"/>
                      <a:gd name="connsiteX4" fmla="*/ 1079055 w 1816892"/>
                      <a:gd name="connsiteY4" fmla="*/ 657223 h 1348793"/>
                      <a:gd name="connsiteX5" fmla="*/ 0 w 1816892"/>
                      <a:gd name="connsiteY5" fmla="*/ 1348793 h 1348793"/>
                      <a:gd name="connsiteX0" fmla="*/ 0 w 1816892"/>
                      <a:gd name="connsiteY0" fmla="*/ 1348793 h 1352548"/>
                      <a:gd name="connsiteX1" fmla="*/ 1360884 w 1816892"/>
                      <a:gd name="connsiteY1" fmla="*/ 0 h 1352548"/>
                      <a:gd name="connsiteX2" fmla="*/ 1816892 w 1816892"/>
                      <a:gd name="connsiteY2" fmla="*/ 251037 h 1352548"/>
                      <a:gd name="connsiteX3" fmla="*/ 1642712 w 1816892"/>
                      <a:gd name="connsiteY3" fmla="*/ 657223 h 1352548"/>
                      <a:gd name="connsiteX4" fmla="*/ 929036 w 1816892"/>
                      <a:gd name="connsiteY4" fmla="*/ 1352548 h 1352548"/>
                      <a:gd name="connsiteX5" fmla="*/ 0 w 1816892"/>
                      <a:gd name="connsiteY5" fmla="*/ 1348793 h 1352548"/>
                      <a:gd name="connsiteX0" fmla="*/ 0 w 1642712"/>
                      <a:gd name="connsiteY0" fmla="*/ 1348793 h 1352548"/>
                      <a:gd name="connsiteX1" fmla="*/ 1360884 w 1642712"/>
                      <a:gd name="connsiteY1" fmla="*/ 0 h 1352548"/>
                      <a:gd name="connsiteX2" fmla="*/ 1640680 w 1642712"/>
                      <a:gd name="connsiteY2" fmla="*/ 1005 h 1352548"/>
                      <a:gd name="connsiteX3" fmla="*/ 1642712 w 1642712"/>
                      <a:gd name="connsiteY3" fmla="*/ 657223 h 1352548"/>
                      <a:gd name="connsiteX4" fmla="*/ 929036 w 1642712"/>
                      <a:gd name="connsiteY4" fmla="*/ 1352548 h 1352548"/>
                      <a:gd name="connsiteX5" fmla="*/ 0 w 1642712"/>
                      <a:gd name="connsiteY5" fmla="*/ 1348793 h 1352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2712" h="1352548">
                        <a:moveTo>
                          <a:pt x="0" y="1348793"/>
                        </a:moveTo>
                        <a:lnTo>
                          <a:pt x="1360884" y="0"/>
                        </a:lnTo>
                        <a:lnTo>
                          <a:pt x="1640680" y="1005"/>
                        </a:lnTo>
                        <a:cubicBezTo>
                          <a:pt x="1641357" y="219744"/>
                          <a:pt x="1642035" y="438484"/>
                          <a:pt x="1642712" y="657223"/>
                        </a:cubicBezTo>
                        <a:lnTo>
                          <a:pt x="929036" y="1352548"/>
                        </a:lnTo>
                        <a:lnTo>
                          <a:pt x="0" y="1348793"/>
                        </a:lnTo>
                        <a:close/>
                      </a:path>
                    </a:pathLst>
                  </a:custGeom>
                  <a:solidFill>
                    <a:srgbClr val="53C4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Равнобедренный треугольник 4"/>
                  <p:cNvSpPr/>
                  <p:nvPr/>
                </p:nvSpPr>
                <p:spPr>
                  <a:xfrm>
                    <a:off x="8705491" y="643512"/>
                    <a:ext cx="434579" cy="428627"/>
                  </a:xfrm>
                  <a:custGeom>
                    <a:avLst/>
                    <a:gdLst>
                      <a:gd name="connsiteX0" fmla="*/ 0 w 602457"/>
                      <a:gd name="connsiteY0" fmla="*/ 540544 h 540544"/>
                      <a:gd name="connsiteX1" fmla="*/ 301229 w 602457"/>
                      <a:gd name="connsiteY1" fmla="*/ 0 h 540544"/>
                      <a:gd name="connsiteX2" fmla="*/ 602457 w 602457"/>
                      <a:gd name="connsiteY2" fmla="*/ 540544 h 540544"/>
                      <a:gd name="connsiteX3" fmla="*/ 0 w 602457"/>
                      <a:gd name="connsiteY3" fmla="*/ 540544 h 540544"/>
                      <a:gd name="connsiteX0" fmla="*/ 0 w 606029"/>
                      <a:gd name="connsiteY0" fmla="*/ 428626 h 428626"/>
                      <a:gd name="connsiteX1" fmla="*/ 606029 w 606029"/>
                      <a:gd name="connsiteY1" fmla="*/ 0 h 428626"/>
                      <a:gd name="connsiteX2" fmla="*/ 602457 w 606029"/>
                      <a:gd name="connsiteY2" fmla="*/ 428626 h 428626"/>
                      <a:gd name="connsiteX3" fmla="*/ 0 w 606029"/>
                      <a:gd name="connsiteY3" fmla="*/ 428626 h 428626"/>
                      <a:gd name="connsiteX0" fmla="*/ 0 w 260747"/>
                      <a:gd name="connsiteY0" fmla="*/ 342901 h 428626"/>
                      <a:gd name="connsiteX1" fmla="*/ 260747 w 260747"/>
                      <a:gd name="connsiteY1" fmla="*/ 0 h 428626"/>
                      <a:gd name="connsiteX2" fmla="*/ 257175 w 260747"/>
                      <a:gd name="connsiteY2" fmla="*/ 428626 h 428626"/>
                      <a:gd name="connsiteX3" fmla="*/ 0 w 260747"/>
                      <a:gd name="connsiteY3" fmla="*/ 342901 h 428626"/>
                      <a:gd name="connsiteX0" fmla="*/ 0 w 434578"/>
                      <a:gd name="connsiteY0" fmla="*/ 428626 h 428626"/>
                      <a:gd name="connsiteX1" fmla="*/ 434578 w 434578"/>
                      <a:gd name="connsiteY1" fmla="*/ 0 h 428626"/>
                      <a:gd name="connsiteX2" fmla="*/ 431006 w 434578"/>
                      <a:gd name="connsiteY2" fmla="*/ 428626 h 428626"/>
                      <a:gd name="connsiteX3" fmla="*/ 0 w 434578"/>
                      <a:gd name="connsiteY3" fmla="*/ 428626 h 42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578" h="428626">
                        <a:moveTo>
                          <a:pt x="0" y="428626"/>
                        </a:moveTo>
                        <a:lnTo>
                          <a:pt x="434578" y="0"/>
                        </a:lnTo>
                        <a:cubicBezTo>
                          <a:pt x="433387" y="142875"/>
                          <a:pt x="432197" y="285751"/>
                          <a:pt x="431006" y="428626"/>
                        </a:cubicBezTo>
                        <a:lnTo>
                          <a:pt x="0" y="428626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Прямоугольник 1"/>
                  <p:cNvSpPr/>
                  <p:nvPr/>
                </p:nvSpPr>
                <p:spPr>
                  <a:xfrm>
                    <a:off x="7298849" y="-8618"/>
                    <a:ext cx="744012" cy="533092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206531 w 736145"/>
                      <a:gd name="connsiteY2" fmla="*/ 521300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194734 w 736145"/>
                      <a:gd name="connsiteY2" fmla="*/ 529163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7026"/>
                      <a:gd name="connsiteX1" fmla="*/ 736145 w 736145"/>
                      <a:gd name="connsiteY1" fmla="*/ 1784 h 537026"/>
                      <a:gd name="connsiteX2" fmla="*/ 202599 w 736145"/>
                      <a:gd name="connsiteY2" fmla="*/ 537026 h 537026"/>
                      <a:gd name="connsiteX3" fmla="*/ 0 w 736145"/>
                      <a:gd name="connsiteY3" fmla="*/ 532437 h 537026"/>
                      <a:gd name="connsiteX4" fmla="*/ 536648 w 736145"/>
                      <a:gd name="connsiteY4" fmla="*/ 0 h 537026"/>
                      <a:gd name="connsiteX0" fmla="*/ 532716 w 732213"/>
                      <a:gd name="connsiteY0" fmla="*/ 0 h 537026"/>
                      <a:gd name="connsiteX1" fmla="*/ 732213 w 732213"/>
                      <a:gd name="connsiteY1" fmla="*/ 1784 h 537026"/>
                      <a:gd name="connsiteX2" fmla="*/ 198667 w 732213"/>
                      <a:gd name="connsiteY2" fmla="*/ 537026 h 537026"/>
                      <a:gd name="connsiteX3" fmla="*/ 0 w 732213"/>
                      <a:gd name="connsiteY3" fmla="*/ 477391 h 537026"/>
                      <a:gd name="connsiteX4" fmla="*/ 532716 w 732213"/>
                      <a:gd name="connsiteY4" fmla="*/ 0 h 537026"/>
                      <a:gd name="connsiteX0" fmla="*/ 532716 w 732213"/>
                      <a:gd name="connsiteY0" fmla="*/ 0 h 477391"/>
                      <a:gd name="connsiteX1" fmla="*/ 732213 w 732213"/>
                      <a:gd name="connsiteY1" fmla="*/ 1784 h 477391"/>
                      <a:gd name="connsiteX2" fmla="*/ 273374 w 732213"/>
                      <a:gd name="connsiteY2" fmla="*/ 470183 h 477391"/>
                      <a:gd name="connsiteX3" fmla="*/ 0 w 732213"/>
                      <a:gd name="connsiteY3" fmla="*/ 477391 h 477391"/>
                      <a:gd name="connsiteX4" fmla="*/ 532716 w 732213"/>
                      <a:gd name="connsiteY4" fmla="*/ 0 h 47739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257646 w 716485"/>
                      <a:gd name="connsiteY2" fmla="*/ 470183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198667 w 716485"/>
                      <a:gd name="connsiteY2" fmla="*/ 533095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3056 w 712553"/>
                      <a:gd name="connsiteY0" fmla="*/ 0 h 533095"/>
                      <a:gd name="connsiteX1" fmla="*/ 712553 w 712553"/>
                      <a:gd name="connsiteY1" fmla="*/ 1784 h 533095"/>
                      <a:gd name="connsiteX2" fmla="*/ 194735 w 712553"/>
                      <a:gd name="connsiteY2" fmla="*/ 533095 h 533095"/>
                      <a:gd name="connsiteX3" fmla="*/ 0 w 712553"/>
                      <a:gd name="connsiteY3" fmla="*/ 532439 h 533095"/>
                      <a:gd name="connsiteX4" fmla="*/ 513056 w 712553"/>
                      <a:gd name="connsiteY4" fmla="*/ 0 h 533095"/>
                      <a:gd name="connsiteX0" fmla="*/ 513056 w 712553"/>
                      <a:gd name="connsiteY0" fmla="*/ 0 h 532439"/>
                      <a:gd name="connsiteX1" fmla="*/ 712553 w 712553"/>
                      <a:gd name="connsiteY1" fmla="*/ 1784 h 532439"/>
                      <a:gd name="connsiteX2" fmla="*/ 210463 w 712553"/>
                      <a:gd name="connsiteY2" fmla="*/ 529163 h 532439"/>
                      <a:gd name="connsiteX3" fmla="*/ 0 w 712553"/>
                      <a:gd name="connsiteY3" fmla="*/ 532439 h 532439"/>
                      <a:gd name="connsiteX4" fmla="*/ 513056 w 712553"/>
                      <a:gd name="connsiteY4" fmla="*/ 0 h 532439"/>
                      <a:gd name="connsiteX0" fmla="*/ 501260 w 700757"/>
                      <a:gd name="connsiteY0" fmla="*/ 0 h 529163"/>
                      <a:gd name="connsiteX1" fmla="*/ 700757 w 700757"/>
                      <a:gd name="connsiteY1" fmla="*/ 1784 h 529163"/>
                      <a:gd name="connsiteX2" fmla="*/ 198667 w 700757"/>
                      <a:gd name="connsiteY2" fmla="*/ 529163 h 529163"/>
                      <a:gd name="connsiteX3" fmla="*/ 0 w 700757"/>
                      <a:gd name="connsiteY3" fmla="*/ 528507 h 529163"/>
                      <a:gd name="connsiteX4" fmla="*/ 501260 w 700757"/>
                      <a:gd name="connsiteY4" fmla="*/ 0 h 529163"/>
                      <a:gd name="connsiteX0" fmla="*/ 493395 w 692892"/>
                      <a:gd name="connsiteY0" fmla="*/ 0 h 529163"/>
                      <a:gd name="connsiteX1" fmla="*/ 692892 w 692892"/>
                      <a:gd name="connsiteY1" fmla="*/ 1784 h 529163"/>
                      <a:gd name="connsiteX2" fmla="*/ 190802 w 692892"/>
                      <a:gd name="connsiteY2" fmla="*/ 529163 h 529163"/>
                      <a:gd name="connsiteX3" fmla="*/ 0 w 692892"/>
                      <a:gd name="connsiteY3" fmla="*/ 524576 h 529163"/>
                      <a:gd name="connsiteX4" fmla="*/ 493395 w 692892"/>
                      <a:gd name="connsiteY4" fmla="*/ 0 h 529163"/>
                      <a:gd name="connsiteX0" fmla="*/ 493395 w 692892"/>
                      <a:gd name="connsiteY0" fmla="*/ 0 h 525230"/>
                      <a:gd name="connsiteX1" fmla="*/ 692892 w 692892"/>
                      <a:gd name="connsiteY1" fmla="*/ 1784 h 525230"/>
                      <a:gd name="connsiteX2" fmla="*/ 190802 w 692892"/>
                      <a:gd name="connsiteY2" fmla="*/ 525230 h 525230"/>
                      <a:gd name="connsiteX3" fmla="*/ 0 w 692892"/>
                      <a:gd name="connsiteY3" fmla="*/ 524576 h 525230"/>
                      <a:gd name="connsiteX4" fmla="*/ 493395 w 692892"/>
                      <a:gd name="connsiteY4" fmla="*/ 0 h 525230"/>
                      <a:gd name="connsiteX0" fmla="*/ 524851 w 724348"/>
                      <a:gd name="connsiteY0" fmla="*/ 0 h 532439"/>
                      <a:gd name="connsiteX1" fmla="*/ 724348 w 724348"/>
                      <a:gd name="connsiteY1" fmla="*/ 1784 h 532439"/>
                      <a:gd name="connsiteX2" fmla="*/ 222258 w 724348"/>
                      <a:gd name="connsiteY2" fmla="*/ 525230 h 532439"/>
                      <a:gd name="connsiteX3" fmla="*/ 0 w 724348"/>
                      <a:gd name="connsiteY3" fmla="*/ 532439 h 532439"/>
                      <a:gd name="connsiteX4" fmla="*/ 524851 w 724348"/>
                      <a:gd name="connsiteY4" fmla="*/ 0 h 532439"/>
                      <a:gd name="connsiteX0" fmla="*/ 544512 w 744009"/>
                      <a:gd name="connsiteY0" fmla="*/ 0 h 532439"/>
                      <a:gd name="connsiteX1" fmla="*/ 744009 w 744009"/>
                      <a:gd name="connsiteY1" fmla="*/ 1784 h 532439"/>
                      <a:gd name="connsiteX2" fmla="*/ 241919 w 744009"/>
                      <a:gd name="connsiteY2" fmla="*/ 525230 h 532439"/>
                      <a:gd name="connsiteX3" fmla="*/ 0 w 744009"/>
                      <a:gd name="connsiteY3" fmla="*/ 532439 h 532439"/>
                      <a:gd name="connsiteX4" fmla="*/ 544512 w 744009"/>
                      <a:gd name="connsiteY4" fmla="*/ 0 h 532439"/>
                      <a:gd name="connsiteX0" fmla="*/ 544512 w 744009"/>
                      <a:gd name="connsiteY0" fmla="*/ 0 h 533093"/>
                      <a:gd name="connsiteX1" fmla="*/ 744009 w 744009"/>
                      <a:gd name="connsiteY1" fmla="*/ 1784 h 533093"/>
                      <a:gd name="connsiteX2" fmla="*/ 206532 w 744009"/>
                      <a:gd name="connsiteY2" fmla="*/ 533093 h 533093"/>
                      <a:gd name="connsiteX3" fmla="*/ 0 w 744009"/>
                      <a:gd name="connsiteY3" fmla="*/ 532439 h 533093"/>
                      <a:gd name="connsiteX4" fmla="*/ 544512 w 744009"/>
                      <a:gd name="connsiteY4" fmla="*/ 0 h 533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009" h="533093">
                        <a:moveTo>
                          <a:pt x="544512" y="0"/>
                        </a:moveTo>
                        <a:lnTo>
                          <a:pt x="744009" y="1784"/>
                        </a:lnTo>
                        <a:lnTo>
                          <a:pt x="206532" y="533093"/>
                        </a:lnTo>
                        <a:lnTo>
                          <a:pt x="0" y="532439"/>
                        </a:lnTo>
                        <a:lnTo>
                          <a:pt x="544512" y="0"/>
                        </a:lnTo>
                        <a:close/>
                      </a:path>
                    </a:pathLst>
                  </a:custGeom>
                  <a:solidFill>
                    <a:srgbClr val="A3D3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7" name="Прямоугольник 1"/>
                <p:cNvSpPr/>
                <p:nvPr/>
              </p:nvSpPr>
              <p:spPr>
                <a:xfrm>
                  <a:off x="178819" y="692382"/>
                  <a:ext cx="576365" cy="477008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62217 w 1026408"/>
                    <a:gd name="connsiteY2" fmla="*/ 785075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82685 w 1010680"/>
                    <a:gd name="connsiteY0" fmla="*/ 597 h 787641"/>
                    <a:gd name="connsiteX1" fmla="*/ 1010680 w 1010680"/>
                    <a:gd name="connsiteY1" fmla="*/ 0 h 787641"/>
                    <a:gd name="connsiteX2" fmla="*/ 246489 w 1010680"/>
                    <a:gd name="connsiteY2" fmla="*/ 785075 h 787641"/>
                    <a:gd name="connsiteX3" fmla="*/ 0 w 1010680"/>
                    <a:gd name="connsiteY3" fmla="*/ 787641 h 787641"/>
                    <a:gd name="connsiteX4" fmla="*/ 782685 w 1010680"/>
                    <a:gd name="connsiteY4" fmla="*/ 597 h 787641"/>
                    <a:gd name="connsiteX0" fmla="*/ 759092 w 987087"/>
                    <a:gd name="connsiteY0" fmla="*/ 597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59092 w 987087"/>
                    <a:gd name="connsiteY4" fmla="*/ 597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46486 w 987087"/>
                    <a:gd name="connsiteY2" fmla="*/ 781143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51230 w 951700"/>
                    <a:gd name="connsiteY0" fmla="*/ 598 h 787641"/>
                    <a:gd name="connsiteX1" fmla="*/ 951700 w 951700"/>
                    <a:gd name="connsiteY1" fmla="*/ 0 h 787641"/>
                    <a:gd name="connsiteX2" fmla="*/ 211099 w 951700"/>
                    <a:gd name="connsiteY2" fmla="*/ 781143 h 787641"/>
                    <a:gd name="connsiteX3" fmla="*/ 0 w 951700"/>
                    <a:gd name="connsiteY3" fmla="*/ 787641 h 787641"/>
                    <a:gd name="connsiteX4" fmla="*/ 751230 w 951700"/>
                    <a:gd name="connsiteY4" fmla="*/ 598 h 78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700" h="787641">
                      <a:moveTo>
                        <a:pt x="751230" y="598"/>
                      </a:moveTo>
                      <a:lnTo>
                        <a:pt x="951700" y="0"/>
                      </a:lnTo>
                      <a:lnTo>
                        <a:pt x="211099" y="781143"/>
                      </a:lnTo>
                      <a:lnTo>
                        <a:pt x="0" y="787641"/>
                      </a:lnTo>
                      <a:lnTo>
                        <a:pt x="751230" y="598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1"/>
                <p:cNvSpPr/>
                <p:nvPr/>
              </p:nvSpPr>
              <p:spPr>
                <a:xfrm>
                  <a:off x="543669" y="690002"/>
                  <a:ext cx="625010" cy="316489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361487"/>
                    <a:gd name="connsiteY0" fmla="*/ -1 h 787043"/>
                    <a:gd name="connsiteX1" fmla="*/ 1361487 w 1361487"/>
                    <a:gd name="connsiteY1" fmla="*/ 3439 h 787043"/>
                    <a:gd name="connsiteX2" fmla="*/ 246490 w 1361487"/>
                    <a:gd name="connsiteY2" fmla="*/ 780544 h 787043"/>
                    <a:gd name="connsiteX3" fmla="*/ 0 w 1361487"/>
                    <a:gd name="connsiteY3" fmla="*/ 787043 h 787043"/>
                    <a:gd name="connsiteX4" fmla="*/ 798413 w 1361487"/>
                    <a:gd name="connsiteY4" fmla="*/ -1 h 787043"/>
                    <a:gd name="connsiteX0" fmla="*/ 798413 w 1361487"/>
                    <a:gd name="connsiteY0" fmla="*/ 1 h 787045"/>
                    <a:gd name="connsiteX1" fmla="*/ 1361487 w 1361487"/>
                    <a:gd name="connsiteY1" fmla="*/ 3441 h 787045"/>
                    <a:gd name="connsiteX2" fmla="*/ 823791 w 1361487"/>
                    <a:gd name="connsiteY2" fmla="*/ 538320 h 787045"/>
                    <a:gd name="connsiteX3" fmla="*/ 0 w 1361487"/>
                    <a:gd name="connsiteY3" fmla="*/ 787045 h 787045"/>
                    <a:gd name="connsiteX4" fmla="*/ 798413 w 1361487"/>
                    <a:gd name="connsiteY4" fmla="*/ 1 h 787045"/>
                    <a:gd name="connsiteX0" fmla="*/ 108071 w 671145"/>
                    <a:gd name="connsiteY0" fmla="*/ -1 h 538318"/>
                    <a:gd name="connsiteX1" fmla="*/ 671145 w 671145"/>
                    <a:gd name="connsiteY1" fmla="*/ 3439 h 538318"/>
                    <a:gd name="connsiteX2" fmla="*/ 133449 w 671145"/>
                    <a:gd name="connsiteY2" fmla="*/ 538318 h 538318"/>
                    <a:gd name="connsiteX3" fmla="*/ 0 w 671145"/>
                    <a:gd name="connsiteY3" fmla="*/ 355075 h 538318"/>
                    <a:gd name="connsiteX4" fmla="*/ 108071 w 671145"/>
                    <a:gd name="connsiteY4" fmla="*/ -1 h 538318"/>
                    <a:gd name="connsiteX0" fmla="*/ 527928 w 1091002"/>
                    <a:gd name="connsiteY0" fmla="*/ 1 h 538320"/>
                    <a:gd name="connsiteX1" fmla="*/ 1091002 w 1091002"/>
                    <a:gd name="connsiteY1" fmla="*/ 3441 h 538320"/>
                    <a:gd name="connsiteX2" fmla="*/ 553306 w 1091002"/>
                    <a:gd name="connsiteY2" fmla="*/ 538320 h 538320"/>
                    <a:gd name="connsiteX3" fmla="*/ 0 w 1091002"/>
                    <a:gd name="connsiteY3" fmla="*/ 536745 h 538320"/>
                    <a:gd name="connsiteX4" fmla="*/ 527928 w 1091002"/>
                    <a:gd name="connsiteY4" fmla="*/ 1 h 538320"/>
                    <a:gd name="connsiteX0" fmla="*/ 527928 w 1091002"/>
                    <a:gd name="connsiteY0" fmla="*/ -1 h 536743"/>
                    <a:gd name="connsiteX1" fmla="*/ 1091002 w 1091002"/>
                    <a:gd name="connsiteY1" fmla="*/ 3439 h 536743"/>
                    <a:gd name="connsiteX2" fmla="*/ 572967 w 1091002"/>
                    <a:gd name="connsiteY2" fmla="*/ 522590 h 536743"/>
                    <a:gd name="connsiteX3" fmla="*/ 0 w 1091002"/>
                    <a:gd name="connsiteY3" fmla="*/ 536743 h 536743"/>
                    <a:gd name="connsiteX4" fmla="*/ 527928 w 1091002"/>
                    <a:gd name="connsiteY4" fmla="*/ -1 h 536743"/>
                    <a:gd name="connsiteX0" fmla="*/ 508269 w 1071343"/>
                    <a:gd name="connsiteY0" fmla="*/ 1 h 522592"/>
                    <a:gd name="connsiteX1" fmla="*/ 1071343 w 1071343"/>
                    <a:gd name="connsiteY1" fmla="*/ 3441 h 522592"/>
                    <a:gd name="connsiteX2" fmla="*/ 553308 w 1071343"/>
                    <a:gd name="connsiteY2" fmla="*/ 522592 h 522592"/>
                    <a:gd name="connsiteX3" fmla="*/ 0 w 1071343"/>
                    <a:gd name="connsiteY3" fmla="*/ 521017 h 522592"/>
                    <a:gd name="connsiteX4" fmla="*/ 508269 w 1071343"/>
                    <a:gd name="connsiteY4" fmla="*/ 1 h 522592"/>
                    <a:gd name="connsiteX0" fmla="*/ 535794 w 1071343"/>
                    <a:gd name="connsiteY0" fmla="*/ 0 h 522590"/>
                    <a:gd name="connsiteX1" fmla="*/ 1071343 w 1071343"/>
                    <a:gd name="connsiteY1" fmla="*/ 3439 h 522590"/>
                    <a:gd name="connsiteX2" fmla="*/ 553308 w 1071343"/>
                    <a:gd name="connsiteY2" fmla="*/ 522590 h 522590"/>
                    <a:gd name="connsiteX3" fmla="*/ 0 w 1071343"/>
                    <a:gd name="connsiteY3" fmla="*/ 521015 h 522590"/>
                    <a:gd name="connsiteX4" fmla="*/ 535794 w 1071343"/>
                    <a:gd name="connsiteY4" fmla="*/ 0 h 522590"/>
                    <a:gd name="connsiteX0" fmla="*/ 496475 w 1032024"/>
                    <a:gd name="connsiteY0" fmla="*/ 0 h 522590"/>
                    <a:gd name="connsiteX1" fmla="*/ 1032024 w 1032024"/>
                    <a:gd name="connsiteY1" fmla="*/ 3439 h 522590"/>
                    <a:gd name="connsiteX2" fmla="*/ 513989 w 1032024"/>
                    <a:gd name="connsiteY2" fmla="*/ 522590 h 522590"/>
                    <a:gd name="connsiteX3" fmla="*/ 0 w 1032024"/>
                    <a:gd name="connsiteY3" fmla="*/ 521015 h 522590"/>
                    <a:gd name="connsiteX4" fmla="*/ 496475 w 1032024"/>
                    <a:gd name="connsiteY4" fmla="*/ 0 h 522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024" h="522590">
                      <a:moveTo>
                        <a:pt x="496475" y="0"/>
                      </a:moveTo>
                      <a:lnTo>
                        <a:pt x="1032024" y="3439"/>
                      </a:lnTo>
                      <a:lnTo>
                        <a:pt x="513989" y="522590"/>
                      </a:lnTo>
                      <a:lnTo>
                        <a:pt x="0" y="521015"/>
                      </a:lnTo>
                      <a:lnTo>
                        <a:pt x="496475" y="0"/>
                      </a:lnTo>
                      <a:close/>
                    </a:path>
                  </a:pathLst>
                </a:custGeom>
                <a:solidFill>
                  <a:srgbClr val="2285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>
                <a:off x="214859" y="3028850"/>
                <a:ext cx="1626126" cy="332052"/>
                <a:chOff x="238155" y="3028850"/>
                <a:chExt cx="1626126" cy="332052"/>
              </a:xfrm>
            </p:grpSpPr>
            <p:pic>
              <p:nvPicPr>
                <p:cNvPr id="83" name="Рисунок 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4" r="29066" b="45563"/>
                <a:stretch/>
              </p:blipFill>
              <p:spPr>
                <a:xfrm>
                  <a:off x="238155" y="3028850"/>
                  <a:ext cx="193220" cy="332052"/>
                </a:xfrm>
                <a:prstGeom prst="rect">
                  <a:avLst/>
                </a:prstGeom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>
                  <a:off x="441731" y="3037497"/>
                  <a:ext cx="14225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Кубанский ГАУ</a:t>
                  </a:r>
                </a:p>
              </p:txBody>
            </p: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1"/>
              <p:cNvSpPr/>
              <p:nvPr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2A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EAFD0C5-B428-4D7F-AAA7-DA1E2DED644E}"/>
              </a:ext>
            </a:extLst>
          </p:cNvPr>
          <p:cNvSpPr txBox="1"/>
          <p:nvPr/>
        </p:nvSpPr>
        <p:spPr>
          <a:xfrm>
            <a:off x="340377" y="4921406"/>
            <a:ext cx="1452565" cy="209286"/>
          </a:xfrm>
          <a:prstGeom prst="rect">
            <a:avLst/>
          </a:prstGeom>
        </p:spPr>
        <p:txBody>
          <a:bodyPr rot="0" spcFirstLastPara="0" vertOverflow="overflow" horzOverflow="overflow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https://kubsau.ru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30" y="274439"/>
            <a:ext cx="851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ru-RU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«Центр цифровых технологий </a:t>
            </a:r>
            <a:r>
              <a:rPr lang="en-US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CLAAS</a:t>
            </a:r>
            <a:r>
              <a:rPr lang="ru-RU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»</a:t>
            </a:r>
            <a:endParaRPr lang="ru-RU" sz="2800" kern="0" dirty="0">
              <a:solidFill>
                <a:srgbClr val="2285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10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16" y="1039425"/>
            <a:ext cx="5273888" cy="3515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" y="729199"/>
            <a:ext cx="3779301" cy="2519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6" y="2669944"/>
            <a:ext cx="3423449" cy="22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10544" y="-7748"/>
            <a:ext cx="9146315" cy="5156162"/>
            <a:chOff x="2381" y="-2835"/>
            <a:chExt cx="9146315" cy="515616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14859" y="-2835"/>
              <a:ext cx="8929144" cy="821504"/>
              <a:chOff x="214859" y="2940988"/>
              <a:chExt cx="8929144" cy="82150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1553220" y="2940988"/>
                <a:ext cx="7590783" cy="821504"/>
                <a:chOff x="178819" y="690002"/>
                <a:chExt cx="7590783" cy="821504"/>
              </a:xfrm>
            </p:grpSpPr>
            <p:sp>
              <p:nvSpPr>
                <p:cNvPr id="85" name="Прямоугольник 1"/>
                <p:cNvSpPr/>
                <p:nvPr/>
              </p:nvSpPr>
              <p:spPr>
                <a:xfrm>
                  <a:off x="838315" y="692382"/>
                  <a:ext cx="6153117" cy="320514"/>
                </a:xfrm>
                <a:custGeom>
                  <a:avLst/>
                  <a:gdLst>
                    <a:gd name="connsiteX0" fmla="*/ 0 w 6167832"/>
                    <a:gd name="connsiteY0" fmla="*/ 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0 w 6167832"/>
                    <a:gd name="connsiteY4" fmla="*/ 0 h 337804"/>
                    <a:gd name="connsiteX0" fmla="*/ 377588 w 6167832"/>
                    <a:gd name="connsiteY0" fmla="*/ 455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77588 w 6167832"/>
                    <a:gd name="connsiteY4" fmla="*/ 4550 h 337804"/>
                    <a:gd name="connsiteX0" fmla="*/ 322997 w 6167832"/>
                    <a:gd name="connsiteY0" fmla="*/ 9099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22997 w 6167832"/>
                    <a:gd name="connsiteY4" fmla="*/ 9099 h 337804"/>
                    <a:gd name="connsiteX0" fmla="*/ 322997 w 6167832"/>
                    <a:gd name="connsiteY0" fmla="*/ 13649 h 342354"/>
                    <a:gd name="connsiteX1" fmla="*/ 5671963 w 6167832"/>
                    <a:gd name="connsiteY1" fmla="*/ 0 h 342354"/>
                    <a:gd name="connsiteX2" fmla="*/ 6167832 w 6167832"/>
                    <a:gd name="connsiteY2" fmla="*/ 342354 h 342354"/>
                    <a:gd name="connsiteX3" fmla="*/ 0 w 6167832"/>
                    <a:gd name="connsiteY3" fmla="*/ 342354 h 342354"/>
                    <a:gd name="connsiteX4" fmla="*/ 322997 w 6167832"/>
                    <a:gd name="connsiteY4" fmla="*/ 13649 h 342354"/>
                    <a:gd name="connsiteX0" fmla="*/ 322997 w 5671963"/>
                    <a:gd name="connsiteY0" fmla="*/ 13649 h 342354"/>
                    <a:gd name="connsiteX1" fmla="*/ 5671963 w 5671963"/>
                    <a:gd name="connsiteY1" fmla="*/ 0 h 342354"/>
                    <a:gd name="connsiteX2" fmla="*/ 5344417 w 5671963"/>
                    <a:gd name="connsiteY2" fmla="*/ 342354 h 342354"/>
                    <a:gd name="connsiteX3" fmla="*/ 0 w 5671963"/>
                    <a:gd name="connsiteY3" fmla="*/ 342354 h 342354"/>
                    <a:gd name="connsiteX4" fmla="*/ 322997 w 5671963"/>
                    <a:gd name="connsiteY4" fmla="*/ 13649 h 342354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344417 w 6176930"/>
                    <a:gd name="connsiteY2" fmla="*/ 333256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853934 w 6176930"/>
                    <a:gd name="connsiteY2" fmla="*/ 324157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53934 w 6176930"/>
                    <a:gd name="connsiteY2" fmla="*/ 326750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66634 w 6176930"/>
                    <a:gd name="connsiteY2" fmla="*/ 317225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11090 w 6153117"/>
                    <a:gd name="connsiteY0" fmla="*/ 0 h 317225"/>
                    <a:gd name="connsiteX1" fmla="*/ 6153117 w 6153117"/>
                    <a:gd name="connsiteY1" fmla="*/ 2593 h 317225"/>
                    <a:gd name="connsiteX2" fmla="*/ 5842821 w 6153117"/>
                    <a:gd name="connsiteY2" fmla="*/ 317225 h 317225"/>
                    <a:gd name="connsiteX3" fmla="*/ 0 w 6153117"/>
                    <a:gd name="connsiteY3" fmla="*/ 312037 h 317225"/>
                    <a:gd name="connsiteX4" fmla="*/ 311090 w 6153117"/>
                    <a:gd name="connsiteY4" fmla="*/ 0 h 317225"/>
                    <a:gd name="connsiteX0" fmla="*/ 311090 w 6153117"/>
                    <a:gd name="connsiteY0" fmla="*/ 0 h 320514"/>
                    <a:gd name="connsiteX1" fmla="*/ 6153117 w 6153117"/>
                    <a:gd name="connsiteY1" fmla="*/ 2593 h 320514"/>
                    <a:gd name="connsiteX2" fmla="*/ 5832953 w 6153117"/>
                    <a:gd name="connsiteY2" fmla="*/ 320514 h 320514"/>
                    <a:gd name="connsiteX3" fmla="*/ 0 w 6153117"/>
                    <a:gd name="connsiteY3" fmla="*/ 312037 h 320514"/>
                    <a:gd name="connsiteX4" fmla="*/ 311090 w 6153117"/>
                    <a:gd name="connsiteY4" fmla="*/ 0 h 320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3117" h="320514">
                      <a:moveTo>
                        <a:pt x="311090" y="0"/>
                      </a:moveTo>
                      <a:lnTo>
                        <a:pt x="6153117" y="2593"/>
                      </a:lnTo>
                      <a:lnTo>
                        <a:pt x="5832953" y="320514"/>
                      </a:lnTo>
                      <a:lnTo>
                        <a:pt x="0" y="312037"/>
                      </a:lnTo>
                      <a:lnTo>
                        <a:pt x="311090" y="0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6" name="Группа 85"/>
                <p:cNvGrpSpPr/>
                <p:nvPr/>
              </p:nvGrpSpPr>
              <p:grpSpPr>
                <a:xfrm>
                  <a:off x="6654532" y="690047"/>
                  <a:ext cx="1115070" cy="821459"/>
                  <a:chOff x="7298849" y="-8618"/>
                  <a:chExt cx="1841221" cy="1356404"/>
                </a:xfrm>
              </p:grpSpPr>
              <p:sp>
                <p:nvSpPr>
                  <p:cNvPr id="89" name="Прямоугольник 1"/>
                  <p:cNvSpPr/>
                  <p:nvPr/>
                </p:nvSpPr>
                <p:spPr>
                  <a:xfrm>
                    <a:off x="7864231" y="-3571"/>
                    <a:ext cx="998193" cy="314071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1207743"/>
                      <a:gd name="connsiteY0" fmla="*/ 597 h 521897"/>
                      <a:gd name="connsiteX1" fmla="*/ 1207743 w 1207743"/>
                      <a:gd name="connsiteY1" fmla="*/ 0 h 521897"/>
                      <a:gd name="connsiteX2" fmla="*/ 194735 w 1207743"/>
                      <a:gd name="connsiteY2" fmla="*/ 521897 h 521897"/>
                      <a:gd name="connsiteX3" fmla="*/ 0 w 1207743"/>
                      <a:gd name="connsiteY3" fmla="*/ 521238 h 521897"/>
                      <a:gd name="connsiteX4" fmla="*/ 524852 w 1207743"/>
                      <a:gd name="connsiteY4" fmla="*/ 597 h 521897"/>
                      <a:gd name="connsiteX0" fmla="*/ 524852 w 1207743"/>
                      <a:gd name="connsiteY0" fmla="*/ 597 h 521238"/>
                      <a:gd name="connsiteX1" fmla="*/ 1207743 w 1207743"/>
                      <a:gd name="connsiteY1" fmla="*/ 0 h 521238"/>
                      <a:gd name="connsiteX2" fmla="*/ 897204 w 1207743"/>
                      <a:gd name="connsiteY2" fmla="*/ 302822 h 521238"/>
                      <a:gd name="connsiteX3" fmla="*/ 0 w 1207743"/>
                      <a:gd name="connsiteY3" fmla="*/ 521238 h 521238"/>
                      <a:gd name="connsiteX4" fmla="*/ 524852 w 1207743"/>
                      <a:gd name="connsiteY4" fmla="*/ 597 h 521238"/>
                      <a:gd name="connsiteX0" fmla="*/ 91465 w 774356"/>
                      <a:gd name="connsiteY0" fmla="*/ 597 h 302822"/>
                      <a:gd name="connsiteX1" fmla="*/ 774356 w 774356"/>
                      <a:gd name="connsiteY1" fmla="*/ 0 h 302822"/>
                      <a:gd name="connsiteX2" fmla="*/ 463817 w 774356"/>
                      <a:gd name="connsiteY2" fmla="*/ 302822 h 302822"/>
                      <a:gd name="connsiteX3" fmla="*/ 0 w 774356"/>
                      <a:gd name="connsiteY3" fmla="*/ 228344 h 302822"/>
                      <a:gd name="connsiteX4" fmla="*/ 91465 w 774356"/>
                      <a:gd name="connsiteY4" fmla="*/ 597 h 302822"/>
                      <a:gd name="connsiteX0" fmla="*/ 305778 w 988669"/>
                      <a:gd name="connsiteY0" fmla="*/ 597 h 302822"/>
                      <a:gd name="connsiteX1" fmla="*/ 988669 w 988669"/>
                      <a:gd name="connsiteY1" fmla="*/ 0 h 302822"/>
                      <a:gd name="connsiteX2" fmla="*/ 678130 w 988669"/>
                      <a:gd name="connsiteY2" fmla="*/ 302822 h 302822"/>
                      <a:gd name="connsiteX3" fmla="*/ 0 w 988669"/>
                      <a:gd name="connsiteY3" fmla="*/ 302163 h 302822"/>
                      <a:gd name="connsiteX4" fmla="*/ 305778 w 988669"/>
                      <a:gd name="connsiteY4" fmla="*/ 597 h 302822"/>
                      <a:gd name="connsiteX0" fmla="*/ 308159 w 991050"/>
                      <a:gd name="connsiteY0" fmla="*/ 597 h 309307"/>
                      <a:gd name="connsiteX1" fmla="*/ 991050 w 991050"/>
                      <a:gd name="connsiteY1" fmla="*/ 0 h 309307"/>
                      <a:gd name="connsiteX2" fmla="*/ 680511 w 991050"/>
                      <a:gd name="connsiteY2" fmla="*/ 302822 h 309307"/>
                      <a:gd name="connsiteX3" fmla="*/ 0 w 991050"/>
                      <a:gd name="connsiteY3" fmla="*/ 309307 h 309307"/>
                      <a:gd name="connsiteX4" fmla="*/ 308159 w 991050"/>
                      <a:gd name="connsiteY4" fmla="*/ 597 h 309307"/>
                      <a:gd name="connsiteX0" fmla="*/ 308159 w 991050"/>
                      <a:gd name="connsiteY0" fmla="*/ 597 h 312347"/>
                      <a:gd name="connsiteX1" fmla="*/ 991050 w 991050"/>
                      <a:gd name="connsiteY1" fmla="*/ 0 h 312347"/>
                      <a:gd name="connsiteX2" fmla="*/ 675748 w 991050"/>
                      <a:gd name="connsiteY2" fmla="*/ 312347 h 312347"/>
                      <a:gd name="connsiteX3" fmla="*/ 0 w 991050"/>
                      <a:gd name="connsiteY3" fmla="*/ 309307 h 312347"/>
                      <a:gd name="connsiteX4" fmla="*/ 308159 w 991050"/>
                      <a:gd name="connsiteY4" fmla="*/ 597 h 312347"/>
                      <a:gd name="connsiteX0" fmla="*/ 315302 w 998193"/>
                      <a:gd name="connsiteY0" fmla="*/ 597 h 314070"/>
                      <a:gd name="connsiteX1" fmla="*/ 998193 w 998193"/>
                      <a:gd name="connsiteY1" fmla="*/ 0 h 314070"/>
                      <a:gd name="connsiteX2" fmla="*/ 682891 w 998193"/>
                      <a:gd name="connsiteY2" fmla="*/ 312347 h 314070"/>
                      <a:gd name="connsiteX3" fmla="*/ 0 w 998193"/>
                      <a:gd name="connsiteY3" fmla="*/ 314070 h 314070"/>
                      <a:gd name="connsiteX4" fmla="*/ 315302 w 998193"/>
                      <a:gd name="connsiteY4" fmla="*/ 597 h 314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8193" h="314070">
                        <a:moveTo>
                          <a:pt x="315302" y="597"/>
                        </a:moveTo>
                        <a:lnTo>
                          <a:pt x="998193" y="0"/>
                        </a:lnTo>
                        <a:lnTo>
                          <a:pt x="682891" y="312347"/>
                        </a:lnTo>
                        <a:lnTo>
                          <a:pt x="0" y="314070"/>
                        </a:lnTo>
                        <a:lnTo>
                          <a:pt x="315302" y="597"/>
                        </a:lnTo>
                        <a:close/>
                      </a:path>
                    </a:pathLst>
                  </a:custGeom>
                  <a:solidFill>
                    <a:srgbClr val="52A4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" name="Прямоугольник 1"/>
                  <p:cNvSpPr/>
                  <p:nvPr/>
                </p:nvSpPr>
                <p:spPr>
                  <a:xfrm>
                    <a:off x="7574414" y="-3571"/>
                    <a:ext cx="1136306" cy="878425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776737"/>
                      <a:gd name="connsiteY0" fmla="*/ 597 h 521897"/>
                      <a:gd name="connsiteX1" fmla="*/ 776737 w 776737"/>
                      <a:gd name="connsiteY1" fmla="*/ 0 h 521897"/>
                      <a:gd name="connsiteX2" fmla="*/ 194735 w 776737"/>
                      <a:gd name="connsiteY2" fmla="*/ 521897 h 521897"/>
                      <a:gd name="connsiteX3" fmla="*/ 0 w 776737"/>
                      <a:gd name="connsiteY3" fmla="*/ 521238 h 521897"/>
                      <a:gd name="connsiteX4" fmla="*/ 524852 w 776737"/>
                      <a:gd name="connsiteY4" fmla="*/ 597 h 521897"/>
                      <a:gd name="connsiteX0" fmla="*/ 632536 w 884421"/>
                      <a:gd name="connsiteY0" fmla="*/ 597 h 876703"/>
                      <a:gd name="connsiteX1" fmla="*/ 884421 w 884421"/>
                      <a:gd name="connsiteY1" fmla="*/ 0 h 876703"/>
                      <a:gd name="connsiteX2" fmla="*/ 0 w 884421"/>
                      <a:gd name="connsiteY2" fmla="*/ 876703 h 876703"/>
                      <a:gd name="connsiteX3" fmla="*/ 107684 w 884421"/>
                      <a:gd name="connsiteY3" fmla="*/ 521238 h 876703"/>
                      <a:gd name="connsiteX4" fmla="*/ 632536 w 884421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47122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59028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82039 w 1133924"/>
                      <a:gd name="connsiteY0" fmla="*/ 597 h 876703"/>
                      <a:gd name="connsiteX1" fmla="*/ 1133924 w 1133924"/>
                      <a:gd name="connsiteY1" fmla="*/ 0 h 876703"/>
                      <a:gd name="connsiteX2" fmla="*/ 261409 w 1133924"/>
                      <a:gd name="connsiteY2" fmla="*/ 876703 h 876703"/>
                      <a:gd name="connsiteX3" fmla="*/ 0 w 1133924"/>
                      <a:gd name="connsiteY3" fmla="*/ 873663 h 876703"/>
                      <a:gd name="connsiteX4" fmla="*/ 882039 w 1133924"/>
                      <a:gd name="connsiteY4" fmla="*/ 597 h 876703"/>
                      <a:gd name="connsiteX0" fmla="*/ 884420 w 1136305"/>
                      <a:gd name="connsiteY0" fmla="*/ 597 h 878425"/>
                      <a:gd name="connsiteX1" fmla="*/ 1136305 w 1136305"/>
                      <a:gd name="connsiteY1" fmla="*/ 0 h 878425"/>
                      <a:gd name="connsiteX2" fmla="*/ 263790 w 1136305"/>
                      <a:gd name="connsiteY2" fmla="*/ 876703 h 878425"/>
                      <a:gd name="connsiteX3" fmla="*/ 0 w 1136305"/>
                      <a:gd name="connsiteY3" fmla="*/ 878425 h 878425"/>
                      <a:gd name="connsiteX4" fmla="*/ 884420 w 1136305"/>
                      <a:gd name="connsiteY4" fmla="*/ 597 h 87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6305" h="878425">
                        <a:moveTo>
                          <a:pt x="884420" y="597"/>
                        </a:moveTo>
                        <a:lnTo>
                          <a:pt x="1136305" y="0"/>
                        </a:lnTo>
                        <a:lnTo>
                          <a:pt x="263790" y="876703"/>
                        </a:lnTo>
                        <a:lnTo>
                          <a:pt x="0" y="878425"/>
                        </a:lnTo>
                        <a:lnTo>
                          <a:pt x="884420" y="597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" name="Правильный пятиугольник 3"/>
                  <p:cNvSpPr/>
                  <p:nvPr/>
                </p:nvSpPr>
                <p:spPr>
                  <a:xfrm>
                    <a:off x="7497358" y="-4762"/>
                    <a:ext cx="1642711" cy="1352548"/>
                  </a:xfrm>
                  <a:custGeom>
                    <a:avLst/>
                    <a:gdLst>
                      <a:gd name="connsiteX0" fmla="*/ 1 w 912019"/>
                      <a:gd name="connsiteY0" fmla="*/ 251037 h 657225"/>
                      <a:gd name="connsiteX1" fmla="*/ 456010 w 912019"/>
                      <a:gd name="connsiteY1" fmla="*/ 0 h 657225"/>
                      <a:gd name="connsiteX2" fmla="*/ 912018 w 912019"/>
                      <a:gd name="connsiteY2" fmla="*/ 251037 h 657225"/>
                      <a:gd name="connsiteX3" fmla="*/ 737838 w 912019"/>
                      <a:gd name="connsiteY3" fmla="*/ 657223 h 657225"/>
                      <a:gd name="connsiteX4" fmla="*/ 174181 w 912019"/>
                      <a:gd name="connsiteY4" fmla="*/ 657223 h 657225"/>
                      <a:gd name="connsiteX5" fmla="*/ 1 w 912019"/>
                      <a:gd name="connsiteY5" fmla="*/ 251037 h 657225"/>
                      <a:gd name="connsiteX0" fmla="*/ 0 w 1816892"/>
                      <a:gd name="connsiteY0" fmla="*/ 1348793 h 1348793"/>
                      <a:gd name="connsiteX1" fmla="*/ 1360884 w 1816892"/>
                      <a:gd name="connsiteY1" fmla="*/ 0 h 1348793"/>
                      <a:gd name="connsiteX2" fmla="*/ 1816892 w 1816892"/>
                      <a:gd name="connsiteY2" fmla="*/ 251037 h 1348793"/>
                      <a:gd name="connsiteX3" fmla="*/ 1642712 w 1816892"/>
                      <a:gd name="connsiteY3" fmla="*/ 657223 h 1348793"/>
                      <a:gd name="connsiteX4" fmla="*/ 1079055 w 1816892"/>
                      <a:gd name="connsiteY4" fmla="*/ 657223 h 1348793"/>
                      <a:gd name="connsiteX5" fmla="*/ 0 w 1816892"/>
                      <a:gd name="connsiteY5" fmla="*/ 1348793 h 1348793"/>
                      <a:gd name="connsiteX0" fmla="*/ 0 w 1816892"/>
                      <a:gd name="connsiteY0" fmla="*/ 1348793 h 1352548"/>
                      <a:gd name="connsiteX1" fmla="*/ 1360884 w 1816892"/>
                      <a:gd name="connsiteY1" fmla="*/ 0 h 1352548"/>
                      <a:gd name="connsiteX2" fmla="*/ 1816892 w 1816892"/>
                      <a:gd name="connsiteY2" fmla="*/ 251037 h 1352548"/>
                      <a:gd name="connsiteX3" fmla="*/ 1642712 w 1816892"/>
                      <a:gd name="connsiteY3" fmla="*/ 657223 h 1352548"/>
                      <a:gd name="connsiteX4" fmla="*/ 929036 w 1816892"/>
                      <a:gd name="connsiteY4" fmla="*/ 1352548 h 1352548"/>
                      <a:gd name="connsiteX5" fmla="*/ 0 w 1816892"/>
                      <a:gd name="connsiteY5" fmla="*/ 1348793 h 1352548"/>
                      <a:gd name="connsiteX0" fmla="*/ 0 w 1642712"/>
                      <a:gd name="connsiteY0" fmla="*/ 1348793 h 1352548"/>
                      <a:gd name="connsiteX1" fmla="*/ 1360884 w 1642712"/>
                      <a:gd name="connsiteY1" fmla="*/ 0 h 1352548"/>
                      <a:gd name="connsiteX2" fmla="*/ 1640680 w 1642712"/>
                      <a:gd name="connsiteY2" fmla="*/ 1005 h 1352548"/>
                      <a:gd name="connsiteX3" fmla="*/ 1642712 w 1642712"/>
                      <a:gd name="connsiteY3" fmla="*/ 657223 h 1352548"/>
                      <a:gd name="connsiteX4" fmla="*/ 929036 w 1642712"/>
                      <a:gd name="connsiteY4" fmla="*/ 1352548 h 1352548"/>
                      <a:gd name="connsiteX5" fmla="*/ 0 w 1642712"/>
                      <a:gd name="connsiteY5" fmla="*/ 1348793 h 1352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2712" h="1352548">
                        <a:moveTo>
                          <a:pt x="0" y="1348793"/>
                        </a:moveTo>
                        <a:lnTo>
                          <a:pt x="1360884" y="0"/>
                        </a:lnTo>
                        <a:lnTo>
                          <a:pt x="1640680" y="1005"/>
                        </a:lnTo>
                        <a:cubicBezTo>
                          <a:pt x="1641357" y="219744"/>
                          <a:pt x="1642035" y="438484"/>
                          <a:pt x="1642712" y="657223"/>
                        </a:cubicBezTo>
                        <a:lnTo>
                          <a:pt x="929036" y="1352548"/>
                        </a:lnTo>
                        <a:lnTo>
                          <a:pt x="0" y="1348793"/>
                        </a:lnTo>
                        <a:close/>
                      </a:path>
                    </a:pathLst>
                  </a:custGeom>
                  <a:solidFill>
                    <a:srgbClr val="53C4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Равнобедренный треугольник 4"/>
                  <p:cNvSpPr/>
                  <p:nvPr/>
                </p:nvSpPr>
                <p:spPr>
                  <a:xfrm>
                    <a:off x="8705491" y="643512"/>
                    <a:ext cx="434579" cy="428627"/>
                  </a:xfrm>
                  <a:custGeom>
                    <a:avLst/>
                    <a:gdLst>
                      <a:gd name="connsiteX0" fmla="*/ 0 w 602457"/>
                      <a:gd name="connsiteY0" fmla="*/ 540544 h 540544"/>
                      <a:gd name="connsiteX1" fmla="*/ 301229 w 602457"/>
                      <a:gd name="connsiteY1" fmla="*/ 0 h 540544"/>
                      <a:gd name="connsiteX2" fmla="*/ 602457 w 602457"/>
                      <a:gd name="connsiteY2" fmla="*/ 540544 h 540544"/>
                      <a:gd name="connsiteX3" fmla="*/ 0 w 602457"/>
                      <a:gd name="connsiteY3" fmla="*/ 540544 h 540544"/>
                      <a:gd name="connsiteX0" fmla="*/ 0 w 606029"/>
                      <a:gd name="connsiteY0" fmla="*/ 428626 h 428626"/>
                      <a:gd name="connsiteX1" fmla="*/ 606029 w 606029"/>
                      <a:gd name="connsiteY1" fmla="*/ 0 h 428626"/>
                      <a:gd name="connsiteX2" fmla="*/ 602457 w 606029"/>
                      <a:gd name="connsiteY2" fmla="*/ 428626 h 428626"/>
                      <a:gd name="connsiteX3" fmla="*/ 0 w 606029"/>
                      <a:gd name="connsiteY3" fmla="*/ 428626 h 428626"/>
                      <a:gd name="connsiteX0" fmla="*/ 0 w 260747"/>
                      <a:gd name="connsiteY0" fmla="*/ 342901 h 428626"/>
                      <a:gd name="connsiteX1" fmla="*/ 260747 w 260747"/>
                      <a:gd name="connsiteY1" fmla="*/ 0 h 428626"/>
                      <a:gd name="connsiteX2" fmla="*/ 257175 w 260747"/>
                      <a:gd name="connsiteY2" fmla="*/ 428626 h 428626"/>
                      <a:gd name="connsiteX3" fmla="*/ 0 w 260747"/>
                      <a:gd name="connsiteY3" fmla="*/ 342901 h 428626"/>
                      <a:gd name="connsiteX0" fmla="*/ 0 w 434578"/>
                      <a:gd name="connsiteY0" fmla="*/ 428626 h 428626"/>
                      <a:gd name="connsiteX1" fmla="*/ 434578 w 434578"/>
                      <a:gd name="connsiteY1" fmla="*/ 0 h 428626"/>
                      <a:gd name="connsiteX2" fmla="*/ 431006 w 434578"/>
                      <a:gd name="connsiteY2" fmla="*/ 428626 h 428626"/>
                      <a:gd name="connsiteX3" fmla="*/ 0 w 434578"/>
                      <a:gd name="connsiteY3" fmla="*/ 428626 h 42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578" h="428626">
                        <a:moveTo>
                          <a:pt x="0" y="428626"/>
                        </a:moveTo>
                        <a:lnTo>
                          <a:pt x="434578" y="0"/>
                        </a:lnTo>
                        <a:cubicBezTo>
                          <a:pt x="433387" y="142875"/>
                          <a:pt x="432197" y="285751"/>
                          <a:pt x="431006" y="428626"/>
                        </a:cubicBezTo>
                        <a:lnTo>
                          <a:pt x="0" y="428626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Прямоугольник 1"/>
                  <p:cNvSpPr/>
                  <p:nvPr/>
                </p:nvSpPr>
                <p:spPr>
                  <a:xfrm>
                    <a:off x="7298849" y="-8618"/>
                    <a:ext cx="744012" cy="533092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206531 w 736145"/>
                      <a:gd name="connsiteY2" fmla="*/ 521300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194734 w 736145"/>
                      <a:gd name="connsiteY2" fmla="*/ 529163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7026"/>
                      <a:gd name="connsiteX1" fmla="*/ 736145 w 736145"/>
                      <a:gd name="connsiteY1" fmla="*/ 1784 h 537026"/>
                      <a:gd name="connsiteX2" fmla="*/ 202599 w 736145"/>
                      <a:gd name="connsiteY2" fmla="*/ 537026 h 537026"/>
                      <a:gd name="connsiteX3" fmla="*/ 0 w 736145"/>
                      <a:gd name="connsiteY3" fmla="*/ 532437 h 537026"/>
                      <a:gd name="connsiteX4" fmla="*/ 536648 w 736145"/>
                      <a:gd name="connsiteY4" fmla="*/ 0 h 537026"/>
                      <a:gd name="connsiteX0" fmla="*/ 532716 w 732213"/>
                      <a:gd name="connsiteY0" fmla="*/ 0 h 537026"/>
                      <a:gd name="connsiteX1" fmla="*/ 732213 w 732213"/>
                      <a:gd name="connsiteY1" fmla="*/ 1784 h 537026"/>
                      <a:gd name="connsiteX2" fmla="*/ 198667 w 732213"/>
                      <a:gd name="connsiteY2" fmla="*/ 537026 h 537026"/>
                      <a:gd name="connsiteX3" fmla="*/ 0 w 732213"/>
                      <a:gd name="connsiteY3" fmla="*/ 477391 h 537026"/>
                      <a:gd name="connsiteX4" fmla="*/ 532716 w 732213"/>
                      <a:gd name="connsiteY4" fmla="*/ 0 h 537026"/>
                      <a:gd name="connsiteX0" fmla="*/ 532716 w 732213"/>
                      <a:gd name="connsiteY0" fmla="*/ 0 h 477391"/>
                      <a:gd name="connsiteX1" fmla="*/ 732213 w 732213"/>
                      <a:gd name="connsiteY1" fmla="*/ 1784 h 477391"/>
                      <a:gd name="connsiteX2" fmla="*/ 273374 w 732213"/>
                      <a:gd name="connsiteY2" fmla="*/ 470183 h 477391"/>
                      <a:gd name="connsiteX3" fmla="*/ 0 w 732213"/>
                      <a:gd name="connsiteY3" fmla="*/ 477391 h 477391"/>
                      <a:gd name="connsiteX4" fmla="*/ 532716 w 732213"/>
                      <a:gd name="connsiteY4" fmla="*/ 0 h 47739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257646 w 716485"/>
                      <a:gd name="connsiteY2" fmla="*/ 470183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198667 w 716485"/>
                      <a:gd name="connsiteY2" fmla="*/ 533095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3056 w 712553"/>
                      <a:gd name="connsiteY0" fmla="*/ 0 h 533095"/>
                      <a:gd name="connsiteX1" fmla="*/ 712553 w 712553"/>
                      <a:gd name="connsiteY1" fmla="*/ 1784 h 533095"/>
                      <a:gd name="connsiteX2" fmla="*/ 194735 w 712553"/>
                      <a:gd name="connsiteY2" fmla="*/ 533095 h 533095"/>
                      <a:gd name="connsiteX3" fmla="*/ 0 w 712553"/>
                      <a:gd name="connsiteY3" fmla="*/ 532439 h 533095"/>
                      <a:gd name="connsiteX4" fmla="*/ 513056 w 712553"/>
                      <a:gd name="connsiteY4" fmla="*/ 0 h 533095"/>
                      <a:gd name="connsiteX0" fmla="*/ 513056 w 712553"/>
                      <a:gd name="connsiteY0" fmla="*/ 0 h 532439"/>
                      <a:gd name="connsiteX1" fmla="*/ 712553 w 712553"/>
                      <a:gd name="connsiteY1" fmla="*/ 1784 h 532439"/>
                      <a:gd name="connsiteX2" fmla="*/ 210463 w 712553"/>
                      <a:gd name="connsiteY2" fmla="*/ 529163 h 532439"/>
                      <a:gd name="connsiteX3" fmla="*/ 0 w 712553"/>
                      <a:gd name="connsiteY3" fmla="*/ 532439 h 532439"/>
                      <a:gd name="connsiteX4" fmla="*/ 513056 w 712553"/>
                      <a:gd name="connsiteY4" fmla="*/ 0 h 532439"/>
                      <a:gd name="connsiteX0" fmla="*/ 501260 w 700757"/>
                      <a:gd name="connsiteY0" fmla="*/ 0 h 529163"/>
                      <a:gd name="connsiteX1" fmla="*/ 700757 w 700757"/>
                      <a:gd name="connsiteY1" fmla="*/ 1784 h 529163"/>
                      <a:gd name="connsiteX2" fmla="*/ 198667 w 700757"/>
                      <a:gd name="connsiteY2" fmla="*/ 529163 h 529163"/>
                      <a:gd name="connsiteX3" fmla="*/ 0 w 700757"/>
                      <a:gd name="connsiteY3" fmla="*/ 528507 h 529163"/>
                      <a:gd name="connsiteX4" fmla="*/ 501260 w 700757"/>
                      <a:gd name="connsiteY4" fmla="*/ 0 h 529163"/>
                      <a:gd name="connsiteX0" fmla="*/ 493395 w 692892"/>
                      <a:gd name="connsiteY0" fmla="*/ 0 h 529163"/>
                      <a:gd name="connsiteX1" fmla="*/ 692892 w 692892"/>
                      <a:gd name="connsiteY1" fmla="*/ 1784 h 529163"/>
                      <a:gd name="connsiteX2" fmla="*/ 190802 w 692892"/>
                      <a:gd name="connsiteY2" fmla="*/ 529163 h 529163"/>
                      <a:gd name="connsiteX3" fmla="*/ 0 w 692892"/>
                      <a:gd name="connsiteY3" fmla="*/ 524576 h 529163"/>
                      <a:gd name="connsiteX4" fmla="*/ 493395 w 692892"/>
                      <a:gd name="connsiteY4" fmla="*/ 0 h 529163"/>
                      <a:gd name="connsiteX0" fmla="*/ 493395 w 692892"/>
                      <a:gd name="connsiteY0" fmla="*/ 0 h 525230"/>
                      <a:gd name="connsiteX1" fmla="*/ 692892 w 692892"/>
                      <a:gd name="connsiteY1" fmla="*/ 1784 h 525230"/>
                      <a:gd name="connsiteX2" fmla="*/ 190802 w 692892"/>
                      <a:gd name="connsiteY2" fmla="*/ 525230 h 525230"/>
                      <a:gd name="connsiteX3" fmla="*/ 0 w 692892"/>
                      <a:gd name="connsiteY3" fmla="*/ 524576 h 525230"/>
                      <a:gd name="connsiteX4" fmla="*/ 493395 w 692892"/>
                      <a:gd name="connsiteY4" fmla="*/ 0 h 525230"/>
                      <a:gd name="connsiteX0" fmla="*/ 524851 w 724348"/>
                      <a:gd name="connsiteY0" fmla="*/ 0 h 532439"/>
                      <a:gd name="connsiteX1" fmla="*/ 724348 w 724348"/>
                      <a:gd name="connsiteY1" fmla="*/ 1784 h 532439"/>
                      <a:gd name="connsiteX2" fmla="*/ 222258 w 724348"/>
                      <a:gd name="connsiteY2" fmla="*/ 525230 h 532439"/>
                      <a:gd name="connsiteX3" fmla="*/ 0 w 724348"/>
                      <a:gd name="connsiteY3" fmla="*/ 532439 h 532439"/>
                      <a:gd name="connsiteX4" fmla="*/ 524851 w 724348"/>
                      <a:gd name="connsiteY4" fmla="*/ 0 h 532439"/>
                      <a:gd name="connsiteX0" fmla="*/ 544512 w 744009"/>
                      <a:gd name="connsiteY0" fmla="*/ 0 h 532439"/>
                      <a:gd name="connsiteX1" fmla="*/ 744009 w 744009"/>
                      <a:gd name="connsiteY1" fmla="*/ 1784 h 532439"/>
                      <a:gd name="connsiteX2" fmla="*/ 241919 w 744009"/>
                      <a:gd name="connsiteY2" fmla="*/ 525230 h 532439"/>
                      <a:gd name="connsiteX3" fmla="*/ 0 w 744009"/>
                      <a:gd name="connsiteY3" fmla="*/ 532439 h 532439"/>
                      <a:gd name="connsiteX4" fmla="*/ 544512 w 744009"/>
                      <a:gd name="connsiteY4" fmla="*/ 0 h 532439"/>
                      <a:gd name="connsiteX0" fmla="*/ 544512 w 744009"/>
                      <a:gd name="connsiteY0" fmla="*/ 0 h 533093"/>
                      <a:gd name="connsiteX1" fmla="*/ 744009 w 744009"/>
                      <a:gd name="connsiteY1" fmla="*/ 1784 h 533093"/>
                      <a:gd name="connsiteX2" fmla="*/ 206532 w 744009"/>
                      <a:gd name="connsiteY2" fmla="*/ 533093 h 533093"/>
                      <a:gd name="connsiteX3" fmla="*/ 0 w 744009"/>
                      <a:gd name="connsiteY3" fmla="*/ 532439 h 533093"/>
                      <a:gd name="connsiteX4" fmla="*/ 544512 w 744009"/>
                      <a:gd name="connsiteY4" fmla="*/ 0 h 533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009" h="533093">
                        <a:moveTo>
                          <a:pt x="544512" y="0"/>
                        </a:moveTo>
                        <a:lnTo>
                          <a:pt x="744009" y="1784"/>
                        </a:lnTo>
                        <a:lnTo>
                          <a:pt x="206532" y="533093"/>
                        </a:lnTo>
                        <a:lnTo>
                          <a:pt x="0" y="532439"/>
                        </a:lnTo>
                        <a:lnTo>
                          <a:pt x="544512" y="0"/>
                        </a:lnTo>
                        <a:close/>
                      </a:path>
                    </a:pathLst>
                  </a:custGeom>
                  <a:solidFill>
                    <a:srgbClr val="A3D3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7" name="Прямоугольник 1"/>
                <p:cNvSpPr/>
                <p:nvPr/>
              </p:nvSpPr>
              <p:spPr>
                <a:xfrm>
                  <a:off x="178819" y="692382"/>
                  <a:ext cx="576365" cy="477008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62217 w 1026408"/>
                    <a:gd name="connsiteY2" fmla="*/ 785075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82685 w 1010680"/>
                    <a:gd name="connsiteY0" fmla="*/ 597 h 787641"/>
                    <a:gd name="connsiteX1" fmla="*/ 1010680 w 1010680"/>
                    <a:gd name="connsiteY1" fmla="*/ 0 h 787641"/>
                    <a:gd name="connsiteX2" fmla="*/ 246489 w 1010680"/>
                    <a:gd name="connsiteY2" fmla="*/ 785075 h 787641"/>
                    <a:gd name="connsiteX3" fmla="*/ 0 w 1010680"/>
                    <a:gd name="connsiteY3" fmla="*/ 787641 h 787641"/>
                    <a:gd name="connsiteX4" fmla="*/ 782685 w 1010680"/>
                    <a:gd name="connsiteY4" fmla="*/ 597 h 787641"/>
                    <a:gd name="connsiteX0" fmla="*/ 759092 w 987087"/>
                    <a:gd name="connsiteY0" fmla="*/ 597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59092 w 987087"/>
                    <a:gd name="connsiteY4" fmla="*/ 597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46486 w 987087"/>
                    <a:gd name="connsiteY2" fmla="*/ 781143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51230 w 951700"/>
                    <a:gd name="connsiteY0" fmla="*/ 598 h 787641"/>
                    <a:gd name="connsiteX1" fmla="*/ 951700 w 951700"/>
                    <a:gd name="connsiteY1" fmla="*/ 0 h 787641"/>
                    <a:gd name="connsiteX2" fmla="*/ 211099 w 951700"/>
                    <a:gd name="connsiteY2" fmla="*/ 781143 h 787641"/>
                    <a:gd name="connsiteX3" fmla="*/ 0 w 951700"/>
                    <a:gd name="connsiteY3" fmla="*/ 787641 h 787641"/>
                    <a:gd name="connsiteX4" fmla="*/ 751230 w 951700"/>
                    <a:gd name="connsiteY4" fmla="*/ 598 h 78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700" h="787641">
                      <a:moveTo>
                        <a:pt x="751230" y="598"/>
                      </a:moveTo>
                      <a:lnTo>
                        <a:pt x="951700" y="0"/>
                      </a:lnTo>
                      <a:lnTo>
                        <a:pt x="211099" y="781143"/>
                      </a:lnTo>
                      <a:lnTo>
                        <a:pt x="0" y="787641"/>
                      </a:lnTo>
                      <a:lnTo>
                        <a:pt x="751230" y="598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1"/>
                <p:cNvSpPr/>
                <p:nvPr/>
              </p:nvSpPr>
              <p:spPr>
                <a:xfrm>
                  <a:off x="543669" y="690002"/>
                  <a:ext cx="625010" cy="316489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361487"/>
                    <a:gd name="connsiteY0" fmla="*/ -1 h 787043"/>
                    <a:gd name="connsiteX1" fmla="*/ 1361487 w 1361487"/>
                    <a:gd name="connsiteY1" fmla="*/ 3439 h 787043"/>
                    <a:gd name="connsiteX2" fmla="*/ 246490 w 1361487"/>
                    <a:gd name="connsiteY2" fmla="*/ 780544 h 787043"/>
                    <a:gd name="connsiteX3" fmla="*/ 0 w 1361487"/>
                    <a:gd name="connsiteY3" fmla="*/ 787043 h 787043"/>
                    <a:gd name="connsiteX4" fmla="*/ 798413 w 1361487"/>
                    <a:gd name="connsiteY4" fmla="*/ -1 h 787043"/>
                    <a:gd name="connsiteX0" fmla="*/ 798413 w 1361487"/>
                    <a:gd name="connsiteY0" fmla="*/ 1 h 787045"/>
                    <a:gd name="connsiteX1" fmla="*/ 1361487 w 1361487"/>
                    <a:gd name="connsiteY1" fmla="*/ 3441 h 787045"/>
                    <a:gd name="connsiteX2" fmla="*/ 823791 w 1361487"/>
                    <a:gd name="connsiteY2" fmla="*/ 538320 h 787045"/>
                    <a:gd name="connsiteX3" fmla="*/ 0 w 1361487"/>
                    <a:gd name="connsiteY3" fmla="*/ 787045 h 787045"/>
                    <a:gd name="connsiteX4" fmla="*/ 798413 w 1361487"/>
                    <a:gd name="connsiteY4" fmla="*/ 1 h 787045"/>
                    <a:gd name="connsiteX0" fmla="*/ 108071 w 671145"/>
                    <a:gd name="connsiteY0" fmla="*/ -1 h 538318"/>
                    <a:gd name="connsiteX1" fmla="*/ 671145 w 671145"/>
                    <a:gd name="connsiteY1" fmla="*/ 3439 h 538318"/>
                    <a:gd name="connsiteX2" fmla="*/ 133449 w 671145"/>
                    <a:gd name="connsiteY2" fmla="*/ 538318 h 538318"/>
                    <a:gd name="connsiteX3" fmla="*/ 0 w 671145"/>
                    <a:gd name="connsiteY3" fmla="*/ 355075 h 538318"/>
                    <a:gd name="connsiteX4" fmla="*/ 108071 w 671145"/>
                    <a:gd name="connsiteY4" fmla="*/ -1 h 538318"/>
                    <a:gd name="connsiteX0" fmla="*/ 527928 w 1091002"/>
                    <a:gd name="connsiteY0" fmla="*/ 1 h 538320"/>
                    <a:gd name="connsiteX1" fmla="*/ 1091002 w 1091002"/>
                    <a:gd name="connsiteY1" fmla="*/ 3441 h 538320"/>
                    <a:gd name="connsiteX2" fmla="*/ 553306 w 1091002"/>
                    <a:gd name="connsiteY2" fmla="*/ 538320 h 538320"/>
                    <a:gd name="connsiteX3" fmla="*/ 0 w 1091002"/>
                    <a:gd name="connsiteY3" fmla="*/ 536745 h 538320"/>
                    <a:gd name="connsiteX4" fmla="*/ 527928 w 1091002"/>
                    <a:gd name="connsiteY4" fmla="*/ 1 h 538320"/>
                    <a:gd name="connsiteX0" fmla="*/ 527928 w 1091002"/>
                    <a:gd name="connsiteY0" fmla="*/ -1 h 536743"/>
                    <a:gd name="connsiteX1" fmla="*/ 1091002 w 1091002"/>
                    <a:gd name="connsiteY1" fmla="*/ 3439 h 536743"/>
                    <a:gd name="connsiteX2" fmla="*/ 572967 w 1091002"/>
                    <a:gd name="connsiteY2" fmla="*/ 522590 h 536743"/>
                    <a:gd name="connsiteX3" fmla="*/ 0 w 1091002"/>
                    <a:gd name="connsiteY3" fmla="*/ 536743 h 536743"/>
                    <a:gd name="connsiteX4" fmla="*/ 527928 w 1091002"/>
                    <a:gd name="connsiteY4" fmla="*/ -1 h 536743"/>
                    <a:gd name="connsiteX0" fmla="*/ 508269 w 1071343"/>
                    <a:gd name="connsiteY0" fmla="*/ 1 h 522592"/>
                    <a:gd name="connsiteX1" fmla="*/ 1071343 w 1071343"/>
                    <a:gd name="connsiteY1" fmla="*/ 3441 h 522592"/>
                    <a:gd name="connsiteX2" fmla="*/ 553308 w 1071343"/>
                    <a:gd name="connsiteY2" fmla="*/ 522592 h 522592"/>
                    <a:gd name="connsiteX3" fmla="*/ 0 w 1071343"/>
                    <a:gd name="connsiteY3" fmla="*/ 521017 h 522592"/>
                    <a:gd name="connsiteX4" fmla="*/ 508269 w 1071343"/>
                    <a:gd name="connsiteY4" fmla="*/ 1 h 522592"/>
                    <a:gd name="connsiteX0" fmla="*/ 535794 w 1071343"/>
                    <a:gd name="connsiteY0" fmla="*/ 0 h 522590"/>
                    <a:gd name="connsiteX1" fmla="*/ 1071343 w 1071343"/>
                    <a:gd name="connsiteY1" fmla="*/ 3439 h 522590"/>
                    <a:gd name="connsiteX2" fmla="*/ 553308 w 1071343"/>
                    <a:gd name="connsiteY2" fmla="*/ 522590 h 522590"/>
                    <a:gd name="connsiteX3" fmla="*/ 0 w 1071343"/>
                    <a:gd name="connsiteY3" fmla="*/ 521015 h 522590"/>
                    <a:gd name="connsiteX4" fmla="*/ 535794 w 1071343"/>
                    <a:gd name="connsiteY4" fmla="*/ 0 h 522590"/>
                    <a:gd name="connsiteX0" fmla="*/ 496475 w 1032024"/>
                    <a:gd name="connsiteY0" fmla="*/ 0 h 522590"/>
                    <a:gd name="connsiteX1" fmla="*/ 1032024 w 1032024"/>
                    <a:gd name="connsiteY1" fmla="*/ 3439 h 522590"/>
                    <a:gd name="connsiteX2" fmla="*/ 513989 w 1032024"/>
                    <a:gd name="connsiteY2" fmla="*/ 522590 h 522590"/>
                    <a:gd name="connsiteX3" fmla="*/ 0 w 1032024"/>
                    <a:gd name="connsiteY3" fmla="*/ 521015 h 522590"/>
                    <a:gd name="connsiteX4" fmla="*/ 496475 w 1032024"/>
                    <a:gd name="connsiteY4" fmla="*/ 0 h 522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024" h="522590">
                      <a:moveTo>
                        <a:pt x="496475" y="0"/>
                      </a:moveTo>
                      <a:lnTo>
                        <a:pt x="1032024" y="3439"/>
                      </a:lnTo>
                      <a:lnTo>
                        <a:pt x="513989" y="522590"/>
                      </a:lnTo>
                      <a:lnTo>
                        <a:pt x="0" y="521015"/>
                      </a:lnTo>
                      <a:lnTo>
                        <a:pt x="496475" y="0"/>
                      </a:lnTo>
                      <a:close/>
                    </a:path>
                  </a:pathLst>
                </a:custGeom>
                <a:solidFill>
                  <a:srgbClr val="2285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>
                <a:off x="214859" y="3028850"/>
                <a:ext cx="1626126" cy="332052"/>
                <a:chOff x="238155" y="3028850"/>
                <a:chExt cx="1626126" cy="332052"/>
              </a:xfrm>
            </p:grpSpPr>
            <p:pic>
              <p:nvPicPr>
                <p:cNvPr id="83" name="Рисунок 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4" r="29066" b="45563"/>
                <a:stretch/>
              </p:blipFill>
              <p:spPr>
                <a:xfrm>
                  <a:off x="238155" y="3028850"/>
                  <a:ext cx="193220" cy="332052"/>
                </a:xfrm>
                <a:prstGeom prst="rect">
                  <a:avLst/>
                </a:prstGeom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>
                  <a:off x="441731" y="3037497"/>
                  <a:ext cx="14225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Кубанский ГАУ</a:t>
                  </a:r>
                </a:p>
              </p:txBody>
            </p: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1"/>
              <p:cNvSpPr/>
              <p:nvPr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2A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EAFD0C5-B428-4D7F-AAA7-DA1E2DED644E}"/>
              </a:ext>
            </a:extLst>
          </p:cNvPr>
          <p:cNvSpPr txBox="1"/>
          <p:nvPr/>
        </p:nvSpPr>
        <p:spPr>
          <a:xfrm>
            <a:off x="340377" y="4921406"/>
            <a:ext cx="1452565" cy="209286"/>
          </a:xfrm>
          <a:prstGeom prst="rect">
            <a:avLst/>
          </a:prstGeom>
        </p:spPr>
        <p:txBody>
          <a:bodyPr rot="0" spcFirstLastPara="0" vertOverflow="overflow" horzOverflow="overflow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https://kubsau.ru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835" y="-86189"/>
            <a:ext cx="8516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ru-RU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«Учебный центр </a:t>
            </a:r>
            <a:endParaRPr lang="en-US" sz="2800" dirty="0" smtClean="0">
              <a:solidFill>
                <a:srgbClr val="22853B"/>
              </a:solidFill>
              <a:cs typeface="Arial" panose="020B0604020202020204" pitchFamily="34" charset="0"/>
            </a:endParaRPr>
          </a:p>
          <a:p>
            <a:pPr algn="ctr" defTabSz="914378">
              <a:defRPr/>
            </a:pPr>
            <a:r>
              <a:rPr lang="ru-RU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точного земледелия </a:t>
            </a:r>
            <a:r>
              <a:rPr lang="en-US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AMAZONE</a:t>
            </a:r>
            <a:r>
              <a:rPr lang="ru-RU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»</a:t>
            </a:r>
            <a:endParaRPr lang="ru-RU" sz="2800" kern="0" dirty="0">
              <a:solidFill>
                <a:srgbClr val="22853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8" y="874817"/>
            <a:ext cx="4226316" cy="2817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22468" r="13473"/>
          <a:stretch/>
        </p:blipFill>
        <p:spPr>
          <a:xfrm>
            <a:off x="380622" y="3008960"/>
            <a:ext cx="3200401" cy="207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59" y="880414"/>
            <a:ext cx="4217919" cy="2811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01" y="3008960"/>
            <a:ext cx="3182598" cy="21217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11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4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10544" y="-7748"/>
            <a:ext cx="9146315" cy="5156162"/>
            <a:chOff x="2381" y="-2835"/>
            <a:chExt cx="9146315" cy="515616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14859" y="-2835"/>
              <a:ext cx="8929144" cy="821504"/>
              <a:chOff x="214859" y="2940988"/>
              <a:chExt cx="8929144" cy="82150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1553220" y="2940988"/>
                <a:ext cx="7590783" cy="821504"/>
                <a:chOff x="178819" y="690002"/>
                <a:chExt cx="7590783" cy="821504"/>
              </a:xfrm>
            </p:grpSpPr>
            <p:sp>
              <p:nvSpPr>
                <p:cNvPr id="85" name="Прямоугольник 1"/>
                <p:cNvSpPr/>
                <p:nvPr/>
              </p:nvSpPr>
              <p:spPr>
                <a:xfrm>
                  <a:off x="838315" y="692382"/>
                  <a:ext cx="6153117" cy="320514"/>
                </a:xfrm>
                <a:custGeom>
                  <a:avLst/>
                  <a:gdLst>
                    <a:gd name="connsiteX0" fmla="*/ 0 w 6167832"/>
                    <a:gd name="connsiteY0" fmla="*/ 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0 w 6167832"/>
                    <a:gd name="connsiteY4" fmla="*/ 0 h 337804"/>
                    <a:gd name="connsiteX0" fmla="*/ 377588 w 6167832"/>
                    <a:gd name="connsiteY0" fmla="*/ 455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77588 w 6167832"/>
                    <a:gd name="connsiteY4" fmla="*/ 4550 h 337804"/>
                    <a:gd name="connsiteX0" fmla="*/ 322997 w 6167832"/>
                    <a:gd name="connsiteY0" fmla="*/ 9099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22997 w 6167832"/>
                    <a:gd name="connsiteY4" fmla="*/ 9099 h 337804"/>
                    <a:gd name="connsiteX0" fmla="*/ 322997 w 6167832"/>
                    <a:gd name="connsiteY0" fmla="*/ 13649 h 342354"/>
                    <a:gd name="connsiteX1" fmla="*/ 5671963 w 6167832"/>
                    <a:gd name="connsiteY1" fmla="*/ 0 h 342354"/>
                    <a:gd name="connsiteX2" fmla="*/ 6167832 w 6167832"/>
                    <a:gd name="connsiteY2" fmla="*/ 342354 h 342354"/>
                    <a:gd name="connsiteX3" fmla="*/ 0 w 6167832"/>
                    <a:gd name="connsiteY3" fmla="*/ 342354 h 342354"/>
                    <a:gd name="connsiteX4" fmla="*/ 322997 w 6167832"/>
                    <a:gd name="connsiteY4" fmla="*/ 13649 h 342354"/>
                    <a:gd name="connsiteX0" fmla="*/ 322997 w 5671963"/>
                    <a:gd name="connsiteY0" fmla="*/ 13649 h 342354"/>
                    <a:gd name="connsiteX1" fmla="*/ 5671963 w 5671963"/>
                    <a:gd name="connsiteY1" fmla="*/ 0 h 342354"/>
                    <a:gd name="connsiteX2" fmla="*/ 5344417 w 5671963"/>
                    <a:gd name="connsiteY2" fmla="*/ 342354 h 342354"/>
                    <a:gd name="connsiteX3" fmla="*/ 0 w 5671963"/>
                    <a:gd name="connsiteY3" fmla="*/ 342354 h 342354"/>
                    <a:gd name="connsiteX4" fmla="*/ 322997 w 5671963"/>
                    <a:gd name="connsiteY4" fmla="*/ 13649 h 342354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344417 w 6176930"/>
                    <a:gd name="connsiteY2" fmla="*/ 333256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853934 w 6176930"/>
                    <a:gd name="connsiteY2" fmla="*/ 324157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53934 w 6176930"/>
                    <a:gd name="connsiteY2" fmla="*/ 326750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66634 w 6176930"/>
                    <a:gd name="connsiteY2" fmla="*/ 317225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11090 w 6153117"/>
                    <a:gd name="connsiteY0" fmla="*/ 0 h 317225"/>
                    <a:gd name="connsiteX1" fmla="*/ 6153117 w 6153117"/>
                    <a:gd name="connsiteY1" fmla="*/ 2593 h 317225"/>
                    <a:gd name="connsiteX2" fmla="*/ 5842821 w 6153117"/>
                    <a:gd name="connsiteY2" fmla="*/ 317225 h 317225"/>
                    <a:gd name="connsiteX3" fmla="*/ 0 w 6153117"/>
                    <a:gd name="connsiteY3" fmla="*/ 312037 h 317225"/>
                    <a:gd name="connsiteX4" fmla="*/ 311090 w 6153117"/>
                    <a:gd name="connsiteY4" fmla="*/ 0 h 317225"/>
                    <a:gd name="connsiteX0" fmla="*/ 311090 w 6153117"/>
                    <a:gd name="connsiteY0" fmla="*/ 0 h 320514"/>
                    <a:gd name="connsiteX1" fmla="*/ 6153117 w 6153117"/>
                    <a:gd name="connsiteY1" fmla="*/ 2593 h 320514"/>
                    <a:gd name="connsiteX2" fmla="*/ 5832953 w 6153117"/>
                    <a:gd name="connsiteY2" fmla="*/ 320514 h 320514"/>
                    <a:gd name="connsiteX3" fmla="*/ 0 w 6153117"/>
                    <a:gd name="connsiteY3" fmla="*/ 312037 h 320514"/>
                    <a:gd name="connsiteX4" fmla="*/ 311090 w 6153117"/>
                    <a:gd name="connsiteY4" fmla="*/ 0 h 320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3117" h="320514">
                      <a:moveTo>
                        <a:pt x="311090" y="0"/>
                      </a:moveTo>
                      <a:lnTo>
                        <a:pt x="6153117" y="2593"/>
                      </a:lnTo>
                      <a:lnTo>
                        <a:pt x="5832953" y="320514"/>
                      </a:lnTo>
                      <a:lnTo>
                        <a:pt x="0" y="312037"/>
                      </a:lnTo>
                      <a:lnTo>
                        <a:pt x="311090" y="0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6" name="Группа 85"/>
                <p:cNvGrpSpPr/>
                <p:nvPr/>
              </p:nvGrpSpPr>
              <p:grpSpPr>
                <a:xfrm>
                  <a:off x="6654532" y="690047"/>
                  <a:ext cx="1115070" cy="821459"/>
                  <a:chOff x="7298849" y="-8618"/>
                  <a:chExt cx="1841221" cy="1356404"/>
                </a:xfrm>
              </p:grpSpPr>
              <p:sp>
                <p:nvSpPr>
                  <p:cNvPr id="89" name="Прямоугольник 1"/>
                  <p:cNvSpPr/>
                  <p:nvPr/>
                </p:nvSpPr>
                <p:spPr>
                  <a:xfrm>
                    <a:off x="7864231" y="-3571"/>
                    <a:ext cx="998193" cy="314071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1207743"/>
                      <a:gd name="connsiteY0" fmla="*/ 597 h 521897"/>
                      <a:gd name="connsiteX1" fmla="*/ 1207743 w 1207743"/>
                      <a:gd name="connsiteY1" fmla="*/ 0 h 521897"/>
                      <a:gd name="connsiteX2" fmla="*/ 194735 w 1207743"/>
                      <a:gd name="connsiteY2" fmla="*/ 521897 h 521897"/>
                      <a:gd name="connsiteX3" fmla="*/ 0 w 1207743"/>
                      <a:gd name="connsiteY3" fmla="*/ 521238 h 521897"/>
                      <a:gd name="connsiteX4" fmla="*/ 524852 w 1207743"/>
                      <a:gd name="connsiteY4" fmla="*/ 597 h 521897"/>
                      <a:gd name="connsiteX0" fmla="*/ 524852 w 1207743"/>
                      <a:gd name="connsiteY0" fmla="*/ 597 h 521238"/>
                      <a:gd name="connsiteX1" fmla="*/ 1207743 w 1207743"/>
                      <a:gd name="connsiteY1" fmla="*/ 0 h 521238"/>
                      <a:gd name="connsiteX2" fmla="*/ 897204 w 1207743"/>
                      <a:gd name="connsiteY2" fmla="*/ 302822 h 521238"/>
                      <a:gd name="connsiteX3" fmla="*/ 0 w 1207743"/>
                      <a:gd name="connsiteY3" fmla="*/ 521238 h 521238"/>
                      <a:gd name="connsiteX4" fmla="*/ 524852 w 1207743"/>
                      <a:gd name="connsiteY4" fmla="*/ 597 h 521238"/>
                      <a:gd name="connsiteX0" fmla="*/ 91465 w 774356"/>
                      <a:gd name="connsiteY0" fmla="*/ 597 h 302822"/>
                      <a:gd name="connsiteX1" fmla="*/ 774356 w 774356"/>
                      <a:gd name="connsiteY1" fmla="*/ 0 h 302822"/>
                      <a:gd name="connsiteX2" fmla="*/ 463817 w 774356"/>
                      <a:gd name="connsiteY2" fmla="*/ 302822 h 302822"/>
                      <a:gd name="connsiteX3" fmla="*/ 0 w 774356"/>
                      <a:gd name="connsiteY3" fmla="*/ 228344 h 302822"/>
                      <a:gd name="connsiteX4" fmla="*/ 91465 w 774356"/>
                      <a:gd name="connsiteY4" fmla="*/ 597 h 302822"/>
                      <a:gd name="connsiteX0" fmla="*/ 305778 w 988669"/>
                      <a:gd name="connsiteY0" fmla="*/ 597 h 302822"/>
                      <a:gd name="connsiteX1" fmla="*/ 988669 w 988669"/>
                      <a:gd name="connsiteY1" fmla="*/ 0 h 302822"/>
                      <a:gd name="connsiteX2" fmla="*/ 678130 w 988669"/>
                      <a:gd name="connsiteY2" fmla="*/ 302822 h 302822"/>
                      <a:gd name="connsiteX3" fmla="*/ 0 w 988669"/>
                      <a:gd name="connsiteY3" fmla="*/ 302163 h 302822"/>
                      <a:gd name="connsiteX4" fmla="*/ 305778 w 988669"/>
                      <a:gd name="connsiteY4" fmla="*/ 597 h 302822"/>
                      <a:gd name="connsiteX0" fmla="*/ 308159 w 991050"/>
                      <a:gd name="connsiteY0" fmla="*/ 597 h 309307"/>
                      <a:gd name="connsiteX1" fmla="*/ 991050 w 991050"/>
                      <a:gd name="connsiteY1" fmla="*/ 0 h 309307"/>
                      <a:gd name="connsiteX2" fmla="*/ 680511 w 991050"/>
                      <a:gd name="connsiteY2" fmla="*/ 302822 h 309307"/>
                      <a:gd name="connsiteX3" fmla="*/ 0 w 991050"/>
                      <a:gd name="connsiteY3" fmla="*/ 309307 h 309307"/>
                      <a:gd name="connsiteX4" fmla="*/ 308159 w 991050"/>
                      <a:gd name="connsiteY4" fmla="*/ 597 h 309307"/>
                      <a:gd name="connsiteX0" fmla="*/ 308159 w 991050"/>
                      <a:gd name="connsiteY0" fmla="*/ 597 h 312347"/>
                      <a:gd name="connsiteX1" fmla="*/ 991050 w 991050"/>
                      <a:gd name="connsiteY1" fmla="*/ 0 h 312347"/>
                      <a:gd name="connsiteX2" fmla="*/ 675748 w 991050"/>
                      <a:gd name="connsiteY2" fmla="*/ 312347 h 312347"/>
                      <a:gd name="connsiteX3" fmla="*/ 0 w 991050"/>
                      <a:gd name="connsiteY3" fmla="*/ 309307 h 312347"/>
                      <a:gd name="connsiteX4" fmla="*/ 308159 w 991050"/>
                      <a:gd name="connsiteY4" fmla="*/ 597 h 312347"/>
                      <a:gd name="connsiteX0" fmla="*/ 315302 w 998193"/>
                      <a:gd name="connsiteY0" fmla="*/ 597 h 314070"/>
                      <a:gd name="connsiteX1" fmla="*/ 998193 w 998193"/>
                      <a:gd name="connsiteY1" fmla="*/ 0 h 314070"/>
                      <a:gd name="connsiteX2" fmla="*/ 682891 w 998193"/>
                      <a:gd name="connsiteY2" fmla="*/ 312347 h 314070"/>
                      <a:gd name="connsiteX3" fmla="*/ 0 w 998193"/>
                      <a:gd name="connsiteY3" fmla="*/ 314070 h 314070"/>
                      <a:gd name="connsiteX4" fmla="*/ 315302 w 998193"/>
                      <a:gd name="connsiteY4" fmla="*/ 597 h 314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8193" h="314070">
                        <a:moveTo>
                          <a:pt x="315302" y="597"/>
                        </a:moveTo>
                        <a:lnTo>
                          <a:pt x="998193" y="0"/>
                        </a:lnTo>
                        <a:lnTo>
                          <a:pt x="682891" y="312347"/>
                        </a:lnTo>
                        <a:lnTo>
                          <a:pt x="0" y="314070"/>
                        </a:lnTo>
                        <a:lnTo>
                          <a:pt x="315302" y="597"/>
                        </a:lnTo>
                        <a:close/>
                      </a:path>
                    </a:pathLst>
                  </a:custGeom>
                  <a:solidFill>
                    <a:srgbClr val="52A4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" name="Прямоугольник 1"/>
                  <p:cNvSpPr/>
                  <p:nvPr/>
                </p:nvSpPr>
                <p:spPr>
                  <a:xfrm>
                    <a:off x="7574414" y="-3571"/>
                    <a:ext cx="1136306" cy="878425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776737"/>
                      <a:gd name="connsiteY0" fmla="*/ 597 h 521897"/>
                      <a:gd name="connsiteX1" fmla="*/ 776737 w 776737"/>
                      <a:gd name="connsiteY1" fmla="*/ 0 h 521897"/>
                      <a:gd name="connsiteX2" fmla="*/ 194735 w 776737"/>
                      <a:gd name="connsiteY2" fmla="*/ 521897 h 521897"/>
                      <a:gd name="connsiteX3" fmla="*/ 0 w 776737"/>
                      <a:gd name="connsiteY3" fmla="*/ 521238 h 521897"/>
                      <a:gd name="connsiteX4" fmla="*/ 524852 w 776737"/>
                      <a:gd name="connsiteY4" fmla="*/ 597 h 521897"/>
                      <a:gd name="connsiteX0" fmla="*/ 632536 w 884421"/>
                      <a:gd name="connsiteY0" fmla="*/ 597 h 876703"/>
                      <a:gd name="connsiteX1" fmla="*/ 884421 w 884421"/>
                      <a:gd name="connsiteY1" fmla="*/ 0 h 876703"/>
                      <a:gd name="connsiteX2" fmla="*/ 0 w 884421"/>
                      <a:gd name="connsiteY2" fmla="*/ 876703 h 876703"/>
                      <a:gd name="connsiteX3" fmla="*/ 107684 w 884421"/>
                      <a:gd name="connsiteY3" fmla="*/ 521238 h 876703"/>
                      <a:gd name="connsiteX4" fmla="*/ 632536 w 884421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47122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59028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82039 w 1133924"/>
                      <a:gd name="connsiteY0" fmla="*/ 597 h 876703"/>
                      <a:gd name="connsiteX1" fmla="*/ 1133924 w 1133924"/>
                      <a:gd name="connsiteY1" fmla="*/ 0 h 876703"/>
                      <a:gd name="connsiteX2" fmla="*/ 261409 w 1133924"/>
                      <a:gd name="connsiteY2" fmla="*/ 876703 h 876703"/>
                      <a:gd name="connsiteX3" fmla="*/ 0 w 1133924"/>
                      <a:gd name="connsiteY3" fmla="*/ 873663 h 876703"/>
                      <a:gd name="connsiteX4" fmla="*/ 882039 w 1133924"/>
                      <a:gd name="connsiteY4" fmla="*/ 597 h 876703"/>
                      <a:gd name="connsiteX0" fmla="*/ 884420 w 1136305"/>
                      <a:gd name="connsiteY0" fmla="*/ 597 h 878425"/>
                      <a:gd name="connsiteX1" fmla="*/ 1136305 w 1136305"/>
                      <a:gd name="connsiteY1" fmla="*/ 0 h 878425"/>
                      <a:gd name="connsiteX2" fmla="*/ 263790 w 1136305"/>
                      <a:gd name="connsiteY2" fmla="*/ 876703 h 878425"/>
                      <a:gd name="connsiteX3" fmla="*/ 0 w 1136305"/>
                      <a:gd name="connsiteY3" fmla="*/ 878425 h 878425"/>
                      <a:gd name="connsiteX4" fmla="*/ 884420 w 1136305"/>
                      <a:gd name="connsiteY4" fmla="*/ 597 h 87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6305" h="878425">
                        <a:moveTo>
                          <a:pt x="884420" y="597"/>
                        </a:moveTo>
                        <a:lnTo>
                          <a:pt x="1136305" y="0"/>
                        </a:lnTo>
                        <a:lnTo>
                          <a:pt x="263790" y="876703"/>
                        </a:lnTo>
                        <a:lnTo>
                          <a:pt x="0" y="878425"/>
                        </a:lnTo>
                        <a:lnTo>
                          <a:pt x="884420" y="597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" name="Правильный пятиугольник 3"/>
                  <p:cNvSpPr/>
                  <p:nvPr/>
                </p:nvSpPr>
                <p:spPr>
                  <a:xfrm>
                    <a:off x="7497358" y="-4762"/>
                    <a:ext cx="1642711" cy="1352548"/>
                  </a:xfrm>
                  <a:custGeom>
                    <a:avLst/>
                    <a:gdLst>
                      <a:gd name="connsiteX0" fmla="*/ 1 w 912019"/>
                      <a:gd name="connsiteY0" fmla="*/ 251037 h 657225"/>
                      <a:gd name="connsiteX1" fmla="*/ 456010 w 912019"/>
                      <a:gd name="connsiteY1" fmla="*/ 0 h 657225"/>
                      <a:gd name="connsiteX2" fmla="*/ 912018 w 912019"/>
                      <a:gd name="connsiteY2" fmla="*/ 251037 h 657225"/>
                      <a:gd name="connsiteX3" fmla="*/ 737838 w 912019"/>
                      <a:gd name="connsiteY3" fmla="*/ 657223 h 657225"/>
                      <a:gd name="connsiteX4" fmla="*/ 174181 w 912019"/>
                      <a:gd name="connsiteY4" fmla="*/ 657223 h 657225"/>
                      <a:gd name="connsiteX5" fmla="*/ 1 w 912019"/>
                      <a:gd name="connsiteY5" fmla="*/ 251037 h 657225"/>
                      <a:gd name="connsiteX0" fmla="*/ 0 w 1816892"/>
                      <a:gd name="connsiteY0" fmla="*/ 1348793 h 1348793"/>
                      <a:gd name="connsiteX1" fmla="*/ 1360884 w 1816892"/>
                      <a:gd name="connsiteY1" fmla="*/ 0 h 1348793"/>
                      <a:gd name="connsiteX2" fmla="*/ 1816892 w 1816892"/>
                      <a:gd name="connsiteY2" fmla="*/ 251037 h 1348793"/>
                      <a:gd name="connsiteX3" fmla="*/ 1642712 w 1816892"/>
                      <a:gd name="connsiteY3" fmla="*/ 657223 h 1348793"/>
                      <a:gd name="connsiteX4" fmla="*/ 1079055 w 1816892"/>
                      <a:gd name="connsiteY4" fmla="*/ 657223 h 1348793"/>
                      <a:gd name="connsiteX5" fmla="*/ 0 w 1816892"/>
                      <a:gd name="connsiteY5" fmla="*/ 1348793 h 1348793"/>
                      <a:gd name="connsiteX0" fmla="*/ 0 w 1816892"/>
                      <a:gd name="connsiteY0" fmla="*/ 1348793 h 1352548"/>
                      <a:gd name="connsiteX1" fmla="*/ 1360884 w 1816892"/>
                      <a:gd name="connsiteY1" fmla="*/ 0 h 1352548"/>
                      <a:gd name="connsiteX2" fmla="*/ 1816892 w 1816892"/>
                      <a:gd name="connsiteY2" fmla="*/ 251037 h 1352548"/>
                      <a:gd name="connsiteX3" fmla="*/ 1642712 w 1816892"/>
                      <a:gd name="connsiteY3" fmla="*/ 657223 h 1352548"/>
                      <a:gd name="connsiteX4" fmla="*/ 929036 w 1816892"/>
                      <a:gd name="connsiteY4" fmla="*/ 1352548 h 1352548"/>
                      <a:gd name="connsiteX5" fmla="*/ 0 w 1816892"/>
                      <a:gd name="connsiteY5" fmla="*/ 1348793 h 1352548"/>
                      <a:gd name="connsiteX0" fmla="*/ 0 w 1642712"/>
                      <a:gd name="connsiteY0" fmla="*/ 1348793 h 1352548"/>
                      <a:gd name="connsiteX1" fmla="*/ 1360884 w 1642712"/>
                      <a:gd name="connsiteY1" fmla="*/ 0 h 1352548"/>
                      <a:gd name="connsiteX2" fmla="*/ 1640680 w 1642712"/>
                      <a:gd name="connsiteY2" fmla="*/ 1005 h 1352548"/>
                      <a:gd name="connsiteX3" fmla="*/ 1642712 w 1642712"/>
                      <a:gd name="connsiteY3" fmla="*/ 657223 h 1352548"/>
                      <a:gd name="connsiteX4" fmla="*/ 929036 w 1642712"/>
                      <a:gd name="connsiteY4" fmla="*/ 1352548 h 1352548"/>
                      <a:gd name="connsiteX5" fmla="*/ 0 w 1642712"/>
                      <a:gd name="connsiteY5" fmla="*/ 1348793 h 1352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2712" h="1352548">
                        <a:moveTo>
                          <a:pt x="0" y="1348793"/>
                        </a:moveTo>
                        <a:lnTo>
                          <a:pt x="1360884" y="0"/>
                        </a:lnTo>
                        <a:lnTo>
                          <a:pt x="1640680" y="1005"/>
                        </a:lnTo>
                        <a:cubicBezTo>
                          <a:pt x="1641357" y="219744"/>
                          <a:pt x="1642035" y="438484"/>
                          <a:pt x="1642712" y="657223"/>
                        </a:cubicBezTo>
                        <a:lnTo>
                          <a:pt x="929036" y="1352548"/>
                        </a:lnTo>
                        <a:lnTo>
                          <a:pt x="0" y="1348793"/>
                        </a:lnTo>
                        <a:close/>
                      </a:path>
                    </a:pathLst>
                  </a:custGeom>
                  <a:solidFill>
                    <a:srgbClr val="53C4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Равнобедренный треугольник 4"/>
                  <p:cNvSpPr/>
                  <p:nvPr/>
                </p:nvSpPr>
                <p:spPr>
                  <a:xfrm>
                    <a:off x="8705491" y="643512"/>
                    <a:ext cx="434579" cy="428627"/>
                  </a:xfrm>
                  <a:custGeom>
                    <a:avLst/>
                    <a:gdLst>
                      <a:gd name="connsiteX0" fmla="*/ 0 w 602457"/>
                      <a:gd name="connsiteY0" fmla="*/ 540544 h 540544"/>
                      <a:gd name="connsiteX1" fmla="*/ 301229 w 602457"/>
                      <a:gd name="connsiteY1" fmla="*/ 0 h 540544"/>
                      <a:gd name="connsiteX2" fmla="*/ 602457 w 602457"/>
                      <a:gd name="connsiteY2" fmla="*/ 540544 h 540544"/>
                      <a:gd name="connsiteX3" fmla="*/ 0 w 602457"/>
                      <a:gd name="connsiteY3" fmla="*/ 540544 h 540544"/>
                      <a:gd name="connsiteX0" fmla="*/ 0 w 606029"/>
                      <a:gd name="connsiteY0" fmla="*/ 428626 h 428626"/>
                      <a:gd name="connsiteX1" fmla="*/ 606029 w 606029"/>
                      <a:gd name="connsiteY1" fmla="*/ 0 h 428626"/>
                      <a:gd name="connsiteX2" fmla="*/ 602457 w 606029"/>
                      <a:gd name="connsiteY2" fmla="*/ 428626 h 428626"/>
                      <a:gd name="connsiteX3" fmla="*/ 0 w 606029"/>
                      <a:gd name="connsiteY3" fmla="*/ 428626 h 428626"/>
                      <a:gd name="connsiteX0" fmla="*/ 0 w 260747"/>
                      <a:gd name="connsiteY0" fmla="*/ 342901 h 428626"/>
                      <a:gd name="connsiteX1" fmla="*/ 260747 w 260747"/>
                      <a:gd name="connsiteY1" fmla="*/ 0 h 428626"/>
                      <a:gd name="connsiteX2" fmla="*/ 257175 w 260747"/>
                      <a:gd name="connsiteY2" fmla="*/ 428626 h 428626"/>
                      <a:gd name="connsiteX3" fmla="*/ 0 w 260747"/>
                      <a:gd name="connsiteY3" fmla="*/ 342901 h 428626"/>
                      <a:gd name="connsiteX0" fmla="*/ 0 w 434578"/>
                      <a:gd name="connsiteY0" fmla="*/ 428626 h 428626"/>
                      <a:gd name="connsiteX1" fmla="*/ 434578 w 434578"/>
                      <a:gd name="connsiteY1" fmla="*/ 0 h 428626"/>
                      <a:gd name="connsiteX2" fmla="*/ 431006 w 434578"/>
                      <a:gd name="connsiteY2" fmla="*/ 428626 h 428626"/>
                      <a:gd name="connsiteX3" fmla="*/ 0 w 434578"/>
                      <a:gd name="connsiteY3" fmla="*/ 428626 h 42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578" h="428626">
                        <a:moveTo>
                          <a:pt x="0" y="428626"/>
                        </a:moveTo>
                        <a:lnTo>
                          <a:pt x="434578" y="0"/>
                        </a:lnTo>
                        <a:cubicBezTo>
                          <a:pt x="433387" y="142875"/>
                          <a:pt x="432197" y="285751"/>
                          <a:pt x="431006" y="428626"/>
                        </a:cubicBezTo>
                        <a:lnTo>
                          <a:pt x="0" y="428626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Прямоугольник 1"/>
                  <p:cNvSpPr/>
                  <p:nvPr/>
                </p:nvSpPr>
                <p:spPr>
                  <a:xfrm>
                    <a:off x="7298849" y="-8618"/>
                    <a:ext cx="744012" cy="533092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206531 w 736145"/>
                      <a:gd name="connsiteY2" fmla="*/ 521300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194734 w 736145"/>
                      <a:gd name="connsiteY2" fmla="*/ 529163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7026"/>
                      <a:gd name="connsiteX1" fmla="*/ 736145 w 736145"/>
                      <a:gd name="connsiteY1" fmla="*/ 1784 h 537026"/>
                      <a:gd name="connsiteX2" fmla="*/ 202599 w 736145"/>
                      <a:gd name="connsiteY2" fmla="*/ 537026 h 537026"/>
                      <a:gd name="connsiteX3" fmla="*/ 0 w 736145"/>
                      <a:gd name="connsiteY3" fmla="*/ 532437 h 537026"/>
                      <a:gd name="connsiteX4" fmla="*/ 536648 w 736145"/>
                      <a:gd name="connsiteY4" fmla="*/ 0 h 537026"/>
                      <a:gd name="connsiteX0" fmla="*/ 532716 w 732213"/>
                      <a:gd name="connsiteY0" fmla="*/ 0 h 537026"/>
                      <a:gd name="connsiteX1" fmla="*/ 732213 w 732213"/>
                      <a:gd name="connsiteY1" fmla="*/ 1784 h 537026"/>
                      <a:gd name="connsiteX2" fmla="*/ 198667 w 732213"/>
                      <a:gd name="connsiteY2" fmla="*/ 537026 h 537026"/>
                      <a:gd name="connsiteX3" fmla="*/ 0 w 732213"/>
                      <a:gd name="connsiteY3" fmla="*/ 477391 h 537026"/>
                      <a:gd name="connsiteX4" fmla="*/ 532716 w 732213"/>
                      <a:gd name="connsiteY4" fmla="*/ 0 h 537026"/>
                      <a:gd name="connsiteX0" fmla="*/ 532716 w 732213"/>
                      <a:gd name="connsiteY0" fmla="*/ 0 h 477391"/>
                      <a:gd name="connsiteX1" fmla="*/ 732213 w 732213"/>
                      <a:gd name="connsiteY1" fmla="*/ 1784 h 477391"/>
                      <a:gd name="connsiteX2" fmla="*/ 273374 w 732213"/>
                      <a:gd name="connsiteY2" fmla="*/ 470183 h 477391"/>
                      <a:gd name="connsiteX3" fmla="*/ 0 w 732213"/>
                      <a:gd name="connsiteY3" fmla="*/ 477391 h 477391"/>
                      <a:gd name="connsiteX4" fmla="*/ 532716 w 732213"/>
                      <a:gd name="connsiteY4" fmla="*/ 0 h 47739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257646 w 716485"/>
                      <a:gd name="connsiteY2" fmla="*/ 470183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198667 w 716485"/>
                      <a:gd name="connsiteY2" fmla="*/ 533095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3056 w 712553"/>
                      <a:gd name="connsiteY0" fmla="*/ 0 h 533095"/>
                      <a:gd name="connsiteX1" fmla="*/ 712553 w 712553"/>
                      <a:gd name="connsiteY1" fmla="*/ 1784 h 533095"/>
                      <a:gd name="connsiteX2" fmla="*/ 194735 w 712553"/>
                      <a:gd name="connsiteY2" fmla="*/ 533095 h 533095"/>
                      <a:gd name="connsiteX3" fmla="*/ 0 w 712553"/>
                      <a:gd name="connsiteY3" fmla="*/ 532439 h 533095"/>
                      <a:gd name="connsiteX4" fmla="*/ 513056 w 712553"/>
                      <a:gd name="connsiteY4" fmla="*/ 0 h 533095"/>
                      <a:gd name="connsiteX0" fmla="*/ 513056 w 712553"/>
                      <a:gd name="connsiteY0" fmla="*/ 0 h 532439"/>
                      <a:gd name="connsiteX1" fmla="*/ 712553 w 712553"/>
                      <a:gd name="connsiteY1" fmla="*/ 1784 h 532439"/>
                      <a:gd name="connsiteX2" fmla="*/ 210463 w 712553"/>
                      <a:gd name="connsiteY2" fmla="*/ 529163 h 532439"/>
                      <a:gd name="connsiteX3" fmla="*/ 0 w 712553"/>
                      <a:gd name="connsiteY3" fmla="*/ 532439 h 532439"/>
                      <a:gd name="connsiteX4" fmla="*/ 513056 w 712553"/>
                      <a:gd name="connsiteY4" fmla="*/ 0 h 532439"/>
                      <a:gd name="connsiteX0" fmla="*/ 501260 w 700757"/>
                      <a:gd name="connsiteY0" fmla="*/ 0 h 529163"/>
                      <a:gd name="connsiteX1" fmla="*/ 700757 w 700757"/>
                      <a:gd name="connsiteY1" fmla="*/ 1784 h 529163"/>
                      <a:gd name="connsiteX2" fmla="*/ 198667 w 700757"/>
                      <a:gd name="connsiteY2" fmla="*/ 529163 h 529163"/>
                      <a:gd name="connsiteX3" fmla="*/ 0 w 700757"/>
                      <a:gd name="connsiteY3" fmla="*/ 528507 h 529163"/>
                      <a:gd name="connsiteX4" fmla="*/ 501260 w 700757"/>
                      <a:gd name="connsiteY4" fmla="*/ 0 h 529163"/>
                      <a:gd name="connsiteX0" fmla="*/ 493395 w 692892"/>
                      <a:gd name="connsiteY0" fmla="*/ 0 h 529163"/>
                      <a:gd name="connsiteX1" fmla="*/ 692892 w 692892"/>
                      <a:gd name="connsiteY1" fmla="*/ 1784 h 529163"/>
                      <a:gd name="connsiteX2" fmla="*/ 190802 w 692892"/>
                      <a:gd name="connsiteY2" fmla="*/ 529163 h 529163"/>
                      <a:gd name="connsiteX3" fmla="*/ 0 w 692892"/>
                      <a:gd name="connsiteY3" fmla="*/ 524576 h 529163"/>
                      <a:gd name="connsiteX4" fmla="*/ 493395 w 692892"/>
                      <a:gd name="connsiteY4" fmla="*/ 0 h 529163"/>
                      <a:gd name="connsiteX0" fmla="*/ 493395 w 692892"/>
                      <a:gd name="connsiteY0" fmla="*/ 0 h 525230"/>
                      <a:gd name="connsiteX1" fmla="*/ 692892 w 692892"/>
                      <a:gd name="connsiteY1" fmla="*/ 1784 h 525230"/>
                      <a:gd name="connsiteX2" fmla="*/ 190802 w 692892"/>
                      <a:gd name="connsiteY2" fmla="*/ 525230 h 525230"/>
                      <a:gd name="connsiteX3" fmla="*/ 0 w 692892"/>
                      <a:gd name="connsiteY3" fmla="*/ 524576 h 525230"/>
                      <a:gd name="connsiteX4" fmla="*/ 493395 w 692892"/>
                      <a:gd name="connsiteY4" fmla="*/ 0 h 525230"/>
                      <a:gd name="connsiteX0" fmla="*/ 524851 w 724348"/>
                      <a:gd name="connsiteY0" fmla="*/ 0 h 532439"/>
                      <a:gd name="connsiteX1" fmla="*/ 724348 w 724348"/>
                      <a:gd name="connsiteY1" fmla="*/ 1784 h 532439"/>
                      <a:gd name="connsiteX2" fmla="*/ 222258 w 724348"/>
                      <a:gd name="connsiteY2" fmla="*/ 525230 h 532439"/>
                      <a:gd name="connsiteX3" fmla="*/ 0 w 724348"/>
                      <a:gd name="connsiteY3" fmla="*/ 532439 h 532439"/>
                      <a:gd name="connsiteX4" fmla="*/ 524851 w 724348"/>
                      <a:gd name="connsiteY4" fmla="*/ 0 h 532439"/>
                      <a:gd name="connsiteX0" fmla="*/ 544512 w 744009"/>
                      <a:gd name="connsiteY0" fmla="*/ 0 h 532439"/>
                      <a:gd name="connsiteX1" fmla="*/ 744009 w 744009"/>
                      <a:gd name="connsiteY1" fmla="*/ 1784 h 532439"/>
                      <a:gd name="connsiteX2" fmla="*/ 241919 w 744009"/>
                      <a:gd name="connsiteY2" fmla="*/ 525230 h 532439"/>
                      <a:gd name="connsiteX3" fmla="*/ 0 w 744009"/>
                      <a:gd name="connsiteY3" fmla="*/ 532439 h 532439"/>
                      <a:gd name="connsiteX4" fmla="*/ 544512 w 744009"/>
                      <a:gd name="connsiteY4" fmla="*/ 0 h 532439"/>
                      <a:gd name="connsiteX0" fmla="*/ 544512 w 744009"/>
                      <a:gd name="connsiteY0" fmla="*/ 0 h 533093"/>
                      <a:gd name="connsiteX1" fmla="*/ 744009 w 744009"/>
                      <a:gd name="connsiteY1" fmla="*/ 1784 h 533093"/>
                      <a:gd name="connsiteX2" fmla="*/ 206532 w 744009"/>
                      <a:gd name="connsiteY2" fmla="*/ 533093 h 533093"/>
                      <a:gd name="connsiteX3" fmla="*/ 0 w 744009"/>
                      <a:gd name="connsiteY3" fmla="*/ 532439 h 533093"/>
                      <a:gd name="connsiteX4" fmla="*/ 544512 w 744009"/>
                      <a:gd name="connsiteY4" fmla="*/ 0 h 533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009" h="533093">
                        <a:moveTo>
                          <a:pt x="544512" y="0"/>
                        </a:moveTo>
                        <a:lnTo>
                          <a:pt x="744009" y="1784"/>
                        </a:lnTo>
                        <a:lnTo>
                          <a:pt x="206532" y="533093"/>
                        </a:lnTo>
                        <a:lnTo>
                          <a:pt x="0" y="532439"/>
                        </a:lnTo>
                        <a:lnTo>
                          <a:pt x="544512" y="0"/>
                        </a:lnTo>
                        <a:close/>
                      </a:path>
                    </a:pathLst>
                  </a:custGeom>
                  <a:solidFill>
                    <a:srgbClr val="A3D3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7" name="Прямоугольник 1"/>
                <p:cNvSpPr/>
                <p:nvPr/>
              </p:nvSpPr>
              <p:spPr>
                <a:xfrm>
                  <a:off x="178819" y="692382"/>
                  <a:ext cx="576365" cy="477008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62217 w 1026408"/>
                    <a:gd name="connsiteY2" fmla="*/ 785075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82685 w 1010680"/>
                    <a:gd name="connsiteY0" fmla="*/ 597 h 787641"/>
                    <a:gd name="connsiteX1" fmla="*/ 1010680 w 1010680"/>
                    <a:gd name="connsiteY1" fmla="*/ 0 h 787641"/>
                    <a:gd name="connsiteX2" fmla="*/ 246489 w 1010680"/>
                    <a:gd name="connsiteY2" fmla="*/ 785075 h 787641"/>
                    <a:gd name="connsiteX3" fmla="*/ 0 w 1010680"/>
                    <a:gd name="connsiteY3" fmla="*/ 787641 h 787641"/>
                    <a:gd name="connsiteX4" fmla="*/ 782685 w 1010680"/>
                    <a:gd name="connsiteY4" fmla="*/ 597 h 787641"/>
                    <a:gd name="connsiteX0" fmla="*/ 759092 w 987087"/>
                    <a:gd name="connsiteY0" fmla="*/ 597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59092 w 987087"/>
                    <a:gd name="connsiteY4" fmla="*/ 597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46486 w 987087"/>
                    <a:gd name="connsiteY2" fmla="*/ 781143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51230 w 951700"/>
                    <a:gd name="connsiteY0" fmla="*/ 598 h 787641"/>
                    <a:gd name="connsiteX1" fmla="*/ 951700 w 951700"/>
                    <a:gd name="connsiteY1" fmla="*/ 0 h 787641"/>
                    <a:gd name="connsiteX2" fmla="*/ 211099 w 951700"/>
                    <a:gd name="connsiteY2" fmla="*/ 781143 h 787641"/>
                    <a:gd name="connsiteX3" fmla="*/ 0 w 951700"/>
                    <a:gd name="connsiteY3" fmla="*/ 787641 h 787641"/>
                    <a:gd name="connsiteX4" fmla="*/ 751230 w 951700"/>
                    <a:gd name="connsiteY4" fmla="*/ 598 h 78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700" h="787641">
                      <a:moveTo>
                        <a:pt x="751230" y="598"/>
                      </a:moveTo>
                      <a:lnTo>
                        <a:pt x="951700" y="0"/>
                      </a:lnTo>
                      <a:lnTo>
                        <a:pt x="211099" y="781143"/>
                      </a:lnTo>
                      <a:lnTo>
                        <a:pt x="0" y="787641"/>
                      </a:lnTo>
                      <a:lnTo>
                        <a:pt x="751230" y="598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1"/>
                <p:cNvSpPr/>
                <p:nvPr/>
              </p:nvSpPr>
              <p:spPr>
                <a:xfrm>
                  <a:off x="543669" y="690002"/>
                  <a:ext cx="625010" cy="316489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361487"/>
                    <a:gd name="connsiteY0" fmla="*/ -1 h 787043"/>
                    <a:gd name="connsiteX1" fmla="*/ 1361487 w 1361487"/>
                    <a:gd name="connsiteY1" fmla="*/ 3439 h 787043"/>
                    <a:gd name="connsiteX2" fmla="*/ 246490 w 1361487"/>
                    <a:gd name="connsiteY2" fmla="*/ 780544 h 787043"/>
                    <a:gd name="connsiteX3" fmla="*/ 0 w 1361487"/>
                    <a:gd name="connsiteY3" fmla="*/ 787043 h 787043"/>
                    <a:gd name="connsiteX4" fmla="*/ 798413 w 1361487"/>
                    <a:gd name="connsiteY4" fmla="*/ -1 h 787043"/>
                    <a:gd name="connsiteX0" fmla="*/ 798413 w 1361487"/>
                    <a:gd name="connsiteY0" fmla="*/ 1 h 787045"/>
                    <a:gd name="connsiteX1" fmla="*/ 1361487 w 1361487"/>
                    <a:gd name="connsiteY1" fmla="*/ 3441 h 787045"/>
                    <a:gd name="connsiteX2" fmla="*/ 823791 w 1361487"/>
                    <a:gd name="connsiteY2" fmla="*/ 538320 h 787045"/>
                    <a:gd name="connsiteX3" fmla="*/ 0 w 1361487"/>
                    <a:gd name="connsiteY3" fmla="*/ 787045 h 787045"/>
                    <a:gd name="connsiteX4" fmla="*/ 798413 w 1361487"/>
                    <a:gd name="connsiteY4" fmla="*/ 1 h 787045"/>
                    <a:gd name="connsiteX0" fmla="*/ 108071 w 671145"/>
                    <a:gd name="connsiteY0" fmla="*/ -1 h 538318"/>
                    <a:gd name="connsiteX1" fmla="*/ 671145 w 671145"/>
                    <a:gd name="connsiteY1" fmla="*/ 3439 h 538318"/>
                    <a:gd name="connsiteX2" fmla="*/ 133449 w 671145"/>
                    <a:gd name="connsiteY2" fmla="*/ 538318 h 538318"/>
                    <a:gd name="connsiteX3" fmla="*/ 0 w 671145"/>
                    <a:gd name="connsiteY3" fmla="*/ 355075 h 538318"/>
                    <a:gd name="connsiteX4" fmla="*/ 108071 w 671145"/>
                    <a:gd name="connsiteY4" fmla="*/ -1 h 538318"/>
                    <a:gd name="connsiteX0" fmla="*/ 527928 w 1091002"/>
                    <a:gd name="connsiteY0" fmla="*/ 1 h 538320"/>
                    <a:gd name="connsiteX1" fmla="*/ 1091002 w 1091002"/>
                    <a:gd name="connsiteY1" fmla="*/ 3441 h 538320"/>
                    <a:gd name="connsiteX2" fmla="*/ 553306 w 1091002"/>
                    <a:gd name="connsiteY2" fmla="*/ 538320 h 538320"/>
                    <a:gd name="connsiteX3" fmla="*/ 0 w 1091002"/>
                    <a:gd name="connsiteY3" fmla="*/ 536745 h 538320"/>
                    <a:gd name="connsiteX4" fmla="*/ 527928 w 1091002"/>
                    <a:gd name="connsiteY4" fmla="*/ 1 h 538320"/>
                    <a:gd name="connsiteX0" fmla="*/ 527928 w 1091002"/>
                    <a:gd name="connsiteY0" fmla="*/ -1 h 536743"/>
                    <a:gd name="connsiteX1" fmla="*/ 1091002 w 1091002"/>
                    <a:gd name="connsiteY1" fmla="*/ 3439 h 536743"/>
                    <a:gd name="connsiteX2" fmla="*/ 572967 w 1091002"/>
                    <a:gd name="connsiteY2" fmla="*/ 522590 h 536743"/>
                    <a:gd name="connsiteX3" fmla="*/ 0 w 1091002"/>
                    <a:gd name="connsiteY3" fmla="*/ 536743 h 536743"/>
                    <a:gd name="connsiteX4" fmla="*/ 527928 w 1091002"/>
                    <a:gd name="connsiteY4" fmla="*/ -1 h 536743"/>
                    <a:gd name="connsiteX0" fmla="*/ 508269 w 1071343"/>
                    <a:gd name="connsiteY0" fmla="*/ 1 h 522592"/>
                    <a:gd name="connsiteX1" fmla="*/ 1071343 w 1071343"/>
                    <a:gd name="connsiteY1" fmla="*/ 3441 h 522592"/>
                    <a:gd name="connsiteX2" fmla="*/ 553308 w 1071343"/>
                    <a:gd name="connsiteY2" fmla="*/ 522592 h 522592"/>
                    <a:gd name="connsiteX3" fmla="*/ 0 w 1071343"/>
                    <a:gd name="connsiteY3" fmla="*/ 521017 h 522592"/>
                    <a:gd name="connsiteX4" fmla="*/ 508269 w 1071343"/>
                    <a:gd name="connsiteY4" fmla="*/ 1 h 522592"/>
                    <a:gd name="connsiteX0" fmla="*/ 535794 w 1071343"/>
                    <a:gd name="connsiteY0" fmla="*/ 0 h 522590"/>
                    <a:gd name="connsiteX1" fmla="*/ 1071343 w 1071343"/>
                    <a:gd name="connsiteY1" fmla="*/ 3439 h 522590"/>
                    <a:gd name="connsiteX2" fmla="*/ 553308 w 1071343"/>
                    <a:gd name="connsiteY2" fmla="*/ 522590 h 522590"/>
                    <a:gd name="connsiteX3" fmla="*/ 0 w 1071343"/>
                    <a:gd name="connsiteY3" fmla="*/ 521015 h 522590"/>
                    <a:gd name="connsiteX4" fmla="*/ 535794 w 1071343"/>
                    <a:gd name="connsiteY4" fmla="*/ 0 h 522590"/>
                    <a:gd name="connsiteX0" fmla="*/ 496475 w 1032024"/>
                    <a:gd name="connsiteY0" fmla="*/ 0 h 522590"/>
                    <a:gd name="connsiteX1" fmla="*/ 1032024 w 1032024"/>
                    <a:gd name="connsiteY1" fmla="*/ 3439 h 522590"/>
                    <a:gd name="connsiteX2" fmla="*/ 513989 w 1032024"/>
                    <a:gd name="connsiteY2" fmla="*/ 522590 h 522590"/>
                    <a:gd name="connsiteX3" fmla="*/ 0 w 1032024"/>
                    <a:gd name="connsiteY3" fmla="*/ 521015 h 522590"/>
                    <a:gd name="connsiteX4" fmla="*/ 496475 w 1032024"/>
                    <a:gd name="connsiteY4" fmla="*/ 0 h 522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024" h="522590">
                      <a:moveTo>
                        <a:pt x="496475" y="0"/>
                      </a:moveTo>
                      <a:lnTo>
                        <a:pt x="1032024" y="3439"/>
                      </a:lnTo>
                      <a:lnTo>
                        <a:pt x="513989" y="522590"/>
                      </a:lnTo>
                      <a:lnTo>
                        <a:pt x="0" y="521015"/>
                      </a:lnTo>
                      <a:lnTo>
                        <a:pt x="496475" y="0"/>
                      </a:lnTo>
                      <a:close/>
                    </a:path>
                  </a:pathLst>
                </a:custGeom>
                <a:solidFill>
                  <a:srgbClr val="2285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>
                <a:off x="214859" y="3028850"/>
                <a:ext cx="1626126" cy="332052"/>
                <a:chOff x="238155" y="3028850"/>
                <a:chExt cx="1626126" cy="332052"/>
              </a:xfrm>
            </p:grpSpPr>
            <p:pic>
              <p:nvPicPr>
                <p:cNvPr id="83" name="Рисунок 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4" r="29066" b="45563"/>
                <a:stretch/>
              </p:blipFill>
              <p:spPr>
                <a:xfrm>
                  <a:off x="238155" y="3028850"/>
                  <a:ext cx="193220" cy="332052"/>
                </a:xfrm>
                <a:prstGeom prst="rect">
                  <a:avLst/>
                </a:prstGeom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>
                  <a:off x="441731" y="3037497"/>
                  <a:ext cx="14225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Кубанский ГАУ</a:t>
                  </a:r>
                </a:p>
              </p:txBody>
            </p: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1"/>
              <p:cNvSpPr/>
              <p:nvPr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2A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EAFD0C5-B428-4D7F-AAA7-DA1E2DED644E}"/>
              </a:ext>
            </a:extLst>
          </p:cNvPr>
          <p:cNvSpPr txBox="1"/>
          <p:nvPr/>
        </p:nvSpPr>
        <p:spPr>
          <a:xfrm>
            <a:off x="340377" y="4921406"/>
            <a:ext cx="1452565" cy="209286"/>
          </a:xfrm>
          <a:prstGeom prst="rect">
            <a:avLst/>
          </a:prstGeom>
        </p:spPr>
        <p:txBody>
          <a:bodyPr rot="0" spcFirstLastPara="0" vertOverflow="overflow" horzOverflow="overflow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https://kubsau.ru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365" y="-116992"/>
            <a:ext cx="851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ru-RU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Аудитории факультета механизации</a:t>
            </a:r>
            <a:endParaRPr lang="ru-RU" sz="2800" kern="0" dirty="0">
              <a:solidFill>
                <a:srgbClr val="22853B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6"/>
          <a:stretch/>
        </p:blipFill>
        <p:spPr>
          <a:xfrm>
            <a:off x="4518226" y="431249"/>
            <a:ext cx="4520565" cy="24837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12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7" y="2074373"/>
            <a:ext cx="4185784" cy="27905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/>
          <a:stretch/>
        </p:blipFill>
        <p:spPr>
          <a:xfrm>
            <a:off x="132053" y="452683"/>
            <a:ext cx="4190872" cy="21089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8"/>
          <a:stretch/>
        </p:blipFill>
        <p:spPr>
          <a:xfrm>
            <a:off x="4496542" y="2454543"/>
            <a:ext cx="4520565" cy="24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10544" y="-7748"/>
            <a:ext cx="9146315" cy="5156162"/>
            <a:chOff x="2381" y="-2835"/>
            <a:chExt cx="9146315" cy="5156162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14859" y="-2835"/>
              <a:ext cx="8929144" cy="821504"/>
              <a:chOff x="214859" y="2940988"/>
              <a:chExt cx="8929144" cy="82150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1553220" y="2940988"/>
                <a:ext cx="7590783" cy="821504"/>
                <a:chOff x="178819" y="690002"/>
                <a:chExt cx="7590783" cy="821504"/>
              </a:xfrm>
            </p:grpSpPr>
            <p:sp>
              <p:nvSpPr>
                <p:cNvPr id="85" name="Прямоугольник 1"/>
                <p:cNvSpPr/>
                <p:nvPr/>
              </p:nvSpPr>
              <p:spPr>
                <a:xfrm>
                  <a:off x="838315" y="692382"/>
                  <a:ext cx="6153117" cy="320514"/>
                </a:xfrm>
                <a:custGeom>
                  <a:avLst/>
                  <a:gdLst>
                    <a:gd name="connsiteX0" fmla="*/ 0 w 6167832"/>
                    <a:gd name="connsiteY0" fmla="*/ 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0 w 6167832"/>
                    <a:gd name="connsiteY4" fmla="*/ 0 h 337804"/>
                    <a:gd name="connsiteX0" fmla="*/ 377588 w 6167832"/>
                    <a:gd name="connsiteY0" fmla="*/ 4550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77588 w 6167832"/>
                    <a:gd name="connsiteY4" fmla="*/ 4550 h 337804"/>
                    <a:gd name="connsiteX0" fmla="*/ 322997 w 6167832"/>
                    <a:gd name="connsiteY0" fmla="*/ 9099 h 337804"/>
                    <a:gd name="connsiteX1" fmla="*/ 6167832 w 6167832"/>
                    <a:gd name="connsiteY1" fmla="*/ 0 h 337804"/>
                    <a:gd name="connsiteX2" fmla="*/ 6167832 w 6167832"/>
                    <a:gd name="connsiteY2" fmla="*/ 337804 h 337804"/>
                    <a:gd name="connsiteX3" fmla="*/ 0 w 6167832"/>
                    <a:gd name="connsiteY3" fmla="*/ 337804 h 337804"/>
                    <a:gd name="connsiteX4" fmla="*/ 322997 w 6167832"/>
                    <a:gd name="connsiteY4" fmla="*/ 9099 h 337804"/>
                    <a:gd name="connsiteX0" fmla="*/ 322997 w 6167832"/>
                    <a:gd name="connsiteY0" fmla="*/ 13649 h 342354"/>
                    <a:gd name="connsiteX1" fmla="*/ 5671963 w 6167832"/>
                    <a:gd name="connsiteY1" fmla="*/ 0 h 342354"/>
                    <a:gd name="connsiteX2" fmla="*/ 6167832 w 6167832"/>
                    <a:gd name="connsiteY2" fmla="*/ 342354 h 342354"/>
                    <a:gd name="connsiteX3" fmla="*/ 0 w 6167832"/>
                    <a:gd name="connsiteY3" fmla="*/ 342354 h 342354"/>
                    <a:gd name="connsiteX4" fmla="*/ 322997 w 6167832"/>
                    <a:gd name="connsiteY4" fmla="*/ 13649 h 342354"/>
                    <a:gd name="connsiteX0" fmla="*/ 322997 w 5671963"/>
                    <a:gd name="connsiteY0" fmla="*/ 13649 h 342354"/>
                    <a:gd name="connsiteX1" fmla="*/ 5671963 w 5671963"/>
                    <a:gd name="connsiteY1" fmla="*/ 0 h 342354"/>
                    <a:gd name="connsiteX2" fmla="*/ 5344417 w 5671963"/>
                    <a:gd name="connsiteY2" fmla="*/ 342354 h 342354"/>
                    <a:gd name="connsiteX3" fmla="*/ 0 w 5671963"/>
                    <a:gd name="connsiteY3" fmla="*/ 342354 h 342354"/>
                    <a:gd name="connsiteX4" fmla="*/ 322997 w 5671963"/>
                    <a:gd name="connsiteY4" fmla="*/ 13649 h 342354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344417 w 6176930"/>
                    <a:gd name="connsiteY2" fmla="*/ 333256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22997 w 6176930"/>
                    <a:gd name="connsiteY0" fmla="*/ 4551 h 333256"/>
                    <a:gd name="connsiteX1" fmla="*/ 6176930 w 6176930"/>
                    <a:gd name="connsiteY1" fmla="*/ 0 h 333256"/>
                    <a:gd name="connsiteX2" fmla="*/ 5853934 w 6176930"/>
                    <a:gd name="connsiteY2" fmla="*/ 324157 h 333256"/>
                    <a:gd name="connsiteX3" fmla="*/ 0 w 6176930"/>
                    <a:gd name="connsiteY3" fmla="*/ 333256 h 333256"/>
                    <a:gd name="connsiteX4" fmla="*/ 322997 w 6176930"/>
                    <a:gd name="connsiteY4" fmla="*/ 4551 h 333256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53934 w 6176930"/>
                    <a:gd name="connsiteY2" fmla="*/ 326750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34903 w 6176930"/>
                    <a:gd name="connsiteY0" fmla="*/ 0 h 335849"/>
                    <a:gd name="connsiteX1" fmla="*/ 6176930 w 6176930"/>
                    <a:gd name="connsiteY1" fmla="*/ 2593 h 335849"/>
                    <a:gd name="connsiteX2" fmla="*/ 5866634 w 6176930"/>
                    <a:gd name="connsiteY2" fmla="*/ 317225 h 335849"/>
                    <a:gd name="connsiteX3" fmla="*/ 0 w 6176930"/>
                    <a:gd name="connsiteY3" fmla="*/ 335849 h 335849"/>
                    <a:gd name="connsiteX4" fmla="*/ 334903 w 6176930"/>
                    <a:gd name="connsiteY4" fmla="*/ 0 h 335849"/>
                    <a:gd name="connsiteX0" fmla="*/ 311090 w 6153117"/>
                    <a:gd name="connsiteY0" fmla="*/ 0 h 317225"/>
                    <a:gd name="connsiteX1" fmla="*/ 6153117 w 6153117"/>
                    <a:gd name="connsiteY1" fmla="*/ 2593 h 317225"/>
                    <a:gd name="connsiteX2" fmla="*/ 5842821 w 6153117"/>
                    <a:gd name="connsiteY2" fmla="*/ 317225 h 317225"/>
                    <a:gd name="connsiteX3" fmla="*/ 0 w 6153117"/>
                    <a:gd name="connsiteY3" fmla="*/ 312037 h 317225"/>
                    <a:gd name="connsiteX4" fmla="*/ 311090 w 6153117"/>
                    <a:gd name="connsiteY4" fmla="*/ 0 h 317225"/>
                    <a:gd name="connsiteX0" fmla="*/ 311090 w 6153117"/>
                    <a:gd name="connsiteY0" fmla="*/ 0 h 320514"/>
                    <a:gd name="connsiteX1" fmla="*/ 6153117 w 6153117"/>
                    <a:gd name="connsiteY1" fmla="*/ 2593 h 320514"/>
                    <a:gd name="connsiteX2" fmla="*/ 5832953 w 6153117"/>
                    <a:gd name="connsiteY2" fmla="*/ 320514 h 320514"/>
                    <a:gd name="connsiteX3" fmla="*/ 0 w 6153117"/>
                    <a:gd name="connsiteY3" fmla="*/ 312037 h 320514"/>
                    <a:gd name="connsiteX4" fmla="*/ 311090 w 6153117"/>
                    <a:gd name="connsiteY4" fmla="*/ 0 h 320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3117" h="320514">
                      <a:moveTo>
                        <a:pt x="311090" y="0"/>
                      </a:moveTo>
                      <a:lnTo>
                        <a:pt x="6153117" y="2593"/>
                      </a:lnTo>
                      <a:lnTo>
                        <a:pt x="5832953" y="320514"/>
                      </a:lnTo>
                      <a:lnTo>
                        <a:pt x="0" y="312037"/>
                      </a:lnTo>
                      <a:lnTo>
                        <a:pt x="311090" y="0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6" name="Группа 85"/>
                <p:cNvGrpSpPr/>
                <p:nvPr/>
              </p:nvGrpSpPr>
              <p:grpSpPr>
                <a:xfrm>
                  <a:off x="6654532" y="690047"/>
                  <a:ext cx="1115070" cy="821459"/>
                  <a:chOff x="7298849" y="-8618"/>
                  <a:chExt cx="1841221" cy="1356404"/>
                </a:xfrm>
              </p:grpSpPr>
              <p:sp>
                <p:nvSpPr>
                  <p:cNvPr id="89" name="Прямоугольник 1"/>
                  <p:cNvSpPr/>
                  <p:nvPr/>
                </p:nvSpPr>
                <p:spPr>
                  <a:xfrm>
                    <a:off x="7864231" y="-3571"/>
                    <a:ext cx="998193" cy="314071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1207743"/>
                      <a:gd name="connsiteY0" fmla="*/ 597 h 521897"/>
                      <a:gd name="connsiteX1" fmla="*/ 1207743 w 1207743"/>
                      <a:gd name="connsiteY1" fmla="*/ 0 h 521897"/>
                      <a:gd name="connsiteX2" fmla="*/ 194735 w 1207743"/>
                      <a:gd name="connsiteY2" fmla="*/ 521897 h 521897"/>
                      <a:gd name="connsiteX3" fmla="*/ 0 w 1207743"/>
                      <a:gd name="connsiteY3" fmla="*/ 521238 h 521897"/>
                      <a:gd name="connsiteX4" fmla="*/ 524852 w 1207743"/>
                      <a:gd name="connsiteY4" fmla="*/ 597 h 521897"/>
                      <a:gd name="connsiteX0" fmla="*/ 524852 w 1207743"/>
                      <a:gd name="connsiteY0" fmla="*/ 597 h 521238"/>
                      <a:gd name="connsiteX1" fmla="*/ 1207743 w 1207743"/>
                      <a:gd name="connsiteY1" fmla="*/ 0 h 521238"/>
                      <a:gd name="connsiteX2" fmla="*/ 897204 w 1207743"/>
                      <a:gd name="connsiteY2" fmla="*/ 302822 h 521238"/>
                      <a:gd name="connsiteX3" fmla="*/ 0 w 1207743"/>
                      <a:gd name="connsiteY3" fmla="*/ 521238 h 521238"/>
                      <a:gd name="connsiteX4" fmla="*/ 524852 w 1207743"/>
                      <a:gd name="connsiteY4" fmla="*/ 597 h 521238"/>
                      <a:gd name="connsiteX0" fmla="*/ 91465 w 774356"/>
                      <a:gd name="connsiteY0" fmla="*/ 597 h 302822"/>
                      <a:gd name="connsiteX1" fmla="*/ 774356 w 774356"/>
                      <a:gd name="connsiteY1" fmla="*/ 0 h 302822"/>
                      <a:gd name="connsiteX2" fmla="*/ 463817 w 774356"/>
                      <a:gd name="connsiteY2" fmla="*/ 302822 h 302822"/>
                      <a:gd name="connsiteX3" fmla="*/ 0 w 774356"/>
                      <a:gd name="connsiteY3" fmla="*/ 228344 h 302822"/>
                      <a:gd name="connsiteX4" fmla="*/ 91465 w 774356"/>
                      <a:gd name="connsiteY4" fmla="*/ 597 h 302822"/>
                      <a:gd name="connsiteX0" fmla="*/ 305778 w 988669"/>
                      <a:gd name="connsiteY0" fmla="*/ 597 h 302822"/>
                      <a:gd name="connsiteX1" fmla="*/ 988669 w 988669"/>
                      <a:gd name="connsiteY1" fmla="*/ 0 h 302822"/>
                      <a:gd name="connsiteX2" fmla="*/ 678130 w 988669"/>
                      <a:gd name="connsiteY2" fmla="*/ 302822 h 302822"/>
                      <a:gd name="connsiteX3" fmla="*/ 0 w 988669"/>
                      <a:gd name="connsiteY3" fmla="*/ 302163 h 302822"/>
                      <a:gd name="connsiteX4" fmla="*/ 305778 w 988669"/>
                      <a:gd name="connsiteY4" fmla="*/ 597 h 302822"/>
                      <a:gd name="connsiteX0" fmla="*/ 308159 w 991050"/>
                      <a:gd name="connsiteY0" fmla="*/ 597 h 309307"/>
                      <a:gd name="connsiteX1" fmla="*/ 991050 w 991050"/>
                      <a:gd name="connsiteY1" fmla="*/ 0 h 309307"/>
                      <a:gd name="connsiteX2" fmla="*/ 680511 w 991050"/>
                      <a:gd name="connsiteY2" fmla="*/ 302822 h 309307"/>
                      <a:gd name="connsiteX3" fmla="*/ 0 w 991050"/>
                      <a:gd name="connsiteY3" fmla="*/ 309307 h 309307"/>
                      <a:gd name="connsiteX4" fmla="*/ 308159 w 991050"/>
                      <a:gd name="connsiteY4" fmla="*/ 597 h 309307"/>
                      <a:gd name="connsiteX0" fmla="*/ 308159 w 991050"/>
                      <a:gd name="connsiteY0" fmla="*/ 597 h 312347"/>
                      <a:gd name="connsiteX1" fmla="*/ 991050 w 991050"/>
                      <a:gd name="connsiteY1" fmla="*/ 0 h 312347"/>
                      <a:gd name="connsiteX2" fmla="*/ 675748 w 991050"/>
                      <a:gd name="connsiteY2" fmla="*/ 312347 h 312347"/>
                      <a:gd name="connsiteX3" fmla="*/ 0 w 991050"/>
                      <a:gd name="connsiteY3" fmla="*/ 309307 h 312347"/>
                      <a:gd name="connsiteX4" fmla="*/ 308159 w 991050"/>
                      <a:gd name="connsiteY4" fmla="*/ 597 h 312347"/>
                      <a:gd name="connsiteX0" fmla="*/ 315302 w 998193"/>
                      <a:gd name="connsiteY0" fmla="*/ 597 h 314070"/>
                      <a:gd name="connsiteX1" fmla="*/ 998193 w 998193"/>
                      <a:gd name="connsiteY1" fmla="*/ 0 h 314070"/>
                      <a:gd name="connsiteX2" fmla="*/ 682891 w 998193"/>
                      <a:gd name="connsiteY2" fmla="*/ 312347 h 314070"/>
                      <a:gd name="connsiteX3" fmla="*/ 0 w 998193"/>
                      <a:gd name="connsiteY3" fmla="*/ 314070 h 314070"/>
                      <a:gd name="connsiteX4" fmla="*/ 315302 w 998193"/>
                      <a:gd name="connsiteY4" fmla="*/ 597 h 314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8193" h="314070">
                        <a:moveTo>
                          <a:pt x="315302" y="597"/>
                        </a:moveTo>
                        <a:lnTo>
                          <a:pt x="998193" y="0"/>
                        </a:lnTo>
                        <a:lnTo>
                          <a:pt x="682891" y="312347"/>
                        </a:lnTo>
                        <a:lnTo>
                          <a:pt x="0" y="314070"/>
                        </a:lnTo>
                        <a:lnTo>
                          <a:pt x="315302" y="597"/>
                        </a:lnTo>
                        <a:close/>
                      </a:path>
                    </a:pathLst>
                  </a:custGeom>
                  <a:solidFill>
                    <a:srgbClr val="52A4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" name="Прямоугольник 1"/>
                  <p:cNvSpPr/>
                  <p:nvPr/>
                </p:nvSpPr>
                <p:spPr>
                  <a:xfrm>
                    <a:off x="7574414" y="-3571"/>
                    <a:ext cx="1136306" cy="878425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24852 w 776737"/>
                      <a:gd name="connsiteY0" fmla="*/ 597 h 521897"/>
                      <a:gd name="connsiteX1" fmla="*/ 776737 w 776737"/>
                      <a:gd name="connsiteY1" fmla="*/ 0 h 521897"/>
                      <a:gd name="connsiteX2" fmla="*/ 194735 w 776737"/>
                      <a:gd name="connsiteY2" fmla="*/ 521897 h 521897"/>
                      <a:gd name="connsiteX3" fmla="*/ 0 w 776737"/>
                      <a:gd name="connsiteY3" fmla="*/ 521238 h 521897"/>
                      <a:gd name="connsiteX4" fmla="*/ 524852 w 776737"/>
                      <a:gd name="connsiteY4" fmla="*/ 597 h 521897"/>
                      <a:gd name="connsiteX0" fmla="*/ 632536 w 884421"/>
                      <a:gd name="connsiteY0" fmla="*/ 597 h 876703"/>
                      <a:gd name="connsiteX1" fmla="*/ 884421 w 884421"/>
                      <a:gd name="connsiteY1" fmla="*/ 0 h 876703"/>
                      <a:gd name="connsiteX2" fmla="*/ 0 w 884421"/>
                      <a:gd name="connsiteY2" fmla="*/ 876703 h 876703"/>
                      <a:gd name="connsiteX3" fmla="*/ 107684 w 884421"/>
                      <a:gd name="connsiteY3" fmla="*/ 521238 h 876703"/>
                      <a:gd name="connsiteX4" fmla="*/ 632536 w 884421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47122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79658 w 1131543"/>
                      <a:gd name="connsiteY0" fmla="*/ 597 h 876703"/>
                      <a:gd name="connsiteX1" fmla="*/ 1131543 w 1131543"/>
                      <a:gd name="connsiteY1" fmla="*/ 0 h 876703"/>
                      <a:gd name="connsiteX2" fmla="*/ 259028 w 1131543"/>
                      <a:gd name="connsiteY2" fmla="*/ 876703 h 876703"/>
                      <a:gd name="connsiteX3" fmla="*/ 0 w 1131543"/>
                      <a:gd name="connsiteY3" fmla="*/ 873663 h 876703"/>
                      <a:gd name="connsiteX4" fmla="*/ 879658 w 1131543"/>
                      <a:gd name="connsiteY4" fmla="*/ 597 h 876703"/>
                      <a:gd name="connsiteX0" fmla="*/ 882039 w 1133924"/>
                      <a:gd name="connsiteY0" fmla="*/ 597 h 876703"/>
                      <a:gd name="connsiteX1" fmla="*/ 1133924 w 1133924"/>
                      <a:gd name="connsiteY1" fmla="*/ 0 h 876703"/>
                      <a:gd name="connsiteX2" fmla="*/ 261409 w 1133924"/>
                      <a:gd name="connsiteY2" fmla="*/ 876703 h 876703"/>
                      <a:gd name="connsiteX3" fmla="*/ 0 w 1133924"/>
                      <a:gd name="connsiteY3" fmla="*/ 873663 h 876703"/>
                      <a:gd name="connsiteX4" fmla="*/ 882039 w 1133924"/>
                      <a:gd name="connsiteY4" fmla="*/ 597 h 876703"/>
                      <a:gd name="connsiteX0" fmla="*/ 884420 w 1136305"/>
                      <a:gd name="connsiteY0" fmla="*/ 597 h 878425"/>
                      <a:gd name="connsiteX1" fmla="*/ 1136305 w 1136305"/>
                      <a:gd name="connsiteY1" fmla="*/ 0 h 878425"/>
                      <a:gd name="connsiteX2" fmla="*/ 263790 w 1136305"/>
                      <a:gd name="connsiteY2" fmla="*/ 876703 h 878425"/>
                      <a:gd name="connsiteX3" fmla="*/ 0 w 1136305"/>
                      <a:gd name="connsiteY3" fmla="*/ 878425 h 878425"/>
                      <a:gd name="connsiteX4" fmla="*/ 884420 w 1136305"/>
                      <a:gd name="connsiteY4" fmla="*/ 597 h 87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6305" h="878425">
                        <a:moveTo>
                          <a:pt x="884420" y="597"/>
                        </a:moveTo>
                        <a:lnTo>
                          <a:pt x="1136305" y="0"/>
                        </a:lnTo>
                        <a:lnTo>
                          <a:pt x="263790" y="876703"/>
                        </a:lnTo>
                        <a:lnTo>
                          <a:pt x="0" y="878425"/>
                        </a:lnTo>
                        <a:lnTo>
                          <a:pt x="884420" y="597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" name="Правильный пятиугольник 3"/>
                  <p:cNvSpPr/>
                  <p:nvPr/>
                </p:nvSpPr>
                <p:spPr>
                  <a:xfrm>
                    <a:off x="7497358" y="-4762"/>
                    <a:ext cx="1642711" cy="1352548"/>
                  </a:xfrm>
                  <a:custGeom>
                    <a:avLst/>
                    <a:gdLst>
                      <a:gd name="connsiteX0" fmla="*/ 1 w 912019"/>
                      <a:gd name="connsiteY0" fmla="*/ 251037 h 657225"/>
                      <a:gd name="connsiteX1" fmla="*/ 456010 w 912019"/>
                      <a:gd name="connsiteY1" fmla="*/ 0 h 657225"/>
                      <a:gd name="connsiteX2" fmla="*/ 912018 w 912019"/>
                      <a:gd name="connsiteY2" fmla="*/ 251037 h 657225"/>
                      <a:gd name="connsiteX3" fmla="*/ 737838 w 912019"/>
                      <a:gd name="connsiteY3" fmla="*/ 657223 h 657225"/>
                      <a:gd name="connsiteX4" fmla="*/ 174181 w 912019"/>
                      <a:gd name="connsiteY4" fmla="*/ 657223 h 657225"/>
                      <a:gd name="connsiteX5" fmla="*/ 1 w 912019"/>
                      <a:gd name="connsiteY5" fmla="*/ 251037 h 657225"/>
                      <a:gd name="connsiteX0" fmla="*/ 0 w 1816892"/>
                      <a:gd name="connsiteY0" fmla="*/ 1348793 h 1348793"/>
                      <a:gd name="connsiteX1" fmla="*/ 1360884 w 1816892"/>
                      <a:gd name="connsiteY1" fmla="*/ 0 h 1348793"/>
                      <a:gd name="connsiteX2" fmla="*/ 1816892 w 1816892"/>
                      <a:gd name="connsiteY2" fmla="*/ 251037 h 1348793"/>
                      <a:gd name="connsiteX3" fmla="*/ 1642712 w 1816892"/>
                      <a:gd name="connsiteY3" fmla="*/ 657223 h 1348793"/>
                      <a:gd name="connsiteX4" fmla="*/ 1079055 w 1816892"/>
                      <a:gd name="connsiteY4" fmla="*/ 657223 h 1348793"/>
                      <a:gd name="connsiteX5" fmla="*/ 0 w 1816892"/>
                      <a:gd name="connsiteY5" fmla="*/ 1348793 h 1348793"/>
                      <a:gd name="connsiteX0" fmla="*/ 0 w 1816892"/>
                      <a:gd name="connsiteY0" fmla="*/ 1348793 h 1352548"/>
                      <a:gd name="connsiteX1" fmla="*/ 1360884 w 1816892"/>
                      <a:gd name="connsiteY1" fmla="*/ 0 h 1352548"/>
                      <a:gd name="connsiteX2" fmla="*/ 1816892 w 1816892"/>
                      <a:gd name="connsiteY2" fmla="*/ 251037 h 1352548"/>
                      <a:gd name="connsiteX3" fmla="*/ 1642712 w 1816892"/>
                      <a:gd name="connsiteY3" fmla="*/ 657223 h 1352548"/>
                      <a:gd name="connsiteX4" fmla="*/ 929036 w 1816892"/>
                      <a:gd name="connsiteY4" fmla="*/ 1352548 h 1352548"/>
                      <a:gd name="connsiteX5" fmla="*/ 0 w 1816892"/>
                      <a:gd name="connsiteY5" fmla="*/ 1348793 h 1352548"/>
                      <a:gd name="connsiteX0" fmla="*/ 0 w 1642712"/>
                      <a:gd name="connsiteY0" fmla="*/ 1348793 h 1352548"/>
                      <a:gd name="connsiteX1" fmla="*/ 1360884 w 1642712"/>
                      <a:gd name="connsiteY1" fmla="*/ 0 h 1352548"/>
                      <a:gd name="connsiteX2" fmla="*/ 1640680 w 1642712"/>
                      <a:gd name="connsiteY2" fmla="*/ 1005 h 1352548"/>
                      <a:gd name="connsiteX3" fmla="*/ 1642712 w 1642712"/>
                      <a:gd name="connsiteY3" fmla="*/ 657223 h 1352548"/>
                      <a:gd name="connsiteX4" fmla="*/ 929036 w 1642712"/>
                      <a:gd name="connsiteY4" fmla="*/ 1352548 h 1352548"/>
                      <a:gd name="connsiteX5" fmla="*/ 0 w 1642712"/>
                      <a:gd name="connsiteY5" fmla="*/ 1348793 h 1352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2712" h="1352548">
                        <a:moveTo>
                          <a:pt x="0" y="1348793"/>
                        </a:moveTo>
                        <a:lnTo>
                          <a:pt x="1360884" y="0"/>
                        </a:lnTo>
                        <a:lnTo>
                          <a:pt x="1640680" y="1005"/>
                        </a:lnTo>
                        <a:cubicBezTo>
                          <a:pt x="1641357" y="219744"/>
                          <a:pt x="1642035" y="438484"/>
                          <a:pt x="1642712" y="657223"/>
                        </a:cubicBezTo>
                        <a:lnTo>
                          <a:pt x="929036" y="1352548"/>
                        </a:lnTo>
                        <a:lnTo>
                          <a:pt x="0" y="1348793"/>
                        </a:lnTo>
                        <a:close/>
                      </a:path>
                    </a:pathLst>
                  </a:custGeom>
                  <a:solidFill>
                    <a:srgbClr val="53C4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Равнобедренный треугольник 4"/>
                  <p:cNvSpPr/>
                  <p:nvPr/>
                </p:nvSpPr>
                <p:spPr>
                  <a:xfrm>
                    <a:off x="8705491" y="643512"/>
                    <a:ext cx="434579" cy="428627"/>
                  </a:xfrm>
                  <a:custGeom>
                    <a:avLst/>
                    <a:gdLst>
                      <a:gd name="connsiteX0" fmla="*/ 0 w 602457"/>
                      <a:gd name="connsiteY0" fmla="*/ 540544 h 540544"/>
                      <a:gd name="connsiteX1" fmla="*/ 301229 w 602457"/>
                      <a:gd name="connsiteY1" fmla="*/ 0 h 540544"/>
                      <a:gd name="connsiteX2" fmla="*/ 602457 w 602457"/>
                      <a:gd name="connsiteY2" fmla="*/ 540544 h 540544"/>
                      <a:gd name="connsiteX3" fmla="*/ 0 w 602457"/>
                      <a:gd name="connsiteY3" fmla="*/ 540544 h 540544"/>
                      <a:gd name="connsiteX0" fmla="*/ 0 w 606029"/>
                      <a:gd name="connsiteY0" fmla="*/ 428626 h 428626"/>
                      <a:gd name="connsiteX1" fmla="*/ 606029 w 606029"/>
                      <a:gd name="connsiteY1" fmla="*/ 0 h 428626"/>
                      <a:gd name="connsiteX2" fmla="*/ 602457 w 606029"/>
                      <a:gd name="connsiteY2" fmla="*/ 428626 h 428626"/>
                      <a:gd name="connsiteX3" fmla="*/ 0 w 606029"/>
                      <a:gd name="connsiteY3" fmla="*/ 428626 h 428626"/>
                      <a:gd name="connsiteX0" fmla="*/ 0 w 260747"/>
                      <a:gd name="connsiteY0" fmla="*/ 342901 h 428626"/>
                      <a:gd name="connsiteX1" fmla="*/ 260747 w 260747"/>
                      <a:gd name="connsiteY1" fmla="*/ 0 h 428626"/>
                      <a:gd name="connsiteX2" fmla="*/ 257175 w 260747"/>
                      <a:gd name="connsiteY2" fmla="*/ 428626 h 428626"/>
                      <a:gd name="connsiteX3" fmla="*/ 0 w 260747"/>
                      <a:gd name="connsiteY3" fmla="*/ 342901 h 428626"/>
                      <a:gd name="connsiteX0" fmla="*/ 0 w 434578"/>
                      <a:gd name="connsiteY0" fmla="*/ 428626 h 428626"/>
                      <a:gd name="connsiteX1" fmla="*/ 434578 w 434578"/>
                      <a:gd name="connsiteY1" fmla="*/ 0 h 428626"/>
                      <a:gd name="connsiteX2" fmla="*/ 431006 w 434578"/>
                      <a:gd name="connsiteY2" fmla="*/ 428626 h 428626"/>
                      <a:gd name="connsiteX3" fmla="*/ 0 w 434578"/>
                      <a:gd name="connsiteY3" fmla="*/ 428626 h 42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578" h="428626">
                        <a:moveTo>
                          <a:pt x="0" y="428626"/>
                        </a:moveTo>
                        <a:lnTo>
                          <a:pt x="434578" y="0"/>
                        </a:lnTo>
                        <a:cubicBezTo>
                          <a:pt x="433387" y="142875"/>
                          <a:pt x="432197" y="285751"/>
                          <a:pt x="431006" y="428626"/>
                        </a:cubicBezTo>
                        <a:lnTo>
                          <a:pt x="0" y="428626"/>
                        </a:lnTo>
                        <a:close/>
                      </a:path>
                    </a:pathLst>
                  </a:custGeom>
                  <a:solidFill>
                    <a:srgbClr val="2088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Прямоугольник 1"/>
                  <p:cNvSpPr/>
                  <p:nvPr/>
                </p:nvSpPr>
                <p:spPr>
                  <a:xfrm>
                    <a:off x="7298849" y="-8618"/>
                    <a:ext cx="744012" cy="533092"/>
                  </a:xfrm>
                  <a:custGeom>
                    <a:avLst/>
                    <a:gdLst>
                      <a:gd name="connsiteX0" fmla="*/ 0 w 691012"/>
                      <a:gd name="connsiteY0" fmla="*/ 0 h 521238"/>
                      <a:gd name="connsiteX1" fmla="*/ 691012 w 691012"/>
                      <a:gd name="connsiteY1" fmla="*/ 0 h 521238"/>
                      <a:gd name="connsiteX2" fmla="*/ 691012 w 691012"/>
                      <a:gd name="connsiteY2" fmla="*/ 521238 h 521238"/>
                      <a:gd name="connsiteX3" fmla="*/ 0 w 691012"/>
                      <a:gd name="connsiteY3" fmla="*/ 521238 h 521238"/>
                      <a:gd name="connsiteX4" fmla="*/ 0 w 691012"/>
                      <a:gd name="connsiteY4" fmla="*/ 0 h 521238"/>
                      <a:gd name="connsiteX0" fmla="*/ 0 w 691012"/>
                      <a:gd name="connsiteY0" fmla="*/ 0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0 w 691012"/>
                      <a:gd name="connsiteY4" fmla="*/ 0 h 619528"/>
                      <a:gd name="connsiteX0" fmla="*/ 586765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586765 w 691012"/>
                      <a:gd name="connsiteY4" fmla="*/ 2978 h 619528"/>
                      <a:gd name="connsiteX0" fmla="*/ 498658 w 691012"/>
                      <a:gd name="connsiteY0" fmla="*/ 2978 h 619528"/>
                      <a:gd name="connsiteX1" fmla="*/ 691012 w 691012"/>
                      <a:gd name="connsiteY1" fmla="*/ 0 h 619528"/>
                      <a:gd name="connsiteX2" fmla="*/ 104248 w 691012"/>
                      <a:gd name="connsiteY2" fmla="*/ 619528 h 619528"/>
                      <a:gd name="connsiteX3" fmla="*/ 0 w 691012"/>
                      <a:gd name="connsiteY3" fmla="*/ 521238 h 619528"/>
                      <a:gd name="connsiteX4" fmla="*/ 498658 w 691012"/>
                      <a:gd name="connsiteY4" fmla="*/ 2978 h 619528"/>
                      <a:gd name="connsiteX0" fmla="*/ 498658 w 643387"/>
                      <a:gd name="connsiteY0" fmla="*/ 0 h 616550"/>
                      <a:gd name="connsiteX1" fmla="*/ 643387 w 643387"/>
                      <a:gd name="connsiteY1" fmla="*/ 1785 h 616550"/>
                      <a:gd name="connsiteX2" fmla="*/ 104248 w 643387"/>
                      <a:gd name="connsiteY2" fmla="*/ 616550 h 616550"/>
                      <a:gd name="connsiteX3" fmla="*/ 0 w 643387"/>
                      <a:gd name="connsiteY3" fmla="*/ 518260 h 616550"/>
                      <a:gd name="connsiteX4" fmla="*/ 498658 w 643387"/>
                      <a:gd name="connsiteY4" fmla="*/ 0 h 616550"/>
                      <a:gd name="connsiteX0" fmla="*/ 498658 w 691012"/>
                      <a:gd name="connsiteY0" fmla="*/ 597 h 617147"/>
                      <a:gd name="connsiteX1" fmla="*/ 691012 w 691012"/>
                      <a:gd name="connsiteY1" fmla="*/ 0 h 617147"/>
                      <a:gd name="connsiteX2" fmla="*/ 104248 w 691012"/>
                      <a:gd name="connsiteY2" fmla="*/ 617147 h 617147"/>
                      <a:gd name="connsiteX3" fmla="*/ 0 w 691012"/>
                      <a:gd name="connsiteY3" fmla="*/ 518857 h 617147"/>
                      <a:gd name="connsiteX4" fmla="*/ 498658 w 691012"/>
                      <a:gd name="connsiteY4" fmla="*/ 597 h 617147"/>
                      <a:gd name="connsiteX0" fmla="*/ 517708 w 710062"/>
                      <a:gd name="connsiteY0" fmla="*/ 597 h 617147"/>
                      <a:gd name="connsiteX1" fmla="*/ 710062 w 710062"/>
                      <a:gd name="connsiteY1" fmla="*/ 0 h 617147"/>
                      <a:gd name="connsiteX2" fmla="*/ 123298 w 710062"/>
                      <a:gd name="connsiteY2" fmla="*/ 617147 h 617147"/>
                      <a:gd name="connsiteX3" fmla="*/ 0 w 710062"/>
                      <a:gd name="connsiteY3" fmla="*/ 509332 h 617147"/>
                      <a:gd name="connsiteX4" fmla="*/ 517708 w 710062"/>
                      <a:gd name="connsiteY4" fmla="*/ 597 h 617147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30442 w 710062"/>
                      <a:gd name="connsiteY2" fmla="*/ 479034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17708 w 710062"/>
                      <a:gd name="connsiteY0" fmla="*/ 597 h 509332"/>
                      <a:gd name="connsiteX1" fmla="*/ 710062 w 710062"/>
                      <a:gd name="connsiteY1" fmla="*/ 0 h 509332"/>
                      <a:gd name="connsiteX2" fmla="*/ 192354 w 710062"/>
                      <a:gd name="connsiteY2" fmla="*/ 507609 h 509332"/>
                      <a:gd name="connsiteX3" fmla="*/ 0 w 710062"/>
                      <a:gd name="connsiteY3" fmla="*/ 509332 h 509332"/>
                      <a:gd name="connsiteX4" fmla="*/ 517708 w 710062"/>
                      <a:gd name="connsiteY4" fmla="*/ 597 h 509332"/>
                      <a:gd name="connsiteX0" fmla="*/ 524852 w 717206"/>
                      <a:gd name="connsiteY0" fmla="*/ 597 h 516476"/>
                      <a:gd name="connsiteX1" fmla="*/ 717206 w 717206"/>
                      <a:gd name="connsiteY1" fmla="*/ 0 h 516476"/>
                      <a:gd name="connsiteX2" fmla="*/ 199498 w 717206"/>
                      <a:gd name="connsiteY2" fmla="*/ 507609 h 516476"/>
                      <a:gd name="connsiteX3" fmla="*/ 0 w 717206"/>
                      <a:gd name="connsiteY3" fmla="*/ 516476 h 516476"/>
                      <a:gd name="connsiteX4" fmla="*/ 524852 w 717206"/>
                      <a:gd name="connsiteY4" fmla="*/ 597 h 516476"/>
                      <a:gd name="connsiteX0" fmla="*/ 524852 w 717206"/>
                      <a:gd name="connsiteY0" fmla="*/ 597 h 517134"/>
                      <a:gd name="connsiteX1" fmla="*/ 717206 w 717206"/>
                      <a:gd name="connsiteY1" fmla="*/ 0 h 517134"/>
                      <a:gd name="connsiteX2" fmla="*/ 189973 w 717206"/>
                      <a:gd name="connsiteY2" fmla="*/ 517134 h 517134"/>
                      <a:gd name="connsiteX3" fmla="*/ 0 w 717206"/>
                      <a:gd name="connsiteY3" fmla="*/ 516476 h 517134"/>
                      <a:gd name="connsiteX4" fmla="*/ 524852 w 717206"/>
                      <a:gd name="connsiteY4" fmla="*/ 597 h 517134"/>
                      <a:gd name="connsiteX0" fmla="*/ 524852 w 724349"/>
                      <a:gd name="connsiteY0" fmla="*/ 2978 h 519515"/>
                      <a:gd name="connsiteX1" fmla="*/ 724349 w 724349"/>
                      <a:gd name="connsiteY1" fmla="*/ 0 h 519515"/>
                      <a:gd name="connsiteX2" fmla="*/ 189973 w 724349"/>
                      <a:gd name="connsiteY2" fmla="*/ 519515 h 519515"/>
                      <a:gd name="connsiteX3" fmla="*/ 0 w 724349"/>
                      <a:gd name="connsiteY3" fmla="*/ 518857 h 519515"/>
                      <a:gd name="connsiteX4" fmla="*/ 524852 w 724349"/>
                      <a:gd name="connsiteY4" fmla="*/ 2978 h 519515"/>
                      <a:gd name="connsiteX0" fmla="*/ 524852 w 724349"/>
                      <a:gd name="connsiteY0" fmla="*/ 0 h 521299"/>
                      <a:gd name="connsiteX1" fmla="*/ 724349 w 724349"/>
                      <a:gd name="connsiteY1" fmla="*/ 1784 h 521299"/>
                      <a:gd name="connsiteX2" fmla="*/ 189973 w 724349"/>
                      <a:gd name="connsiteY2" fmla="*/ 521299 h 521299"/>
                      <a:gd name="connsiteX3" fmla="*/ 0 w 724349"/>
                      <a:gd name="connsiteY3" fmla="*/ 520641 h 521299"/>
                      <a:gd name="connsiteX4" fmla="*/ 524852 w 724349"/>
                      <a:gd name="connsiteY4" fmla="*/ 0 h 521299"/>
                      <a:gd name="connsiteX0" fmla="*/ 524852 w 724349"/>
                      <a:gd name="connsiteY0" fmla="*/ 0 h 520641"/>
                      <a:gd name="connsiteX1" fmla="*/ 724349 w 724349"/>
                      <a:gd name="connsiteY1" fmla="*/ 1784 h 520641"/>
                      <a:gd name="connsiteX2" fmla="*/ 199498 w 724349"/>
                      <a:gd name="connsiteY2" fmla="*/ 518918 h 520641"/>
                      <a:gd name="connsiteX3" fmla="*/ 0 w 724349"/>
                      <a:gd name="connsiteY3" fmla="*/ 520641 h 520641"/>
                      <a:gd name="connsiteX4" fmla="*/ 524852 w 724349"/>
                      <a:gd name="connsiteY4" fmla="*/ 0 h 520641"/>
                      <a:gd name="connsiteX0" fmla="*/ 524852 w 724349"/>
                      <a:gd name="connsiteY0" fmla="*/ 0 h 521300"/>
                      <a:gd name="connsiteX1" fmla="*/ 724349 w 724349"/>
                      <a:gd name="connsiteY1" fmla="*/ 1784 h 521300"/>
                      <a:gd name="connsiteX2" fmla="*/ 194735 w 724349"/>
                      <a:gd name="connsiteY2" fmla="*/ 521300 h 521300"/>
                      <a:gd name="connsiteX3" fmla="*/ 0 w 724349"/>
                      <a:gd name="connsiteY3" fmla="*/ 520641 h 521300"/>
                      <a:gd name="connsiteX4" fmla="*/ 524852 w 724349"/>
                      <a:gd name="connsiteY4" fmla="*/ 0 h 521300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206531 w 736145"/>
                      <a:gd name="connsiteY2" fmla="*/ 521300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2437"/>
                      <a:gd name="connsiteX1" fmla="*/ 736145 w 736145"/>
                      <a:gd name="connsiteY1" fmla="*/ 1784 h 532437"/>
                      <a:gd name="connsiteX2" fmla="*/ 194734 w 736145"/>
                      <a:gd name="connsiteY2" fmla="*/ 529163 h 532437"/>
                      <a:gd name="connsiteX3" fmla="*/ 0 w 736145"/>
                      <a:gd name="connsiteY3" fmla="*/ 532437 h 532437"/>
                      <a:gd name="connsiteX4" fmla="*/ 536648 w 736145"/>
                      <a:gd name="connsiteY4" fmla="*/ 0 h 532437"/>
                      <a:gd name="connsiteX0" fmla="*/ 536648 w 736145"/>
                      <a:gd name="connsiteY0" fmla="*/ 0 h 537026"/>
                      <a:gd name="connsiteX1" fmla="*/ 736145 w 736145"/>
                      <a:gd name="connsiteY1" fmla="*/ 1784 h 537026"/>
                      <a:gd name="connsiteX2" fmla="*/ 202599 w 736145"/>
                      <a:gd name="connsiteY2" fmla="*/ 537026 h 537026"/>
                      <a:gd name="connsiteX3" fmla="*/ 0 w 736145"/>
                      <a:gd name="connsiteY3" fmla="*/ 532437 h 537026"/>
                      <a:gd name="connsiteX4" fmla="*/ 536648 w 736145"/>
                      <a:gd name="connsiteY4" fmla="*/ 0 h 537026"/>
                      <a:gd name="connsiteX0" fmla="*/ 532716 w 732213"/>
                      <a:gd name="connsiteY0" fmla="*/ 0 h 537026"/>
                      <a:gd name="connsiteX1" fmla="*/ 732213 w 732213"/>
                      <a:gd name="connsiteY1" fmla="*/ 1784 h 537026"/>
                      <a:gd name="connsiteX2" fmla="*/ 198667 w 732213"/>
                      <a:gd name="connsiteY2" fmla="*/ 537026 h 537026"/>
                      <a:gd name="connsiteX3" fmla="*/ 0 w 732213"/>
                      <a:gd name="connsiteY3" fmla="*/ 477391 h 537026"/>
                      <a:gd name="connsiteX4" fmla="*/ 532716 w 732213"/>
                      <a:gd name="connsiteY4" fmla="*/ 0 h 537026"/>
                      <a:gd name="connsiteX0" fmla="*/ 532716 w 732213"/>
                      <a:gd name="connsiteY0" fmla="*/ 0 h 477391"/>
                      <a:gd name="connsiteX1" fmla="*/ 732213 w 732213"/>
                      <a:gd name="connsiteY1" fmla="*/ 1784 h 477391"/>
                      <a:gd name="connsiteX2" fmla="*/ 273374 w 732213"/>
                      <a:gd name="connsiteY2" fmla="*/ 470183 h 477391"/>
                      <a:gd name="connsiteX3" fmla="*/ 0 w 732213"/>
                      <a:gd name="connsiteY3" fmla="*/ 477391 h 477391"/>
                      <a:gd name="connsiteX4" fmla="*/ 532716 w 732213"/>
                      <a:gd name="connsiteY4" fmla="*/ 0 h 47739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257646 w 716485"/>
                      <a:gd name="connsiteY2" fmla="*/ 470183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6988 w 716485"/>
                      <a:gd name="connsiteY0" fmla="*/ 0 h 536371"/>
                      <a:gd name="connsiteX1" fmla="*/ 716485 w 716485"/>
                      <a:gd name="connsiteY1" fmla="*/ 1784 h 536371"/>
                      <a:gd name="connsiteX2" fmla="*/ 198667 w 716485"/>
                      <a:gd name="connsiteY2" fmla="*/ 533095 h 536371"/>
                      <a:gd name="connsiteX3" fmla="*/ 0 w 716485"/>
                      <a:gd name="connsiteY3" fmla="*/ 536371 h 536371"/>
                      <a:gd name="connsiteX4" fmla="*/ 516988 w 716485"/>
                      <a:gd name="connsiteY4" fmla="*/ 0 h 536371"/>
                      <a:gd name="connsiteX0" fmla="*/ 513056 w 712553"/>
                      <a:gd name="connsiteY0" fmla="*/ 0 h 533095"/>
                      <a:gd name="connsiteX1" fmla="*/ 712553 w 712553"/>
                      <a:gd name="connsiteY1" fmla="*/ 1784 h 533095"/>
                      <a:gd name="connsiteX2" fmla="*/ 194735 w 712553"/>
                      <a:gd name="connsiteY2" fmla="*/ 533095 h 533095"/>
                      <a:gd name="connsiteX3" fmla="*/ 0 w 712553"/>
                      <a:gd name="connsiteY3" fmla="*/ 532439 h 533095"/>
                      <a:gd name="connsiteX4" fmla="*/ 513056 w 712553"/>
                      <a:gd name="connsiteY4" fmla="*/ 0 h 533095"/>
                      <a:gd name="connsiteX0" fmla="*/ 513056 w 712553"/>
                      <a:gd name="connsiteY0" fmla="*/ 0 h 532439"/>
                      <a:gd name="connsiteX1" fmla="*/ 712553 w 712553"/>
                      <a:gd name="connsiteY1" fmla="*/ 1784 h 532439"/>
                      <a:gd name="connsiteX2" fmla="*/ 210463 w 712553"/>
                      <a:gd name="connsiteY2" fmla="*/ 529163 h 532439"/>
                      <a:gd name="connsiteX3" fmla="*/ 0 w 712553"/>
                      <a:gd name="connsiteY3" fmla="*/ 532439 h 532439"/>
                      <a:gd name="connsiteX4" fmla="*/ 513056 w 712553"/>
                      <a:gd name="connsiteY4" fmla="*/ 0 h 532439"/>
                      <a:gd name="connsiteX0" fmla="*/ 501260 w 700757"/>
                      <a:gd name="connsiteY0" fmla="*/ 0 h 529163"/>
                      <a:gd name="connsiteX1" fmla="*/ 700757 w 700757"/>
                      <a:gd name="connsiteY1" fmla="*/ 1784 h 529163"/>
                      <a:gd name="connsiteX2" fmla="*/ 198667 w 700757"/>
                      <a:gd name="connsiteY2" fmla="*/ 529163 h 529163"/>
                      <a:gd name="connsiteX3" fmla="*/ 0 w 700757"/>
                      <a:gd name="connsiteY3" fmla="*/ 528507 h 529163"/>
                      <a:gd name="connsiteX4" fmla="*/ 501260 w 700757"/>
                      <a:gd name="connsiteY4" fmla="*/ 0 h 529163"/>
                      <a:gd name="connsiteX0" fmla="*/ 493395 w 692892"/>
                      <a:gd name="connsiteY0" fmla="*/ 0 h 529163"/>
                      <a:gd name="connsiteX1" fmla="*/ 692892 w 692892"/>
                      <a:gd name="connsiteY1" fmla="*/ 1784 h 529163"/>
                      <a:gd name="connsiteX2" fmla="*/ 190802 w 692892"/>
                      <a:gd name="connsiteY2" fmla="*/ 529163 h 529163"/>
                      <a:gd name="connsiteX3" fmla="*/ 0 w 692892"/>
                      <a:gd name="connsiteY3" fmla="*/ 524576 h 529163"/>
                      <a:gd name="connsiteX4" fmla="*/ 493395 w 692892"/>
                      <a:gd name="connsiteY4" fmla="*/ 0 h 529163"/>
                      <a:gd name="connsiteX0" fmla="*/ 493395 w 692892"/>
                      <a:gd name="connsiteY0" fmla="*/ 0 h 525230"/>
                      <a:gd name="connsiteX1" fmla="*/ 692892 w 692892"/>
                      <a:gd name="connsiteY1" fmla="*/ 1784 h 525230"/>
                      <a:gd name="connsiteX2" fmla="*/ 190802 w 692892"/>
                      <a:gd name="connsiteY2" fmla="*/ 525230 h 525230"/>
                      <a:gd name="connsiteX3" fmla="*/ 0 w 692892"/>
                      <a:gd name="connsiteY3" fmla="*/ 524576 h 525230"/>
                      <a:gd name="connsiteX4" fmla="*/ 493395 w 692892"/>
                      <a:gd name="connsiteY4" fmla="*/ 0 h 525230"/>
                      <a:gd name="connsiteX0" fmla="*/ 524851 w 724348"/>
                      <a:gd name="connsiteY0" fmla="*/ 0 h 532439"/>
                      <a:gd name="connsiteX1" fmla="*/ 724348 w 724348"/>
                      <a:gd name="connsiteY1" fmla="*/ 1784 h 532439"/>
                      <a:gd name="connsiteX2" fmla="*/ 222258 w 724348"/>
                      <a:gd name="connsiteY2" fmla="*/ 525230 h 532439"/>
                      <a:gd name="connsiteX3" fmla="*/ 0 w 724348"/>
                      <a:gd name="connsiteY3" fmla="*/ 532439 h 532439"/>
                      <a:gd name="connsiteX4" fmla="*/ 524851 w 724348"/>
                      <a:gd name="connsiteY4" fmla="*/ 0 h 532439"/>
                      <a:gd name="connsiteX0" fmla="*/ 544512 w 744009"/>
                      <a:gd name="connsiteY0" fmla="*/ 0 h 532439"/>
                      <a:gd name="connsiteX1" fmla="*/ 744009 w 744009"/>
                      <a:gd name="connsiteY1" fmla="*/ 1784 h 532439"/>
                      <a:gd name="connsiteX2" fmla="*/ 241919 w 744009"/>
                      <a:gd name="connsiteY2" fmla="*/ 525230 h 532439"/>
                      <a:gd name="connsiteX3" fmla="*/ 0 w 744009"/>
                      <a:gd name="connsiteY3" fmla="*/ 532439 h 532439"/>
                      <a:gd name="connsiteX4" fmla="*/ 544512 w 744009"/>
                      <a:gd name="connsiteY4" fmla="*/ 0 h 532439"/>
                      <a:gd name="connsiteX0" fmla="*/ 544512 w 744009"/>
                      <a:gd name="connsiteY0" fmla="*/ 0 h 533093"/>
                      <a:gd name="connsiteX1" fmla="*/ 744009 w 744009"/>
                      <a:gd name="connsiteY1" fmla="*/ 1784 h 533093"/>
                      <a:gd name="connsiteX2" fmla="*/ 206532 w 744009"/>
                      <a:gd name="connsiteY2" fmla="*/ 533093 h 533093"/>
                      <a:gd name="connsiteX3" fmla="*/ 0 w 744009"/>
                      <a:gd name="connsiteY3" fmla="*/ 532439 h 533093"/>
                      <a:gd name="connsiteX4" fmla="*/ 544512 w 744009"/>
                      <a:gd name="connsiteY4" fmla="*/ 0 h 533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009" h="533093">
                        <a:moveTo>
                          <a:pt x="544512" y="0"/>
                        </a:moveTo>
                        <a:lnTo>
                          <a:pt x="744009" y="1784"/>
                        </a:lnTo>
                        <a:lnTo>
                          <a:pt x="206532" y="533093"/>
                        </a:lnTo>
                        <a:lnTo>
                          <a:pt x="0" y="532439"/>
                        </a:lnTo>
                        <a:lnTo>
                          <a:pt x="544512" y="0"/>
                        </a:lnTo>
                        <a:close/>
                      </a:path>
                    </a:pathLst>
                  </a:custGeom>
                  <a:solidFill>
                    <a:srgbClr val="A3D3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7" name="Прямоугольник 1"/>
                <p:cNvSpPr/>
                <p:nvPr/>
              </p:nvSpPr>
              <p:spPr>
                <a:xfrm>
                  <a:off x="178819" y="692382"/>
                  <a:ext cx="576365" cy="477008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62217 w 1026408"/>
                    <a:gd name="connsiteY2" fmla="*/ 785075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82685 w 1010680"/>
                    <a:gd name="connsiteY0" fmla="*/ 597 h 787641"/>
                    <a:gd name="connsiteX1" fmla="*/ 1010680 w 1010680"/>
                    <a:gd name="connsiteY1" fmla="*/ 0 h 787641"/>
                    <a:gd name="connsiteX2" fmla="*/ 246489 w 1010680"/>
                    <a:gd name="connsiteY2" fmla="*/ 785075 h 787641"/>
                    <a:gd name="connsiteX3" fmla="*/ 0 w 1010680"/>
                    <a:gd name="connsiteY3" fmla="*/ 787641 h 787641"/>
                    <a:gd name="connsiteX4" fmla="*/ 782685 w 1010680"/>
                    <a:gd name="connsiteY4" fmla="*/ 597 h 787641"/>
                    <a:gd name="connsiteX0" fmla="*/ 759092 w 987087"/>
                    <a:gd name="connsiteY0" fmla="*/ 597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59092 w 987087"/>
                    <a:gd name="connsiteY4" fmla="*/ 597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22896 w 987087"/>
                    <a:gd name="connsiteY2" fmla="*/ 785075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86617 w 987087"/>
                    <a:gd name="connsiteY0" fmla="*/ 598 h 787641"/>
                    <a:gd name="connsiteX1" fmla="*/ 987087 w 987087"/>
                    <a:gd name="connsiteY1" fmla="*/ 0 h 787641"/>
                    <a:gd name="connsiteX2" fmla="*/ 246486 w 987087"/>
                    <a:gd name="connsiteY2" fmla="*/ 781143 h 787641"/>
                    <a:gd name="connsiteX3" fmla="*/ 0 w 987087"/>
                    <a:gd name="connsiteY3" fmla="*/ 787641 h 787641"/>
                    <a:gd name="connsiteX4" fmla="*/ 786617 w 987087"/>
                    <a:gd name="connsiteY4" fmla="*/ 598 h 787641"/>
                    <a:gd name="connsiteX0" fmla="*/ 751230 w 951700"/>
                    <a:gd name="connsiteY0" fmla="*/ 598 h 787641"/>
                    <a:gd name="connsiteX1" fmla="*/ 951700 w 951700"/>
                    <a:gd name="connsiteY1" fmla="*/ 0 h 787641"/>
                    <a:gd name="connsiteX2" fmla="*/ 211099 w 951700"/>
                    <a:gd name="connsiteY2" fmla="*/ 781143 h 787641"/>
                    <a:gd name="connsiteX3" fmla="*/ 0 w 951700"/>
                    <a:gd name="connsiteY3" fmla="*/ 787641 h 787641"/>
                    <a:gd name="connsiteX4" fmla="*/ 751230 w 951700"/>
                    <a:gd name="connsiteY4" fmla="*/ 598 h 78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1700" h="787641">
                      <a:moveTo>
                        <a:pt x="751230" y="598"/>
                      </a:moveTo>
                      <a:lnTo>
                        <a:pt x="951700" y="0"/>
                      </a:lnTo>
                      <a:lnTo>
                        <a:pt x="211099" y="781143"/>
                      </a:lnTo>
                      <a:lnTo>
                        <a:pt x="0" y="787641"/>
                      </a:lnTo>
                      <a:lnTo>
                        <a:pt x="751230" y="598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1"/>
                <p:cNvSpPr/>
                <p:nvPr/>
              </p:nvSpPr>
              <p:spPr>
                <a:xfrm>
                  <a:off x="543669" y="690002"/>
                  <a:ext cx="625010" cy="316489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  <a:gd name="connsiteX0" fmla="*/ 620631 w 872516"/>
                    <a:gd name="connsiteY0" fmla="*/ 597 h 876703"/>
                    <a:gd name="connsiteX1" fmla="*/ 872516 w 872516"/>
                    <a:gd name="connsiteY1" fmla="*/ 0 h 876703"/>
                    <a:gd name="connsiteX2" fmla="*/ 1 w 872516"/>
                    <a:gd name="connsiteY2" fmla="*/ 876703 h 876703"/>
                    <a:gd name="connsiteX3" fmla="*/ 108901 w 872516"/>
                    <a:gd name="connsiteY3" fmla="*/ 606076 h 876703"/>
                    <a:gd name="connsiteX4" fmla="*/ 620631 w 872516"/>
                    <a:gd name="connsiteY4" fmla="*/ 597 h 876703"/>
                    <a:gd name="connsiteX0" fmla="*/ 769745 w 1021630"/>
                    <a:gd name="connsiteY0" fmla="*/ 597 h 876703"/>
                    <a:gd name="connsiteX1" fmla="*/ 1021630 w 1021630"/>
                    <a:gd name="connsiteY1" fmla="*/ 0 h 876703"/>
                    <a:gd name="connsiteX2" fmla="*/ 149115 w 1021630"/>
                    <a:gd name="connsiteY2" fmla="*/ 876703 h 876703"/>
                    <a:gd name="connsiteX3" fmla="*/ 0 w 1021630"/>
                    <a:gd name="connsiteY3" fmla="*/ 773307 h 876703"/>
                    <a:gd name="connsiteX4" fmla="*/ 769745 w 1021630"/>
                    <a:gd name="connsiteY4" fmla="*/ 597 h 876703"/>
                    <a:gd name="connsiteX0" fmla="*/ 769745 w 1021630"/>
                    <a:gd name="connsiteY0" fmla="*/ 597 h 773307"/>
                    <a:gd name="connsiteX1" fmla="*/ 1021630 w 1021630"/>
                    <a:gd name="connsiteY1" fmla="*/ 0 h 773307"/>
                    <a:gd name="connsiteX2" fmla="*/ 211230 w 1021630"/>
                    <a:gd name="connsiteY2" fmla="*/ 680803 h 773307"/>
                    <a:gd name="connsiteX3" fmla="*/ 0 w 1021630"/>
                    <a:gd name="connsiteY3" fmla="*/ 773307 h 773307"/>
                    <a:gd name="connsiteX4" fmla="*/ 769745 w 1021630"/>
                    <a:gd name="connsiteY4" fmla="*/ 597 h 773307"/>
                    <a:gd name="connsiteX0" fmla="*/ 769745 w 1021630"/>
                    <a:gd name="connsiteY0" fmla="*/ 597 h 776363"/>
                    <a:gd name="connsiteX1" fmla="*/ 1021630 w 1021630"/>
                    <a:gd name="connsiteY1" fmla="*/ 0 h 776363"/>
                    <a:gd name="connsiteX2" fmla="*/ 192117 w 1021630"/>
                    <a:gd name="connsiteY2" fmla="*/ 776363 h 776363"/>
                    <a:gd name="connsiteX3" fmla="*/ 0 w 1021630"/>
                    <a:gd name="connsiteY3" fmla="*/ 773307 h 776363"/>
                    <a:gd name="connsiteX4" fmla="*/ 769745 w 1021630"/>
                    <a:gd name="connsiteY4" fmla="*/ 597 h 776363"/>
                    <a:gd name="connsiteX0" fmla="*/ 769745 w 1021630"/>
                    <a:gd name="connsiteY0" fmla="*/ 597 h 781142"/>
                    <a:gd name="connsiteX1" fmla="*/ 1021630 w 1021630"/>
                    <a:gd name="connsiteY1" fmla="*/ 0 h 781142"/>
                    <a:gd name="connsiteX2" fmla="*/ 201673 w 1021630"/>
                    <a:gd name="connsiteY2" fmla="*/ 781142 h 781142"/>
                    <a:gd name="connsiteX3" fmla="*/ 0 w 1021630"/>
                    <a:gd name="connsiteY3" fmla="*/ 773307 h 781142"/>
                    <a:gd name="connsiteX4" fmla="*/ 769745 w 1021630"/>
                    <a:gd name="connsiteY4" fmla="*/ 597 h 781142"/>
                    <a:gd name="connsiteX0" fmla="*/ 798413 w 1050298"/>
                    <a:gd name="connsiteY0" fmla="*/ 597 h 787641"/>
                    <a:gd name="connsiteX1" fmla="*/ 1050298 w 1050298"/>
                    <a:gd name="connsiteY1" fmla="*/ 0 h 787641"/>
                    <a:gd name="connsiteX2" fmla="*/ 230341 w 1050298"/>
                    <a:gd name="connsiteY2" fmla="*/ 781142 h 787641"/>
                    <a:gd name="connsiteX3" fmla="*/ 0 w 1050298"/>
                    <a:gd name="connsiteY3" fmla="*/ 787641 h 787641"/>
                    <a:gd name="connsiteX4" fmla="*/ 798413 w 105029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30341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026408"/>
                    <a:gd name="connsiteY0" fmla="*/ 597 h 787641"/>
                    <a:gd name="connsiteX1" fmla="*/ 1026408 w 1026408"/>
                    <a:gd name="connsiteY1" fmla="*/ 0 h 787641"/>
                    <a:gd name="connsiteX2" fmla="*/ 246490 w 1026408"/>
                    <a:gd name="connsiteY2" fmla="*/ 781142 h 787641"/>
                    <a:gd name="connsiteX3" fmla="*/ 0 w 1026408"/>
                    <a:gd name="connsiteY3" fmla="*/ 787641 h 787641"/>
                    <a:gd name="connsiteX4" fmla="*/ 798413 w 1026408"/>
                    <a:gd name="connsiteY4" fmla="*/ 597 h 787641"/>
                    <a:gd name="connsiteX0" fmla="*/ 798413 w 1361487"/>
                    <a:gd name="connsiteY0" fmla="*/ -1 h 787043"/>
                    <a:gd name="connsiteX1" fmla="*/ 1361487 w 1361487"/>
                    <a:gd name="connsiteY1" fmla="*/ 3439 h 787043"/>
                    <a:gd name="connsiteX2" fmla="*/ 246490 w 1361487"/>
                    <a:gd name="connsiteY2" fmla="*/ 780544 h 787043"/>
                    <a:gd name="connsiteX3" fmla="*/ 0 w 1361487"/>
                    <a:gd name="connsiteY3" fmla="*/ 787043 h 787043"/>
                    <a:gd name="connsiteX4" fmla="*/ 798413 w 1361487"/>
                    <a:gd name="connsiteY4" fmla="*/ -1 h 787043"/>
                    <a:gd name="connsiteX0" fmla="*/ 798413 w 1361487"/>
                    <a:gd name="connsiteY0" fmla="*/ 1 h 787045"/>
                    <a:gd name="connsiteX1" fmla="*/ 1361487 w 1361487"/>
                    <a:gd name="connsiteY1" fmla="*/ 3441 h 787045"/>
                    <a:gd name="connsiteX2" fmla="*/ 823791 w 1361487"/>
                    <a:gd name="connsiteY2" fmla="*/ 538320 h 787045"/>
                    <a:gd name="connsiteX3" fmla="*/ 0 w 1361487"/>
                    <a:gd name="connsiteY3" fmla="*/ 787045 h 787045"/>
                    <a:gd name="connsiteX4" fmla="*/ 798413 w 1361487"/>
                    <a:gd name="connsiteY4" fmla="*/ 1 h 787045"/>
                    <a:gd name="connsiteX0" fmla="*/ 108071 w 671145"/>
                    <a:gd name="connsiteY0" fmla="*/ -1 h 538318"/>
                    <a:gd name="connsiteX1" fmla="*/ 671145 w 671145"/>
                    <a:gd name="connsiteY1" fmla="*/ 3439 h 538318"/>
                    <a:gd name="connsiteX2" fmla="*/ 133449 w 671145"/>
                    <a:gd name="connsiteY2" fmla="*/ 538318 h 538318"/>
                    <a:gd name="connsiteX3" fmla="*/ 0 w 671145"/>
                    <a:gd name="connsiteY3" fmla="*/ 355075 h 538318"/>
                    <a:gd name="connsiteX4" fmla="*/ 108071 w 671145"/>
                    <a:gd name="connsiteY4" fmla="*/ -1 h 538318"/>
                    <a:gd name="connsiteX0" fmla="*/ 527928 w 1091002"/>
                    <a:gd name="connsiteY0" fmla="*/ 1 h 538320"/>
                    <a:gd name="connsiteX1" fmla="*/ 1091002 w 1091002"/>
                    <a:gd name="connsiteY1" fmla="*/ 3441 h 538320"/>
                    <a:gd name="connsiteX2" fmla="*/ 553306 w 1091002"/>
                    <a:gd name="connsiteY2" fmla="*/ 538320 h 538320"/>
                    <a:gd name="connsiteX3" fmla="*/ 0 w 1091002"/>
                    <a:gd name="connsiteY3" fmla="*/ 536745 h 538320"/>
                    <a:gd name="connsiteX4" fmla="*/ 527928 w 1091002"/>
                    <a:gd name="connsiteY4" fmla="*/ 1 h 538320"/>
                    <a:gd name="connsiteX0" fmla="*/ 527928 w 1091002"/>
                    <a:gd name="connsiteY0" fmla="*/ -1 h 536743"/>
                    <a:gd name="connsiteX1" fmla="*/ 1091002 w 1091002"/>
                    <a:gd name="connsiteY1" fmla="*/ 3439 h 536743"/>
                    <a:gd name="connsiteX2" fmla="*/ 572967 w 1091002"/>
                    <a:gd name="connsiteY2" fmla="*/ 522590 h 536743"/>
                    <a:gd name="connsiteX3" fmla="*/ 0 w 1091002"/>
                    <a:gd name="connsiteY3" fmla="*/ 536743 h 536743"/>
                    <a:gd name="connsiteX4" fmla="*/ 527928 w 1091002"/>
                    <a:gd name="connsiteY4" fmla="*/ -1 h 536743"/>
                    <a:gd name="connsiteX0" fmla="*/ 508269 w 1071343"/>
                    <a:gd name="connsiteY0" fmla="*/ 1 h 522592"/>
                    <a:gd name="connsiteX1" fmla="*/ 1071343 w 1071343"/>
                    <a:gd name="connsiteY1" fmla="*/ 3441 h 522592"/>
                    <a:gd name="connsiteX2" fmla="*/ 553308 w 1071343"/>
                    <a:gd name="connsiteY2" fmla="*/ 522592 h 522592"/>
                    <a:gd name="connsiteX3" fmla="*/ 0 w 1071343"/>
                    <a:gd name="connsiteY3" fmla="*/ 521017 h 522592"/>
                    <a:gd name="connsiteX4" fmla="*/ 508269 w 1071343"/>
                    <a:gd name="connsiteY4" fmla="*/ 1 h 522592"/>
                    <a:gd name="connsiteX0" fmla="*/ 535794 w 1071343"/>
                    <a:gd name="connsiteY0" fmla="*/ 0 h 522590"/>
                    <a:gd name="connsiteX1" fmla="*/ 1071343 w 1071343"/>
                    <a:gd name="connsiteY1" fmla="*/ 3439 h 522590"/>
                    <a:gd name="connsiteX2" fmla="*/ 553308 w 1071343"/>
                    <a:gd name="connsiteY2" fmla="*/ 522590 h 522590"/>
                    <a:gd name="connsiteX3" fmla="*/ 0 w 1071343"/>
                    <a:gd name="connsiteY3" fmla="*/ 521015 h 522590"/>
                    <a:gd name="connsiteX4" fmla="*/ 535794 w 1071343"/>
                    <a:gd name="connsiteY4" fmla="*/ 0 h 522590"/>
                    <a:gd name="connsiteX0" fmla="*/ 496475 w 1032024"/>
                    <a:gd name="connsiteY0" fmla="*/ 0 h 522590"/>
                    <a:gd name="connsiteX1" fmla="*/ 1032024 w 1032024"/>
                    <a:gd name="connsiteY1" fmla="*/ 3439 h 522590"/>
                    <a:gd name="connsiteX2" fmla="*/ 513989 w 1032024"/>
                    <a:gd name="connsiteY2" fmla="*/ 522590 h 522590"/>
                    <a:gd name="connsiteX3" fmla="*/ 0 w 1032024"/>
                    <a:gd name="connsiteY3" fmla="*/ 521015 h 522590"/>
                    <a:gd name="connsiteX4" fmla="*/ 496475 w 1032024"/>
                    <a:gd name="connsiteY4" fmla="*/ 0 h 522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024" h="522590">
                      <a:moveTo>
                        <a:pt x="496475" y="0"/>
                      </a:moveTo>
                      <a:lnTo>
                        <a:pt x="1032024" y="3439"/>
                      </a:lnTo>
                      <a:lnTo>
                        <a:pt x="513989" y="522590"/>
                      </a:lnTo>
                      <a:lnTo>
                        <a:pt x="0" y="521015"/>
                      </a:lnTo>
                      <a:lnTo>
                        <a:pt x="496475" y="0"/>
                      </a:lnTo>
                      <a:close/>
                    </a:path>
                  </a:pathLst>
                </a:custGeom>
                <a:solidFill>
                  <a:srgbClr val="2285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>
                <a:off x="214859" y="3028850"/>
                <a:ext cx="1626126" cy="332052"/>
                <a:chOff x="238155" y="3028850"/>
                <a:chExt cx="1626126" cy="332052"/>
              </a:xfrm>
            </p:grpSpPr>
            <p:pic>
              <p:nvPicPr>
                <p:cNvPr id="83" name="Рисунок 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944" r="29066" b="45563"/>
                <a:stretch/>
              </p:blipFill>
              <p:spPr>
                <a:xfrm>
                  <a:off x="238155" y="3028850"/>
                  <a:ext cx="193220" cy="332052"/>
                </a:xfrm>
                <a:prstGeom prst="rect">
                  <a:avLst/>
                </a:prstGeom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>
                  <a:off x="441731" y="3037497"/>
                  <a:ext cx="14225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Кубанский ГАУ</a:t>
                  </a:r>
                </a:p>
              </p:txBody>
            </p: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1"/>
              <p:cNvSpPr/>
              <p:nvPr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2A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EAFD0C5-B428-4D7F-AAA7-DA1E2DED644E}"/>
              </a:ext>
            </a:extLst>
          </p:cNvPr>
          <p:cNvSpPr txBox="1"/>
          <p:nvPr/>
        </p:nvSpPr>
        <p:spPr>
          <a:xfrm>
            <a:off x="340377" y="4921406"/>
            <a:ext cx="1452565" cy="209286"/>
          </a:xfrm>
          <a:prstGeom prst="rect">
            <a:avLst/>
          </a:prstGeom>
        </p:spPr>
        <p:txBody>
          <a:bodyPr rot="0" spcFirstLastPara="0" vertOverflow="overflow" horzOverflow="overflow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https://kubsau.ru</a:t>
            </a:r>
            <a:endParaRPr lang="ru-RU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365" y="-116992"/>
            <a:ext cx="851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ru-RU" sz="2800" dirty="0" smtClean="0">
                <a:solidFill>
                  <a:srgbClr val="22853B"/>
                </a:solidFill>
                <a:cs typeface="Arial" panose="020B0604020202020204" pitchFamily="34" charset="0"/>
              </a:rPr>
              <a:t>Аудитории факультета механизации</a:t>
            </a:r>
            <a:endParaRPr lang="ru-RU" sz="2800" kern="0" dirty="0">
              <a:solidFill>
                <a:srgbClr val="2285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13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2" y="387237"/>
            <a:ext cx="4114015" cy="2742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9" y="2378067"/>
            <a:ext cx="4107648" cy="273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20" y="2332393"/>
            <a:ext cx="3883520" cy="25890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>
          <a:xfrm>
            <a:off x="4411318" y="361407"/>
            <a:ext cx="4605789" cy="28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14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42800" y="0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sp>
        <p:nvSpPr>
          <p:cNvPr id="12" name="Заголовок 46"/>
          <p:cNvSpPr txBox="1">
            <a:spLocks/>
          </p:cNvSpPr>
          <p:nvPr/>
        </p:nvSpPr>
        <p:spPr>
          <a:xfrm>
            <a:off x="460374" y="4656096"/>
            <a:ext cx="7858125" cy="6715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 smtClean="0">
                <a:solidFill>
                  <a:srgbClr val="008000"/>
                </a:solidFill>
                <a:ea typeface="微软雅黑" pitchFamily="34" charset="-122"/>
              </a:rPr>
              <a:t>Учебные пособия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30" y="579800"/>
            <a:ext cx="3468372" cy="2312249"/>
          </a:xfrm>
          <a:prstGeom prst="rect">
            <a:avLst/>
          </a:prstGeom>
        </p:spPr>
      </p:pic>
      <p:pic>
        <p:nvPicPr>
          <p:cNvPr id="6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664" y="723901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0" y="579800"/>
            <a:ext cx="3388643" cy="2541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48" y="2432794"/>
            <a:ext cx="3151488" cy="23636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/>
          <a:stretch/>
        </p:blipFill>
        <p:spPr>
          <a:xfrm>
            <a:off x="5607071" y="2778180"/>
            <a:ext cx="2118511" cy="20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cs typeface="Arial"/>
              </a:rPr>
              <a:t>1</a:t>
            </a:r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42800" y="0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pic>
        <p:nvPicPr>
          <p:cNvPr id="7" name="Picture 2" descr="D:\МОИ ДОКУМЕНТЫ\ДЕКАНАТ\УМО\2014 Белгород\2014.05.16 Учхоз КРАСНОДАРСКОЕ - выездное заседание кафедр МЖиБЖД и ПРИМА\DSC_00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 bwMode="auto">
          <a:xfrm>
            <a:off x="6149522" y="2148405"/>
            <a:ext cx="2572935" cy="15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МОИ ДОКУМЕНТЫ\ДЕКАНАТ\УМО\2014 Белгород\2014.05.16 Учхоз КРАСНОДАРСКОЕ - выездное заседание кафедр МЖиБЖД и ПРИМА\DSC_004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/>
        </p:blipFill>
        <p:spPr bwMode="auto">
          <a:xfrm>
            <a:off x="6218263" y="3768213"/>
            <a:ext cx="2182812" cy="13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МОИ ДОКУМЕНТЫ\ДЕКАНАТ\УМО\2014 Белгород\2014.05.16 Учхоз КРАСНОДАРСКОЕ - выездное заседание кафедр МЖиБЖД и ПРИМА\DSC_00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7"/>
          <a:stretch/>
        </p:blipFill>
        <p:spPr bwMode="auto">
          <a:xfrm>
            <a:off x="307975" y="3806794"/>
            <a:ext cx="2701264" cy="127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:\МОИ ДОКУМЕНТЫ\ДЕКАНАТ\УМО\2014 Белгород\2014.05.16 Учхоз КРАСНОДАРСКОЕ - выездное заседание кафедр МЖиБЖД и ПРИМА\DSC_0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 bwMode="auto">
          <a:xfrm>
            <a:off x="214051" y="2243465"/>
            <a:ext cx="2519624" cy="15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:\МОИ ДОКУМЕНТЫ\ДЕКАНАТ\УМО\2014 Белгород\2014.05.16 Учхоз КРАСНОДАРСКОЕ - выездное заседание кафедр МЖиБЖД и ПРИМА\DSC_00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 bwMode="auto">
          <a:xfrm>
            <a:off x="6110849" y="667163"/>
            <a:ext cx="2390214" cy="144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МОИ ДОКУМЕНТЫ\ДЕКАНАТ\УМО\2014 Белгород\2014.05.16 Учхоз КРАСНОДАРСКОЕ - выездное заседание кафедр МЖиБЖД и ПРИМА\DSC_008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6"/>
          <a:stretch/>
        </p:blipFill>
        <p:spPr bwMode="auto">
          <a:xfrm>
            <a:off x="2430464" y="576304"/>
            <a:ext cx="3419746" cy="236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МОИ ДОКУМЕНТЫ\ДЕКАНАТ\УМО\2014 Белгород\2014.05.16 Учхоз КРАСНОДАРСКОЕ - выездное заседание кафедр МЖиБЖД и ПРИМА\DSC_010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 bwMode="auto">
          <a:xfrm>
            <a:off x="155575" y="647744"/>
            <a:ext cx="2578100" cy="15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D:\МОИ ДОКУМЕНТЫ\ДЕКАНАТ\УМО\2014 Белгород\2014.05.16 Учхоз КРАСНОДАРСКОЕ - выездное заседание кафедр МЖиБЖД и ПРИМА\DSC_004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6"/>
          <a:stretch/>
        </p:blipFill>
        <p:spPr bwMode="auto">
          <a:xfrm>
            <a:off x="3032987" y="3224736"/>
            <a:ext cx="2885964" cy="17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46"/>
          <p:cNvSpPr txBox="1">
            <a:spLocks/>
          </p:cNvSpPr>
          <p:nvPr/>
        </p:nvSpPr>
        <p:spPr>
          <a:xfrm>
            <a:off x="307975" y="111361"/>
            <a:ext cx="8040688" cy="6715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 smtClean="0">
                <a:solidFill>
                  <a:srgbClr val="008000"/>
                </a:solidFill>
                <a:ea typeface="微软雅黑" pitchFamily="34" charset="-122"/>
              </a:rPr>
              <a:t>Выездное занятие в учебно-опытном хозяйстве</a:t>
            </a:r>
          </a:p>
        </p:txBody>
      </p:sp>
      <p:pic>
        <p:nvPicPr>
          <p:cNvPr id="6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4164" y="396875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7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gpht.com/p/AF1QipOTBTEt-EPffIHftWpKh1cMZdYJgn8l4YsokmLg=s1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13" y="695217"/>
            <a:ext cx="6672424" cy="44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39"/>
            <a:ext cx="9157638" cy="5151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b="72407"/>
          <a:stretch/>
        </p:blipFill>
        <p:spPr>
          <a:xfrm rot="10800000">
            <a:off x="0" y="4212614"/>
            <a:ext cx="1218272" cy="930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1124132"/>
            <a:ext cx="72742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3200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Декан</a:t>
            </a:r>
            <a:r>
              <a:rPr lang="en-US" altLang="ru-RU" sz="3200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sz="3200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факультета механизации</a:t>
            </a:r>
            <a:endParaRPr lang="ru-RU" altLang="ru-RU" sz="3200" spc="50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3200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ТИТУЧЕНКО</a:t>
            </a:r>
            <a:endParaRPr lang="ru-RU" altLang="ru-RU" sz="3200" spc="50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3200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Алексей Анатольевич</a:t>
            </a:r>
            <a:endParaRPr lang="ru-RU" altLang="ru-RU" sz="3200" spc="50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b="1" spc="50" dirty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+</a:t>
            </a:r>
            <a:r>
              <a:rPr lang="ru-RU" altLang="ru-RU" sz="2000" b="1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7-861-221-58-39</a:t>
            </a:r>
          </a:p>
          <a:p>
            <a:pPr algn="ctr">
              <a:defRPr/>
            </a:pPr>
            <a:r>
              <a:rPr lang="ru-RU" altLang="ru-RU" sz="2000" b="1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+7-918-45-00-375</a:t>
            </a:r>
            <a:endParaRPr lang="ru-RU" altLang="ru-RU" sz="2000" b="1" spc="50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ru-RU" sz="2000" b="1" spc="50" dirty="0" err="1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tituchenko.a</a:t>
            </a:r>
            <a:r>
              <a:rPr lang="ru-RU" altLang="ru-RU" sz="2000" b="1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@</a:t>
            </a:r>
            <a:r>
              <a:rPr lang="en-US" altLang="ru-RU" sz="2000" b="1" spc="50" dirty="0" smtClean="0">
                <a:solidFill>
                  <a:srgbClr val="006600"/>
                </a:solidFill>
                <a:latin typeface="+mj-lt"/>
                <a:cs typeface="Arial" panose="020B0604020202020204" pitchFamily="34" charset="0"/>
              </a:rPr>
              <a:t>edu.kubsau.ru</a:t>
            </a:r>
            <a:endParaRPr lang="ru-RU" altLang="ru-RU" sz="2000" b="1" spc="50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61284" y="933591"/>
            <a:ext cx="3994485" cy="196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«Ресурсы инженерных кадров советского периода исчерпаны, необходимо готовить новых специалистов, для чего есть все возможности»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– заявил президент РФ Владимир Путин.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22456" r="22580"/>
          <a:stretch/>
        </p:blipFill>
        <p:spPr>
          <a:xfrm>
            <a:off x="0" y="673769"/>
            <a:ext cx="5061284" cy="39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3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89003" y="-4408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sp>
        <p:nvSpPr>
          <p:cNvPr id="12" name="Заголовок 46"/>
          <p:cNvSpPr txBox="1">
            <a:spLocks/>
          </p:cNvSpPr>
          <p:nvPr/>
        </p:nvSpPr>
        <p:spPr>
          <a:xfrm>
            <a:off x="898357" y="105530"/>
            <a:ext cx="7961015" cy="129160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>
                <a:solidFill>
                  <a:srgbClr val="008000"/>
                </a:solidFill>
                <a:ea typeface="微软雅黑" pitchFamily="34" charset="-122"/>
              </a:rPr>
              <a:t>Планируемый объем квоты приема на целевое обучение </a:t>
            </a:r>
            <a:endParaRPr lang="en-US" altLang="ru-RU" sz="2000" b="1" dirty="0" smtClean="0">
              <a:solidFill>
                <a:srgbClr val="008000"/>
              </a:solidFill>
              <a:ea typeface="微软雅黑" pitchFamily="34" charset="-122"/>
            </a:endParaRPr>
          </a:p>
          <a:p>
            <a:pPr algn="ctr"/>
            <a:r>
              <a:rPr lang="ru-RU" altLang="ru-RU" sz="2000" b="1" dirty="0" smtClean="0">
                <a:solidFill>
                  <a:srgbClr val="008000"/>
                </a:solidFill>
                <a:ea typeface="微软雅黑" pitchFamily="34" charset="-122"/>
              </a:rPr>
              <a:t>по </a:t>
            </a:r>
            <a:r>
              <a:rPr lang="ru-RU" altLang="ru-RU" sz="2000" b="1" dirty="0">
                <a:solidFill>
                  <a:srgbClr val="008000"/>
                </a:solidFill>
                <a:ea typeface="微软雅黑" pitchFamily="34" charset="-122"/>
              </a:rPr>
              <a:t>инженерным направлениям и специальностям </a:t>
            </a:r>
            <a:endParaRPr lang="en-US" altLang="ru-RU" sz="2000" b="1" dirty="0" smtClean="0">
              <a:solidFill>
                <a:srgbClr val="008000"/>
              </a:solidFill>
              <a:ea typeface="微软雅黑" pitchFamily="34" charset="-122"/>
            </a:endParaRPr>
          </a:p>
          <a:p>
            <a:pPr algn="ctr"/>
            <a:r>
              <a:rPr lang="ru-RU" altLang="ru-RU" sz="2000" b="1" dirty="0" smtClean="0">
                <a:solidFill>
                  <a:srgbClr val="008000"/>
                </a:solidFill>
                <a:ea typeface="微软雅黑" pitchFamily="34" charset="-122"/>
              </a:rPr>
              <a:t>в </a:t>
            </a:r>
            <a:r>
              <a:rPr lang="ru-RU" altLang="ru-RU" sz="2000" b="1" dirty="0">
                <a:solidFill>
                  <a:srgbClr val="008000"/>
                </a:solidFill>
                <a:ea typeface="微软雅黑" pitchFamily="34" charset="-122"/>
              </a:rPr>
              <a:t>ФГБОУ ВО Кубанский ГАУ </a:t>
            </a:r>
          </a:p>
        </p:txBody>
      </p:sp>
      <p:pic>
        <p:nvPicPr>
          <p:cNvPr id="6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0978" y="105530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39896"/>
              </p:ext>
            </p:extLst>
          </p:nvPr>
        </p:nvGraphicFramePr>
        <p:xfrm>
          <a:off x="107894" y="1115419"/>
          <a:ext cx="8963359" cy="377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03"/>
                <a:gridCol w="5716806"/>
                <a:gridCol w="1145021"/>
                <a:gridCol w="879508"/>
                <a:gridCol w="876821"/>
              </a:tblGrid>
              <a:tr h="772127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30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№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algn="l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п/п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Специальность /направление </a:t>
                      </a:r>
                      <a:endParaRPr lang="en-US" sz="1300" kern="1700" spc="40" baseline="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smtClean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направленность образовательной программы)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30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Уровень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образования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Очная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форма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обучения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Заочная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форма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обучения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07810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08.03.01 Строительство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0" baseline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04544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2.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09.03.02 Информационные системы и технологии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0" baseline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04544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3.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09.03.03 Прикладная информатика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04544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4.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13.03.02 Электроэнергетика и электротехника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0" baseline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04544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5.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20.03.02 </a:t>
                      </a:r>
                      <a:r>
                        <a:rPr lang="ru-RU" sz="1300" kern="1700" spc="40" baseline="0" dirty="0" err="1">
                          <a:effectLst/>
                          <a:latin typeface="Arial" panose="020B0604020202020204" pitchFamily="34" charset="0"/>
                        </a:rPr>
                        <a:t>Природообустройство</a:t>
                      </a: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 и водопользование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err="1"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04544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б.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21.03.02 Землеустройство и кадастры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err="1"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08288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7.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35.03.06 </a:t>
                      </a:r>
                      <a:r>
                        <a:rPr lang="ru-RU" sz="1300" kern="1700" spc="40" baseline="0" dirty="0" err="1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Агроинженерия</a:t>
                      </a: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300" kern="1700" spc="40" baseline="0" dirty="0" smtClean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smtClean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Технические системы в агробизнесе)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err="1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ru-RU" sz="1300" kern="1700" spc="30" baseline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300" kern="1700" spc="30" baseline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567176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8.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35.03.06 </a:t>
                      </a:r>
                      <a:r>
                        <a:rPr lang="ru-RU" sz="1300" kern="1700" spc="40" baseline="0" dirty="0" err="1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Агроинженерия</a:t>
                      </a: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300" kern="1700" spc="40" baseline="0" dirty="0" smtClean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76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smtClean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Электрооборудование и </a:t>
                      </a:r>
                      <a:r>
                        <a:rPr lang="ru-RU" sz="1300" kern="1700" spc="40" baseline="0" dirty="0" err="1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электротехнологии</a:t>
                      </a: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err="1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Бакалавриат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00939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>
                          <a:effectLst/>
                          <a:latin typeface="Arial" panose="020B0604020202020204" pitchFamily="34" charset="0"/>
                        </a:rPr>
                        <a:t>9.</a:t>
                      </a:r>
                      <a:endParaRPr lang="ru-RU" sz="1300" kern="1700" spc="3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08.05.01 Строительство уникальных зданий и сооружений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err="1">
                          <a:effectLst/>
                          <a:latin typeface="Arial" panose="020B0604020202020204" pitchFamily="34" charset="0"/>
                        </a:rPr>
                        <a:t>Специалитет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300" kern="1700" spc="3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00939">
                <a:tc>
                  <a:txBody>
                    <a:bodyPr/>
                    <a:lstStyle/>
                    <a:p>
                      <a:pPr marL="762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23.05.01 Наземные транспортно-технологические средства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 err="1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Специалитет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300" kern="1700" spc="40" baseline="0" dirty="0">
                          <a:solidFill>
                            <a:srgbClr val="269643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300" kern="1700" spc="30" baseline="0" dirty="0">
                        <a:solidFill>
                          <a:srgbClr val="26964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4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35247" y="435520"/>
            <a:ext cx="820896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dirty="0">
                <a:solidFill>
                  <a:srgbClr val="287828"/>
                </a:solidFill>
              </a:rPr>
              <a:t>ОБРАЗОВАТЕЛЬНЫЕ ПРОГРАММЫ,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b="1" dirty="0">
                <a:solidFill>
                  <a:srgbClr val="287828"/>
                </a:solidFill>
              </a:rPr>
              <a:t>РЕАЛИЗУЕМЫЕ НА ФАКУЛЬТЕТЕ МЕХАНИЗАЦИИ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42800" y="0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30810" y="1084997"/>
            <a:ext cx="8495731" cy="3841906"/>
            <a:chOff x="219367" y="0"/>
            <a:chExt cx="6926673" cy="471031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19367" y="0"/>
              <a:ext cx="6926673" cy="4710310"/>
            </a:xfrm>
            <a:prstGeom prst="roundRect">
              <a:avLst/>
            </a:prstGeom>
            <a:solidFill>
              <a:srgbClr val="61AA2A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49305" y="383852"/>
              <a:ext cx="6466797" cy="425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ru-RU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23.05.01 «НАЗЕМНЫЕ ТРАНСПОРТНО-ТЕХНОЛОГИЧЕСКИЕ СРЕДСТВА»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ru-RU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Специализация: Технические средства АПК</a:t>
              </a:r>
              <a:br>
                <a:rPr lang="ru-RU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1800" b="1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специалитет</a:t>
              </a:r>
              <a:endParaRPr lang="ru-RU" sz="18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endPara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spcBef>
                  <a:spcPct val="0"/>
                </a:spcBef>
              </a:pP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35.03.06 АГРОИНЖЕНЕРИЯ </a:t>
              </a:r>
              <a:b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Профиль «Технические системы в агробизнесе»:</a:t>
              </a:r>
              <a:b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1800" b="1" kern="12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бакалавриат</a:t>
              </a: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35.04.06 АГРОИНЖЕНЕРИЯ</a:t>
              </a:r>
              <a:b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Профиль «Технологии и средства механизации сельского хозяйства»</a:t>
              </a:r>
              <a:b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8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1800" b="1" kern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магистратура</a:t>
              </a:r>
              <a:endParaRPr lang="ru-RU" sz="1800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7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42800" y="0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5575" y="106096"/>
            <a:ext cx="7942148" cy="1426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287828"/>
                </a:solidFill>
              </a:rPr>
              <a:t>ПЛАН </a:t>
            </a:r>
            <a:r>
              <a:rPr lang="ru-RU" altLang="ru-RU" sz="2000" b="1" dirty="0" smtClean="0">
                <a:solidFill>
                  <a:srgbClr val="287828"/>
                </a:solidFill>
              </a:rPr>
              <a:t>НАБОРА</a:t>
            </a:r>
            <a:endParaRPr lang="ru-RU" altLang="ru-RU" sz="2000" b="1" dirty="0">
              <a:solidFill>
                <a:srgbClr val="287828"/>
              </a:solidFill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287828"/>
                </a:solidFill>
              </a:rPr>
              <a:t>на 2</a:t>
            </a:r>
            <a:r>
              <a:rPr lang="ru-RU" sz="2000" b="1" dirty="0">
                <a:solidFill>
                  <a:srgbClr val="287828"/>
                </a:solidFill>
              </a:rPr>
              <a:t>3.05.01 НАЗЕМНЫЕ </a:t>
            </a:r>
            <a:r>
              <a:rPr lang="ru-RU" sz="2000" b="1" dirty="0" smtClean="0">
                <a:solidFill>
                  <a:srgbClr val="287828"/>
                </a:solidFill>
              </a:rPr>
              <a:t>ТРАНСПОРТНО-ТЕХНОЛОГИЧЕСКИЕ </a:t>
            </a:r>
            <a:r>
              <a:rPr lang="ru-RU" sz="2000" b="1" dirty="0">
                <a:solidFill>
                  <a:srgbClr val="287828"/>
                </a:solidFill>
              </a:rPr>
              <a:t>СРЕДСТВА</a:t>
            </a:r>
            <a:endParaRPr lang="en-US" sz="2000" b="1" dirty="0">
              <a:solidFill>
                <a:srgbClr val="287828"/>
              </a:solidFill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err="1" smtClean="0">
                <a:solidFill>
                  <a:srgbClr val="287828"/>
                </a:solidFill>
              </a:rPr>
              <a:t>специалитет</a:t>
            </a:r>
            <a:endParaRPr lang="ru-RU" altLang="ru-RU" sz="3200" b="1" dirty="0">
              <a:solidFill>
                <a:srgbClr val="287828"/>
              </a:solidFill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257766"/>
              </p:ext>
            </p:extLst>
          </p:nvPr>
        </p:nvGraphicFramePr>
        <p:xfrm>
          <a:off x="4261899" y="1653871"/>
          <a:ext cx="4754880" cy="324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664" y="723901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8865014"/>
              </p:ext>
            </p:extLst>
          </p:nvPr>
        </p:nvGraphicFramePr>
        <p:xfrm>
          <a:off x="95416" y="245552"/>
          <a:ext cx="4579951" cy="489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657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6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42800" y="0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68602" y="307074"/>
            <a:ext cx="6972300" cy="1303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rgbClr val="287828"/>
                </a:solidFill>
              </a:rPr>
              <a:t>ПЛАН НАБОРА</a:t>
            </a:r>
            <a:br>
              <a:rPr lang="ru-RU" altLang="ru-RU" sz="2000" b="1" dirty="0">
                <a:solidFill>
                  <a:srgbClr val="287828"/>
                </a:solidFill>
              </a:rPr>
            </a:br>
            <a:r>
              <a:rPr lang="ru-RU" altLang="ru-RU" sz="2000" b="1" dirty="0" smtClean="0">
                <a:solidFill>
                  <a:srgbClr val="287828"/>
                </a:solidFill>
              </a:rPr>
              <a:t>на </a:t>
            </a:r>
            <a:r>
              <a:rPr lang="ru-RU" sz="2000" b="1" dirty="0">
                <a:solidFill>
                  <a:srgbClr val="287828"/>
                </a:solidFill>
              </a:rPr>
              <a:t>35.03.06 АГРОИНЖЕНЕРИЯ </a:t>
            </a:r>
            <a:br>
              <a:rPr lang="ru-RU" sz="2000" b="1" dirty="0">
                <a:solidFill>
                  <a:srgbClr val="287828"/>
                </a:solidFill>
              </a:rPr>
            </a:br>
            <a:r>
              <a:rPr lang="ru-RU" sz="2000" b="1" dirty="0">
                <a:solidFill>
                  <a:srgbClr val="287828"/>
                </a:solidFill>
              </a:rPr>
              <a:t>Профиль «Технические системы в агробизнесе»</a:t>
            </a:r>
            <a:br>
              <a:rPr lang="ru-RU" sz="2000" b="1" dirty="0">
                <a:solidFill>
                  <a:srgbClr val="287828"/>
                </a:solidFill>
              </a:rPr>
            </a:br>
            <a:r>
              <a:rPr lang="ru-RU" sz="2000" b="1" dirty="0">
                <a:solidFill>
                  <a:srgbClr val="287828"/>
                </a:solidFill>
              </a:rPr>
              <a:t> </a:t>
            </a:r>
            <a:r>
              <a:rPr lang="ru-RU" sz="2000" b="1" dirty="0" err="1" smtClean="0">
                <a:solidFill>
                  <a:srgbClr val="287828"/>
                </a:solidFill>
              </a:rPr>
              <a:t>бакалавриат</a:t>
            </a:r>
            <a:endParaRPr lang="ru-RU" altLang="ru-RU" sz="3200" b="1" dirty="0">
              <a:solidFill>
                <a:srgbClr val="287828"/>
              </a:solidFill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430715"/>
              </p:ext>
            </p:extLst>
          </p:nvPr>
        </p:nvGraphicFramePr>
        <p:xfrm>
          <a:off x="4230094" y="1637969"/>
          <a:ext cx="4770783" cy="3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664" y="723901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26375298"/>
              </p:ext>
            </p:extLst>
          </p:nvPr>
        </p:nvGraphicFramePr>
        <p:xfrm>
          <a:off x="140473" y="477078"/>
          <a:ext cx="4073718" cy="466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657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7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89003" y="-4408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pic>
        <p:nvPicPr>
          <p:cNvPr id="6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0978" y="105530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5575" y="645526"/>
            <a:ext cx="4080926" cy="1426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smtClean="0">
                <a:solidFill>
                  <a:srgbClr val="287828"/>
                </a:solidFill>
              </a:rPr>
              <a:t>2</a:t>
            </a:r>
            <a:r>
              <a:rPr lang="ru-RU" sz="2000" b="1" dirty="0" smtClean="0">
                <a:solidFill>
                  <a:srgbClr val="287828"/>
                </a:solidFill>
              </a:rPr>
              <a:t>3.05.01 </a:t>
            </a:r>
            <a:r>
              <a:rPr lang="ru-RU" sz="2000" b="1" dirty="0">
                <a:solidFill>
                  <a:srgbClr val="287828"/>
                </a:solidFill>
              </a:rPr>
              <a:t>НАЗЕМНЫЕ </a:t>
            </a:r>
            <a:r>
              <a:rPr lang="ru-RU" sz="2000" b="1" dirty="0" smtClean="0">
                <a:solidFill>
                  <a:srgbClr val="287828"/>
                </a:solidFill>
              </a:rPr>
              <a:t>ТРАНСПОРТНО-ТЕХНОЛОГИЧЕСКИЕ </a:t>
            </a:r>
            <a:r>
              <a:rPr lang="ru-RU" sz="2000" b="1" dirty="0">
                <a:solidFill>
                  <a:srgbClr val="287828"/>
                </a:solidFill>
              </a:rPr>
              <a:t>СРЕДСТВА</a:t>
            </a:r>
            <a:endParaRPr lang="en-US" sz="2000" b="1" dirty="0">
              <a:solidFill>
                <a:srgbClr val="287828"/>
              </a:solidFill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287828"/>
                </a:solidFill>
              </a:rPr>
              <a:t>Специализация «Технические </a:t>
            </a:r>
            <a:r>
              <a:rPr lang="ru-RU" sz="2000" b="1" dirty="0">
                <a:solidFill>
                  <a:srgbClr val="287828"/>
                </a:solidFill>
              </a:rPr>
              <a:t>средства </a:t>
            </a:r>
            <a:r>
              <a:rPr lang="ru-RU" sz="2000" b="1" dirty="0" smtClean="0">
                <a:solidFill>
                  <a:srgbClr val="287828"/>
                </a:solidFill>
              </a:rPr>
              <a:t>АПК», </a:t>
            </a:r>
            <a:r>
              <a:rPr lang="ru-RU" sz="2000" b="1" dirty="0" err="1" smtClean="0">
                <a:solidFill>
                  <a:srgbClr val="287828"/>
                </a:solidFill>
              </a:rPr>
              <a:t>специалитет</a:t>
            </a:r>
            <a:endParaRPr lang="ru-RU" altLang="ru-RU" sz="3200" b="1" dirty="0">
              <a:solidFill>
                <a:srgbClr val="287828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8090" y="768356"/>
            <a:ext cx="4233602" cy="1303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287828"/>
                </a:solidFill>
              </a:rPr>
              <a:t>35.03.06 </a:t>
            </a:r>
            <a:r>
              <a:rPr lang="ru-RU" sz="2000" b="1" dirty="0">
                <a:solidFill>
                  <a:srgbClr val="287828"/>
                </a:solidFill>
              </a:rPr>
              <a:t>АГРОИНЖЕНЕРИЯ </a:t>
            </a:r>
            <a:br>
              <a:rPr lang="ru-RU" sz="2000" b="1" dirty="0">
                <a:solidFill>
                  <a:srgbClr val="287828"/>
                </a:solidFill>
              </a:rPr>
            </a:br>
            <a:r>
              <a:rPr lang="ru-RU" sz="2000" b="1" dirty="0">
                <a:solidFill>
                  <a:srgbClr val="287828"/>
                </a:solidFill>
              </a:rPr>
              <a:t>Профиль «Технические системы в агробизнесе»</a:t>
            </a:r>
            <a:br>
              <a:rPr lang="ru-RU" sz="2000" b="1" dirty="0">
                <a:solidFill>
                  <a:srgbClr val="287828"/>
                </a:solidFill>
              </a:rPr>
            </a:br>
            <a:r>
              <a:rPr lang="ru-RU" sz="2000" b="1" dirty="0">
                <a:solidFill>
                  <a:srgbClr val="287828"/>
                </a:solidFill>
              </a:rPr>
              <a:t> </a:t>
            </a:r>
            <a:r>
              <a:rPr lang="ru-RU" sz="2000" b="1" dirty="0" err="1" smtClean="0">
                <a:solidFill>
                  <a:srgbClr val="287828"/>
                </a:solidFill>
              </a:rPr>
              <a:t>бакалавриат</a:t>
            </a:r>
            <a:endParaRPr lang="ru-RU" altLang="ru-RU" sz="3200" b="1" dirty="0">
              <a:solidFill>
                <a:srgbClr val="287828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78312" y="2071717"/>
            <a:ext cx="2385550" cy="1303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4800" b="1" dirty="0" smtClean="0">
                <a:solidFill>
                  <a:srgbClr val="287828"/>
                </a:solidFill>
              </a:rPr>
              <a:t>10 </a:t>
            </a:r>
            <a:r>
              <a:rPr lang="ru-RU" altLang="ru-RU" sz="2800" b="1" dirty="0" smtClean="0">
                <a:solidFill>
                  <a:srgbClr val="287828"/>
                </a:solidFill>
              </a:rPr>
              <a:t>мест</a:t>
            </a:r>
            <a:r>
              <a:rPr lang="ru-RU" altLang="ru-RU" sz="2000" b="1" dirty="0" smtClean="0">
                <a:solidFill>
                  <a:srgbClr val="287828"/>
                </a:solidFill>
              </a:rPr>
              <a:t> </a:t>
            </a:r>
            <a:endParaRPr lang="ru-RU" altLang="ru-RU" sz="3200" b="1" dirty="0">
              <a:solidFill>
                <a:srgbClr val="287828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502116" y="1987294"/>
            <a:ext cx="2385550" cy="1303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4800" b="1" dirty="0" smtClean="0">
                <a:solidFill>
                  <a:srgbClr val="287828"/>
                </a:solidFill>
              </a:rPr>
              <a:t>16 </a:t>
            </a:r>
            <a:r>
              <a:rPr lang="ru-RU" altLang="ru-RU" sz="2800" b="1" dirty="0" smtClean="0">
                <a:solidFill>
                  <a:srgbClr val="287828"/>
                </a:solidFill>
              </a:rPr>
              <a:t>мест</a:t>
            </a:r>
            <a:r>
              <a:rPr lang="ru-RU" altLang="ru-RU" sz="2000" b="1" dirty="0" smtClean="0">
                <a:solidFill>
                  <a:srgbClr val="287828"/>
                </a:solidFill>
              </a:rPr>
              <a:t> </a:t>
            </a:r>
            <a:endParaRPr lang="ru-RU" altLang="ru-RU" sz="3200" b="1" dirty="0">
              <a:solidFill>
                <a:srgbClr val="287828"/>
              </a:solidFill>
            </a:endParaRPr>
          </a:p>
        </p:txBody>
      </p:sp>
      <p:pic>
        <p:nvPicPr>
          <p:cNvPr id="1026" name="Picture 2" descr="На 100 процентов: ООО «НА 100 ПРОЦЕНТОВ» — ПКРЕГИОН компьютерный магазин в  Екатеринбурге недорогой техники каталог и цены с доставко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08" y="2930268"/>
            <a:ext cx="3725763" cy="23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89003" y="-4408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pic>
        <p:nvPicPr>
          <p:cNvPr id="6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0978" y="105530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40411"/>
            <a:ext cx="3246592" cy="4551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3913" y="682981"/>
            <a:ext cx="537420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ea typeface="微软雅黑" pitchFamily="34" charset="-122"/>
              </a:rPr>
              <a:t>В качестве заказчика могут выступать: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1) федеральные государственные органы, органы государственной власти </a:t>
            </a:r>
            <a:r>
              <a:rPr lang="ru-RU" altLang="ru-RU" b="1" dirty="0" smtClean="0">
                <a:solidFill>
                  <a:srgbClr val="008000"/>
                </a:solidFill>
                <a:ea typeface="微软雅黑" pitchFamily="34" charset="-122"/>
              </a:rPr>
              <a:t>субъектов </a:t>
            </a:r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Российской Федерации, органы местного самоуправления;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2) государственные и муниципальные учреждения, унитарные предприятия;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3) государственные корпорации;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4) государственные компании;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5) организации, включенные в сводный реестр организаций </a:t>
            </a:r>
            <a:r>
              <a:rPr lang="ru-RU" altLang="ru-RU" b="1" dirty="0" smtClean="0">
                <a:solidFill>
                  <a:srgbClr val="008000"/>
                </a:solidFill>
                <a:ea typeface="微软雅黑" pitchFamily="34" charset="-122"/>
              </a:rPr>
              <a:t>оборонно-промышленного </a:t>
            </a:r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комплекса;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6) хозяйственные общества, в уставном капитале которых присутствует доля </a:t>
            </a:r>
            <a:r>
              <a:rPr lang="ru-RU" altLang="ru-RU" b="1" dirty="0" smtClean="0">
                <a:solidFill>
                  <a:srgbClr val="008000"/>
                </a:solidFill>
                <a:ea typeface="微软雅黑" pitchFamily="34" charset="-122"/>
              </a:rPr>
              <a:t>Российской </a:t>
            </a:r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Федерации, субъекта Российской Федерации;</a:t>
            </a:r>
          </a:p>
          <a:p>
            <a:pPr algn="ctr"/>
            <a:r>
              <a:rPr lang="ru-RU" altLang="ru-RU" sz="1800" b="1" dirty="0" smtClean="0">
                <a:ea typeface="微软雅黑" pitchFamily="34" charset="-122"/>
              </a:rPr>
              <a:t>В </a:t>
            </a:r>
            <a:r>
              <a:rPr lang="ru-RU" altLang="ru-RU" sz="1800" b="1" dirty="0">
                <a:ea typeface="微软雅黑" pitchFamily="34" charset="-122"/>
              </a:rPr>
              <a:t>качестве работодателя могут выступать: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1) заказчик целевого обучения;</a:t>
            </a:r>
          </a:p>
          <a:p>
            <a:r>
              <a:rPr lang="ru-RU" altLang="ru-RU" b="1" dirty="0">
                <a:solidFill>
                  <a:srgbClr val="008000"/>
                </a:solidFill>
                <a:ea typeface="微软雅黑" pitchFamily="34" charset="-122"/>
              </a:rPr>
              <a:t>2) любое профильное юридическое лицо.</a:t>
            </a:r>
          </a:p>
        </p:txBody>
      </p:sp>
    </p:spTree>
    <p:extLst>
      <p:ext uri="{BB962C8B-B14F-4D97-AF65-F5344CB8AC3E}">
        <p14:creationId xmlns:p14="http://schemas.microsoft.com/office/powerpoint/2010/main" val="2162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261" y="4864895"/>
            <a:ext cx="612862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9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|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ru-RU" sz="1200" baseline="30000" dirty="0" smtClean="0">
                <a:solidFill>
                  <a:schemeClr val="bg1"/>
                </a:solidFill>
                <a:cs typeface="Arial"/>
              </a:rPr>
              <a:t>16</a:t>
            </a:r>
            <a:endParaRPr lang="ru-RU" sz="1200" baseline="30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AutoShape 4" descr="ÐÐ°ÑÑÐ¸Ð½ÐºÐ¸ Ð¿Ð¾ Ð·Ð°Ð¿ÑÐ¾ÑÑ ÐºÐ°ÑÑÐ¸Ð½ÐºÐ° Ð´Ð¾ÐºÑÐ¼ÐµÐ½Ñ Ð´Ð»Ñ Ð¿ÑÐµÐ·ÐµÐ½ÑÐ°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89003" y="-4408"/>
            <a:ext cx="302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15" rIns="0" bIns="0" anchor="ctr"/>
          <a:lstStyle/>
          <a:p>
            <a:pPr algn="ctr" hangingPunct="0">
              <a:lnSpc>
                <a:spcPct val="99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ФАКУЛЬТЕТ МЕХАНИЗАЦИИ</a:t>
            </a:r>
          </a:p>
        </p:txBody>
      </p:sp>
      <p:pic>
        <p:nvPicPr>
          <p:cNvPr id="6" name="Picture 2" descr="D:\МОИ ДОКУМЕНТЫ\ДЕКАНАТ\ЛОГОТИП ФАКУЛЬТЕТА\Логотип и флаг мехфака\МХ-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0978" y="105530"/>
            <a:ext cx="930276" cy="7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82994" y="298251"/>
            <a:ext cx="476091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87828"/>
                </a:solidFill>
              </a:rPr>
              <a:t>Преимущества целевой подготовки: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795019"/>
            <a:ext cx="8803941" cy="401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dirty="0">
                <a:solidFill>
                  <a:srgbClr val="1656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абитуриент</a:t>
            </a:r>
            <a:r>
              <a:rPr lang="ru-RU" sz="1700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поступает на бюджетное место и учится за счет государственных средств, при поступлении обретает место прохождения производственных практик и одновременно трудоустраивается на три года к работодателю на определенную должность;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1700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700" b="1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заказчик</a:t>
            </a:r>
            <a:r>
              <a:rPr lang="ru-RU" sz="1700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оплачивает обучение студента, получает специалиста по месту требования, выступает в роли контролера выполнения условий договора о целевой подготовке.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1700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700" b="1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работодатель:</a:t>
            </a:r>
            <a:r>
              <a:rPr lang="ru-RU" sz="1700" dirty="0">
                <a:solidFill>
                  <a:srgbClr val="1656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решает кадровый вопрос за счет государственных ассигнований; имеет возможность корректировать образовательную траекторию студента путем привлечения его к изучению дополнительных материалов необходимых для работы на той должности на которую после окончания будет принят выпускник, кроме этого по мере обучения заниматься формирования корпоративного духа у студента; получает работника на период прохождения практики и в каникулярное время и т.д.</a:t>
            </a:r>
            <a:endParaRPr lang="ru-RU" sz="1700" dirty="0">
              <a:solidFill>
                <a:srgbClr val="165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14199</TotalTime>
  <Words>604</Words>
  <Application>Microsoft Office PowerPoint</Application>
  <PresentationFormat>Экран (16:9)</PresentationFormat>
  <Paragraphs>169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Смоленцев Виталий Михайлович</dc:creator>
  <cp:lastModifiedBy>Титученко Алексей Анатольевич</cp:lastModifiedBy>
  <cp:revision>1071</cp:revision>
  <cp:lastPrinted>2018-09-25T04:29:18Z</cp:lastPrinted>
  <dcterms:created xsi:type="dcterms:W3CDTF">2012-07-30T23:42:41Z</dcterms:created>
  <dcterms:modified xsi:type="dcterms:W3CDTF">2021-12-09T10:02:10Z</dcterms:modified>
</cp:coreProperties>
</file>