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Проект «НОВЫЕ Крылья»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888277"/>
          </a:xfrm>
        </p:spPr>
        <p:txBody>
          <a:bodyPr/>
          <a:lstStyle/>
          <a:p>
            <a:r>
              <a:rPr lang="ru-RU" dirty="0" smtClean="0"/>
              <a:t>Автор: психолог-</a:t>
            </a:r>
            <a:r>
              <a:rPr lang="ru-RU" dirty="0" err="1" smtClean="0"/>
              <a:t>игропратик</a:t>
            </a:r>
            <a:r>
              <a:rPr lang="ru-RU" dirty="0" smtClean="0"/>
              <a:t> Наталья </a:t>
            </a:r>
            <a:r>
              <a:rPr lang="ru-RU" dirty="0" err="1" smtClean="0"/>
              <a:t>Багриева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99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Игропрактика как способ формирования и развития человеческого капитала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800" dirty="0" smtClean="0"/>
              <a:t>Развитие </a:t>
            </a:r>
            <a:r>
              <a:rPr lang="ru-RU" sz="1800" dirty="0"/>
              <a:t>человеческого капитала происходит через создание комфортных </a:t>
            </a:r>
            <a:r>
              <a:rPr lang="ru-RU" sz="1800" dirty="0" smtClean="0"/>
              <a:t>условий и не секрет, что игровое взаимодействие между людьми как раз способствует большему раскрытию и эффективному развитию потенциала любого человека, будь то ребенок или взрослый.</a:t>
            </a:r>
            <a:r>
              <a:rPr lang="ru-RU" sz="1800" dirty="0"/>
              <a:t> </a:t>
            </a:r>
            <a:r>
              <a:rPr lang="ru-RU" sz="1800" dirty="0" smtClean="0"/>
              <a:t>	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В мире существует множество игр, которые имеют свою специфику и функции. И в данное время набирает обороты целое направление способствующее повышению качества жизни людей, поддержанию их психологического здоровья, а также более эффективному взаимодействию между ними. И это ИГРОПРАКТИКА.</a:t>
            </a:r>
          </a:p>
          <a:p>
            <a:pPr marL="0" indent="0">
              <a:buNone/>
            </a:pPr>
            <a:r>
              <a:rPr lang="ru-RU" sz="1800" dirty="0" smtClean="0"/>
              <a:t>	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6053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682897"/>
          </a:xfrm>
        </p:spPr>
        <p:txBody>
          <a:bodyPr>
            <a:noAutofit/>
          </a:bodyPr>
          <a:lstStyle/>
          <a:p>
            <a:r>
              <a:rPr lang="ru-RU" sz="4000" dirty="0" smtClean="0"/>
              <a:t>Живи играючи!</a:t>
            </a:r>
            <a:endParaRPr lang="ru-RU" sz="40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1" r="34411"/>
          <a:stretch>
            <a:fillRect/>
          </a:stretch>
        </p:blipFill>
        <p:spPr>
          <a:xfrm>
            <a:off x="7977265" y="1041400"/>
            <a:ext cx="3063347" cy="4775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1946366"/>
            <a:ext cx="6241816" cy="3137866"/>
          </a:xfrm>
        </p:spPr>
        <p:txBody>
          <a:bodyPr/>
          <a:lstStyle/>
          <a:p>
            <a:pPr algn="l"/>
            <a:r>
              <a:rPr lang="ru-RU" dirty="0" smtClean="0"/>
              <a:t>Игропрактика – это возможность сделать психологию, </a:t>
            </a:r>
            <a:r>
              <a:rPr lang="ru-RU" dirty="0" err="1" smtClean="0"/>
              <a:t>коучинг</a:t>
            </a:r>
            <a:r>
              <a:rPr lang="ru-RU" dirty="0" smtClean="0"/>
              <a:t>, бизнес-процессы более интересными, доступными и легкими!</a:t>
            </a:r>
          </a:p>
          <a:p>
            <a:pPr algn="l"/>
            <a:r>
              <a:rPr lang="ru-RU" dirty="0"/>
              <a:t>Игра является естественной средой для обучения и развития. И за использованием игр в самопознании, обучении, развитии и управлении персоналом будущее!</a:t>
            </a:r>
          </a:p>
          <a:p>
            <a:pPr algn="l"/>
            <a:r>
              <a:rPr lang="ru-RU" dirty="0" smtClean="0"/>
              <a:t>Игры помогают быстрой адаптации, моделированию нового, коррекции состояний, созданию крепких взаимоотношений.</a:t>
            </a:r>
          </a:p>
          <a:p>
            <a:pPr algn="l"/>
            <a:r>
              <a:rPr lang="ru-RU" dirty="0" smtClean="0"/>
              <a:t>Игра раздвигает границы возможного и способствует приобретению нового опыта в безопасной атмосфере.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71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2229" y="917349"/>
            <a:ext cx="9601200" cy="5588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Способы реализации проекта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901336" y="1763487"/>
            <a:ext cx="3816713" cy="1188720"/>
          </a:xfrm>
        </p:spPr>
        <p:txBody>
          <a:bodyPr/>
          <a:lstStyle/>
          <a:p>
            <a:r>
              <a:rPr lang="ru-RU" dirty="0" smtClean="0"/>
              <a:t>Проведение тематических трансформационных и психологических игр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618513" y="1763487"/>
            <a:ext cx="3816713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Проведение фестивалей трансформационных и бизнес-игр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53" y="3108961"/>
            <a:ext cx="3936276" cy="295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78" y="3108961"/>
            <a:ext cx="3936272" cy="29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22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"/>
          <p:cNvSpPr txBox="1">
            <a:spLocks/>
          </p:cNvSpPr>
          <p:nvPr/>
        </p:nvSpPr>
        <p:spPr>
          <a:xfrm>
            <a:off x="6348550" y="862148"/>
            <a:ext cx="5094514" cy="15152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Создание и организация авторских тематических </a:t>
            </a:r>
            <a:r>
              <a:rPr lang="ru-RU" dirty="0" err="1" smtClean="0"/>
              <a:t>Игротуров</a:t>
            </a:r>
            <a:r>
              <a:rPr lang="ru-RU" dirty="0" smtClean="0"/>
              <a:t> по интересным местам</a:t>
            </a:r>
            <a:endParaRPr lang="ru-RU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901336" y="875211"/>
            <a:ext cx="4545875" cy="15152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Организация турниров по определённым бизнес-играм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53" y="2377440"/>
            <a:ext cx="4231958" cy="2824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29" y="2377440"/>
            <a:ext cx="5119570" cy="28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8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41793"/>
            <a:ext cx="78246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Ресурсное обеспечение проекта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2961" y="1411234"/>
            <a:ext cx="10554788" cy="521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Для реализации проекта могут быть привлечены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следующие 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ресурсы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AutoNum type="arabicParenR"/>
            </a:pP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Рекламные агентства и СМИ (для освещения мероприятий)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AutoNum type="arabicParenR"/>
            </a:pP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Возможно создание команды волонтёров на период проведения турниров и фестивалей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AutoNum type="arabicParenR"/>
            </a:pP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Помещение со столами и стульями для принятия большого количества людей (от 40 до 60 чел.)</a:t>
            </a:r>
            <a:endParaRPr lang="en-US" sz="24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AutoNum type="arabicParenR"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Event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 агентства для создания атмосферы праздника.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AutoNum type="arabicParenR"/>
            </a:pP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Спонсорская поддержка с призами и сувенирами для приезжих спикеров и ведущих игр.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AutoNum type="arabicParenR"/>
            </a:pP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Транспорт для </a:t>
            </a:r>
            <a:r>
              <a:rPr lang="ru-RU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игротуров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и возможных экскурсий для приезжих ведущих.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6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2126" y="2416629"/>
            <a:ext cx="7445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Благодарю за внимание!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61" y="3124515"/>
            <a:ext cx="2976155" cy="29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12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</TotalTime>
  <Words>201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Проект «НОВЫЕ Крылья»</vt:lpstr>
      <vt:lpstr>Игропрактика как способ формирования и развития человеческого капитала</vt:lpstr>
      <vt:lpstr>Живи играючи!</vt:lpstr>
      <vt:lpstr>Способы реализации проекта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Центр Игропрактики</dc:title>
  <dc:creator>Nataly</dc:creator>
  <cp:lastModifiedBy>Nataly</cp:lastModifiedBy>
  <cp:revision>17</cp:revision>
  <dcterms:created xsi:type="dcterms:W3CDTF">2021-09-21T12:01:07Z</dcterms:created>
  <dcterms:modified xsi:type="dcterms:W3CDTF">2021-09-22T10:08:12Z</dcterms:modified>
</cp:coreProperties>
</file>