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7500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екттт\1613465205_55-p-fon-dlya-prezentatsii-russkii-narodnii-sti-86.jpg"/>
          <p:cNvPicPr>
            <a:picLocks noChangeAspect="1" noChangeArrowheads="1"/>
          </p:cNvPicPr>
          <p:nvPr/>
        </p:nvPicPr>
        <p:blipFill>
          <a:blip r:embed="rId2" cstate="print">
            <a:lum bright="-5000" contrast="20000"/>
          </a:blip>
          <a:srcRect/>
          <a:stretch>
            <a:fillRect/>
          </a:stretch>
        </p:blipFill>
        <p:spPr bwMode="auto">
          <a:xfrm rot="5400000">
            <a:off x="1143001" y="-1142999"/>
            <a:ext cx="6858000" cy="91440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468560" y="1916832"/>
            <a:ext cx="10225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spc="-150" dirty="0" smtClean="0">
                <a:ln w="3175">
                  <a:solidFill>
                    <a:schemeClr val="tx1"/>
                  </a:solidFill>
                </a:ln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ФОЛЬКЛОРНАЯ </a:t>
            </a:r>
          </a:p>
          <a:p>
            <a:pPr algn="ctr"/>
            <a:r>
              <a:rPr lang="ru-RU" sz="7200" b="1" spc="-150" dirty="0" smtClean="0">
                <a:ln w="3175">
                  <a:solidFill>
                    <a:schemeClr val="tx1"/>
                  </a:solidFill>
                </a:ln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ПЛОЩАДКА</a:t>
            </a:r>
            <a:endParaRPr lang="ru-RU" sz="7200" b="1" spc="-150" dirty="0">
              <a:ln w="3175">
                <a:solidFill>
                  <a:schemeClr val="tx1"/>
                </a:solidFill>
              </a:ln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067780"/>
            <a:ext cx="5780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(В рамках конкурса «Мой Новороссийск-2030»)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141277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3200" b="1" dirty="0">
              <a:ln w="3175">
                <a:solidFill>
                  <a:schemeClr val="tx1"/>
                </a:solidFill>
              </a:ln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8088" y="5445224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проекта: Блохина Елена Ивановна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Исполнитель проекта: Блохина Виктория Ивановна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(13 лет)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6087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Детская библиотека – филиал №3</a:t>
            </a:r>
          </a:p>
          <a:p>
            <a:r>
              <a:rPr lang="ru-RU" sz="2000" b="1" dirty="0" smtClean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«ЦСДБ» г. Новороссийска</a:t>
            </a:r>
            <a:endParaRPr lang="ru-RU" sz="2000" b="1" dirty="0">
              <a:ln w="3175">
                <a:noFill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проекттт\1613465205_55-p-fon-dlya-prezentatsii-russkii-narodnii-sti-86.jpg"/>
          <p:cNvPicPr>
            <a:picLocks noChangeAspect="1" noChangeArrowheads="1"/>
          </p:cNvPicPr>
          <p:nvPr/>
        </p:nvPicPr>
        <p:blipFill>
          <a:blip r:embed="rId2" cstate="print">
            <a:lum bright="-5000" contrast="20000"/>
          </a:blip>
          <a:srcRect/>
          <a:stretch>
            <a:fillRect/>
          </a:stretch>
        </p:blipFill>
        <p:spPr bwMode="auto">
          <a:xfrm rot="5400000">
            <a:off x="1143001" y="-1142999"/>
            <a:ext cx="6858000" cy="9144002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1372557"/>
            <a:ext cx="835191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Социальная значимость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Объединенные общим игровым пространством  ребята из разных семей, смогут научиться самому важному: пониманию и взаимодействию друг с другом, что пригодится им в будущем.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проекттт\1613465205_55-p-fon-dlya-prezentatsii-russkii-narodnii-sti-86.jpg"/>
          <p:cNvPicPr>
            <a:picLocks noChangeAspect="1" noChangeArrowheads="1"/>
          </p:cNvPicPr>
          <p:nvPr/>
        </p:nvPicPr>
        <p:blipFill>
          <a:blip r:embed="rId2" cstate="print">
            <a:lum bright="-5000" contrast="20000"/>
          </a:blip>
          <a:srcRect/>
          <a:stretch>
            <a:fillRect/>
          </a:stretch>
        </p:blipFill>
        <p:spPr bwMode="auto">
          <a:xfrm rot="5400000">
            <a:off x="1143001" y="-1142999"/>
            <a:ext cx="6858000" cy="9144002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9552" y="1011500"/>
            <a:ext cx="86764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Новизна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Хочется надеяться, что созданная на основе русских народных сказок «фольклорная площадка», не только придется по душе жителям и гостям города, но станет достопримечательностью нашего любимого 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Новороссийска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роекттт\1613465205_55-p-fon-dlya-prezentatsii-russkii-narodnii-sti-8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" contrast="20000"/>
          </a:blip>
          <a:srcRect/>
          <a:stretch>
            <a:fillRect/>
          </a:stretch>
        </p:blipFill>
        <p:spPr bwMode="auto">
          <a:xfrm rot="5400000">
            <a:off x="1142999" y="-1143001"/>
            <a:ext cx="6858000" cy="91440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2132856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Иллюстрациями к презентации являются работы Блохиной Виктории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46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Attachments_csdb-3@bibldetky.ru_2021-09-28_09-58-47\img871.jpg"/>
          <p:cNvPicPr>
            <a:picLocks noChangeAspect="1" noChangeArrowheads="1"/>
          </p:cNvPicPr>
          <p:nvPr/>
        </p:nvPicPr>
        <p:blipFill>
          <a:blip r:embed="rId2" cstate="print">
            <a:lum bright="-2000" contrast="4000"/>
          </a:blip>
          <a:srcRect l="4475" r="3033"/>
          <a:stretch>
            <a:fillRect/>
          </a:stretch>
        </p:blipFill>
        <p:spPr bwMode="auto">
          <a:xfrm>
            <a:off x="6429958" y="190408"/>
            <a:ext cx="2174490" cy="3235060"/>
          </a:xfrm>
          <a:prstGeom prst="rect">
            <a:avLst/>
          </a:prstGeom>
          <a:noFill/>
        </p:spPr>
      </p:pic>
      <p:pic>
        <p:nvPicPr>
          <p:cNvPr id="5" name="Picture 2" descr="C:\Users\Olga\Desktop\Attachments_csdb-3@bibldetky.ru_2021-09-28_09-58-47\img869.jpg"/>
          <p:cNvPicPr>
            <a:picLocks noChangeAspect="1" noChangeArrowheads="1"/>
          </p:cNvPicPr>
          <p:nvPr/>
        </p:nvPicPr>
        <p:blipFill>
          <a:blip r:embed="rId3" cstate="print">
            <a:lum bright="-4000" contrast="7000"/>
          </a:blip>
          <a:srcRect l="4277" t="5885" r="10559" b="2897"/>
          <a:stretch>
            <a:fillRect/>
          </a:stretch>
        </p:blipFill>
        <p:spPr bwMode="auto">
          <a:xfrm flipH="1">
            <a:off x="467543" y="3717032"/>
            <a:ext cx="3520656" cy="3068960"/>
          </a:xfrm>
          <a:prstGeom prst="rect">
            <a:avLst/>
          </a:prstGeom>
          <a:noFill/>
        </p:spPr>
      </p:pic>
      <p:pic>
        <p:nvPicPr>
          <p:cNvPr id="6" name="Picture 2" descr="C:\Users\Olga\Desktop\Attachments_csdb-3@bibldetky.ru_2021-09-28_09-58-47\img872.jpg"/>
          <p:cNvPicPr>
            <a:picLocks noChangeAspect="1" noChangeArrowheads="1"/>
          </p:cNvPicPr>
          <p:nvPr/>
        </p:nvPicPr>
        <p:blipFill>
          <a:blip r:embed="rId4" cstate="print">
            <a:lum bright="-9000" contrast="20000"/>
          </a:blip>
          <a:srcRect t="4523" b="5022"/>
          <a:stretch>
            <a:fillRect/>
          </a:stretch>
        </p:blipFill>
        <p:spPr bwMode="auto">
          <a:xfrm>
            <a:off x="2771800" y="332656"/>
            <a:ext cx="3600400" cy="2366776"/>
          </a:xfrm>
          <a:prstGeom prst="rect">
            <a:avLst/>
          </a:prstGeom>
          <a:noFill/>
        </p:spPr>
      </p:pic>
      <p:pic>
        <p:nvPicPr>
          <p:cNvPr id="8" name="Picture 2" descr="C:\Users\Olga\Desktop\Attachments_csdb-3@bibldetky.ru_2021-09-28_09-58-47\img870.jpg"/>
          <p:cNvPicPr>
            <a:picLocks noChangeAspect="1" noChangeArrowheads="1"/>
          </p:cNvPicPr>
          <p:nvPr/>
        </p:nvPicPr>
        <p:blipFill>
          <a:blip r:embed="rId5" cstate="print">
            <a:lum bright="-7000" contrast="8000"/>
          </a:blip>
          <a:srcRect t="4618" r="3802" b="4570"/>
          <a:stretch>
            <a:fillRect/>
          </a:stretch>
        </p:blipFill>
        <p:spPr bwMode="auto">
          <a:xfrm>
            <a:off x="5292080" y="3749878"/>
            <a:ext cx="3496261" cy="2698868"/>
          </a:xfrm>
          <a:prstGeom prst="rect">
            <a:avLst/>
          </a:prstGeom>
          <a:noFill/>
        </p:spPr>
      </p:pic>
      <p:pic>
        <p:nvPicPr>
          <p:cNvPr id="9" name="Picture 2" descr="C:\Users\Olga\Desktop\Attachments_csdb-3@bibldetky.ru_2021-09-28_09-58-47\img868.jpg"/>
          <p:cNvPicPr>
            <a:picLocks noChangeAspect="1" noChangeArrowheads="1"/>
          </p:cNvPicPr>
          <p:nvPr/>
        </p:nvPicPr>
        <p:blipFill>
          <a:blip r:embed="rId6" cstate="print"/>
          <a:srcRect l="5881" t="10809" r="7235" b="2027"/>
          <a:stretch>
            <a:fillRect/>
          </a:stretch>
        </p:blipFill>
        <p:spPr bwMode="auto">
          <a:xfrm>
            <a:off x="323527" y="332655"/>
            <a:ext cx="2503793" cy="345638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31640" y="306896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spc="-1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spc="-15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проекттт\1613465205_55-p-fon-dlya-prezentatsii-russkii-narodnii-sti-8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" contrast="20000"/>
          </a:blip>
          <a:srcRect/>
          <a:stretch>
            <a:fillRect/>
          </a:stretch>
        </p:blipFill>
        <p:spPr bwMode="auto">
          <a:xfrm rot="5400000">
            <a:off x="1143001" y="-1148084"/>
            <a:ext cx="6858000" cy="9144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проекттт\1613465205_55-p-fon-dlya-prezentatsii-russkii-narodnii-sti-86.jpg"/>
          <p:cNvPicPr>
            <a:picLocks noChangeAspect="1" noChangeArrowheads="1"/>
          </p:cNvPicPr>
          <p:nvPr/>
        </p:nvPicPr>
        <p:blipFill>
          <a:blip r:embed="rId2" cstate="print">
            <a:lum bright="-5000" contrast="20000"/>
          </a:blip>
          <a:srcRect/>
          <a:stretch>
            <a:fillRect/>
          </a:stretch>
        </p:blipFill>
        <p:spPr bwMode="auto">
          <a:xfrm rot="5400000">
            <a:off x="1143001" y="-1142999"/>
            <a:ext cx="6858000" cy="914400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1270496"/>
            <a:ext cx="828092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дети любят сказки. И каждый мечтает о том, чтобы стать героем одной из них. Наяву оказаться в неком заветном «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царстве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тридевятом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государстве» и стать участником захватывающих волшебных событий. </a:t>
            </a:r>
            <a:endParaRPr lang="en-US" sz="3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Помочь в этом маленьким новороссийцам может специально оборудованное пространство - «фольклорная площадка», оформленная в стиле русских народных сказок. </a:t>
            </a:r>
          </a:p>
          <a:p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проекттт\1613465205_55-p-fon-dlya-prezentatsii-russkii-narodnii-sti-86.jpg"/>
          <p:cNvPicPr>
            <a:picLocks noChangeAspect="1" noChangeArrowheads="1"/>
          </p:cNvPicPr>
          <p:nvPr/>
        </p:nvPicPr>
        <p:blipFill>
          <a:blip r:embed="rId2" cstate="print">
            <a:lum bright="-5000" contrast="20000"/>
          </a:blip>
          <a:srcRect/>
          <a:stretch>
            <a:fillRect/>
          </a:stretch>
        </p:blipFill>
        <p:spPr bwMode="auto">
          <a:xfrm rot="5400000">
            <a:off x="1143001" y="-1142999"/>
            <a:ext cx="6858000" cy="914400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281430" y="2671752"/>
            <a:ext cx="4115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Бабой - ягой у избушки на курьих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ножках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lga\Desktop\Attachments_csdb-3@bibldetky.ru_2021-09-28_09-58-47\img871.jpg"/>
          <p:cNvPicPr>
            <a:picLocks noChangeAspect="1" noChangeArrowheads="1"/>
          </p:cNvPicPr>
          <p:nvPr/>
        </p:nvPicPr>
        <p:blipFill>
          <a:blip r:embed="rId3" cstate="print">
            <a:lum bright="-2000" contrast="4000"/>
          </a:blip>
          <a:srcRect l="4475" t="16453" r="3033" b="2498"/>
          <a:stretch>
            <a:fillRect/>
          </a:stretch>
        </p:blipFill>
        <p:spPr bwMode="auto">
          <a:xfrm>
            <a:off x="323528" y="332656"/>
            <a:ext cx="500404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ga\Desktop\Attachments_csdb-3@bibldetky.ru_2021-09-28_09-58-47\img869.jpg"/>
          <p:cNvPicPr>
            <a:picLocks noChangeAspect="1" noChangeArrowheads="1"/>
          </p:cNvPicPr>
          <p:nvPr/>
        </p:nvPicPr>
        <p:blipFill>
          <a:blip r:embed="rId2" cstate="print">
            <a:lum bright="-4000"/>
          </a:blip>
          <a:srcRect l="4277" t="5885" b="2897"/>
          <a:stretch>
            <a:fillRect/>
          </a:stretch>
        </p:blipFill>
        <p:spPr bwMode="auto">
          <a:xfrm>
            <a:off x="251520" y="332656"/>
            <a:ext cx="8640960" cy="6216701"/>
          </a:xfrm>
          <a:prstGeom prst="rect">
            <a:avLst/>
          </a:prstGeom>
          <a:noFill/>
        </p:spPr>
      </p:pic>
      <p:pic>
        <p:nvPicPr>
          <p:cNvPr id="3" name="Picture 2" descr="F:\проекттт\1613465205_55-p-fon-dlya-prezentatsii-russkii-narodnii-sti-8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" contrast="20000"/>
          </a:blip>
          <a:srcRect/>
          <a:stretch>
            <a:fillRect/>
          </a:stretch>
        </p:blipFill>
        <p:spPr bwMode="auto">
          <a:xfrm rot="5400000">
            <a:off x="1143001" y="-1142999"/>
            <a:ext cx="6858000" cy="914400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5293657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Змеем – Горынычем на </a:t>
            </a:r>
          </a:p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неприступной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горе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ga\Desktop\Attachments_csdb-3@bibldetky.ru_2021-09-28_09-58-47\img872.jpg"/>
          <p:cNvPicPr>
            <a:picLocks noChangeAspect="1" noChangeArrowheads="1"/>
          </p:cNvPicPr>
          <p:nvPr/>
        </p:nvPicPr>
        <p:blipFill>
          <a:blip r:embed="rId2" cstate="print">
            <a:lum bright="-6000" contrast="8000"/>
          </a:blip>
          <a:srcRect t="4523" b="5022"/>
          <a:stretch>
            <a:fillRect/>
          </a:stretch>
        </p:blipFill>
        <p:spPr bwMode="auto">
          <a:xfrm>
            <a:off x="32440" y="316354"/>
            <a:ext cx="8788032" cy="57769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771800" y="5827330"/>
            <a:ext cx="30236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Серым Волком 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проекттт\1613465205_55-p-fon-dlya-prezentatsii-russkii-narodnii-sti-8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" contrast="20000"/>
          </a:blip>
          <a:srcRect/>
          <a:stretch>
            <a:fillRect/>
          </a:stretch>
        </p:blipFill>
        <p:spPr bwMode="auto">
          <a:xfrm rot="5400000">
            <a:off x="1143001" y="-1142999"/>
            <a:ext cx="6858000" cy="9144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ga\Desktop\Attachments_csdb-3@bibldetky.ru_2021-09-28_09-58-47\img868.jpg"/>
          <p:cNvPicPr>
            <a:picLocks noChangeAspect="1" noChangeArrowheads="1"/>
          </p:cNvPicPr>
          <p:nvPr/>
        </p:nvPicPr>
        <p:blipFill>
          <a:blip r:embed="rId2" cstate="print"/>
          <a:srcRect l="3092" t="10809" r="7235"/>
          <a:stretch>
            <a:fillRect/>
          </a:stretch>
        </p:blipFill>
        <p:spPr bwMode="auto">
          <a:xfrm>
            <a:off x="611560" y="188640"/>
            <a:ext cx="4968552" cy="6800088"/>
          </a:xfrm>
          <a:prstGeom prst="rect">
            <a:avLst/>
          </a:prstGeom>
          <a:noFill/>
        </p:spPr>
      </p:pic>
      <p:pic>
        <p:nvPicPr>
          <p:cNvPr id="3" name="Picture 2" descr="F:\проекттт\1613465205_55-p-fon-dlya-prezentatsii-russkii-narodnii-sti-8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" contrast="20000"/>
          </a:blip>
          <a:srcRect/>
          <a:stretch>
            <a:fillRect/>
          </a:stretch>
        </p:blipFill>
        <p:spPr bwMode="auto">
          <a:xfrm rot="5400000">
            <a:off x="1143001" y="-1142999"/>
            <a:ext cx="6858000" cy="914400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292080" y="5661248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Жар -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птицей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lga\Desktop\Attachments_csdb-3@bibldetky.ru_2021-09-28_09-58-47\img870.jpg"/>
          <p:cNvPicPr>
            <a:picLocks noChangeAspect="1" noChangeArrowheads="1"/>
          </p:cNvPicPr>
          <p:nvPr/>
        </p:nvPicPr>
        <p:blipFill>
          <a:blip r:embed="rId2" cstate="print">
            <a:lum bright="-7000" contrast="8000"/>
          </a:blip>
          <a:srcRect t="4618" r="3802" b="4570"/>
          <a:stretch>
            <a:fillRect/>
          </a:stretch>
        </p:blipFill>
        <p:spPr bwMode="auto">
          <a:xfrm>
            <a:off x="288032" y="49214"/>
            <a:ext cx="8820472" cy="6808786"/>
          </a:xfrm>
          <a:prstGeom prst="rect">
            <a:avLst/>
          </a:prstGeom>
          <a:noFill/>
        </p:spPr>
      </p:pic>
      <p:pic>
        <p:nvPicPr>
          <p:cNvPr id="3" name="Picture 2" descr="F:\проекттт\1613465205_55-p-fon-dlya-prezentatsii-russkii-narodnii-sti-8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" contrast="20000"/>
          </a:blip>
          <a:srcRect/>
          <a:stretch>
            <a:fillRect/>
          </a:stretch>
        </p:blipFill>
        <p:spPr bwMode="auto">
          <a:xfrm rot="5400000">
            <a:off x="1143001" y="-1142999"/>
            <a:ext cx="6858000" cy="914400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23728" y="486916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Рядом можно разместить чудо - печку </a:t>
            </a:r>
          </a:p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яблоню с молодильными плодами. 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проекттт\1613465205_55-p-fon-dlya-prezentatsii-russkii-narodnii-sti-86.jpg"/>
          <p:cNvPicPr>
            <a:picLocks noChangeAspect="1" noChangeArrowheads="1"/>
          </p:cNvPicPr>
          <p:nvPr/>
        </p:nvPicPr>
        <p:blipFill>
          <a:blip r:embed="rId2" cstate="print">
            <a:lum bright="-5000" contrast="20000"/>
          </a:blip>
          <a:srcRect/>
          <a:stretch>
            <a:fillRect/>
          </a:stretch>
        </p:blipFill>
        <p:spPr bwMode="auto">
          <a:xfrm rot="5400000">
            <a:off x="1143001" y="-1142999"/>
            <a:ext cx="6858000" cy="9144002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6045" y="1772816"/>
            <a:ext cx="835191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также других персонажей и предметы, созданные народной фантазией.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пусть мальчишки и девчонки, представляют себя Иванами Царевичами и Василисами Прекрасными…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проекттт\1613465205_55-p-fon-dlya-prezentatsii-russkii-narodnii-sti-86.jpg"/>
          <p:cNvPicPr>
            <a:picLocks noChangeAspect="1" noChangeArrowheads="1"/>
          </p:cNvPicPr>
          <p:nvPr/>
        </p:nvPicPr>
        <p:blipFill>
          <a:blip r:embed="rId2" cstate="print">
            <a:lum bright="-5000" contrast="20000"/>
          </a:blip>
          <a:srcRect/>
          <a:stretch>
            <a:fillRect/>
          </a:stretch>
        </p:blipFill>
        <p:spPr bwMode="auto">
          <a:xfrm rot="5400000">
            <a:off x="1143001" y="-1142999"/>
            <a:ext cx="6858000" cy="9144002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5" y="836712"/>
            <a:ext cx="820891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Площадка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поможет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заинтересовать малышей русским фольклором, познакомить с накопленной веками премудростью сказки.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241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Ирина</cp:lastModifiedBy>
  <cp:revision>13</cp:revision>
  <dcterms:created xsi:type="dcterms:W3CDTF">2021-09-27T09:57:58Z</dcterms:created>
  <dcterms:modified xsi:type="dcterms:W3CDTF">2021-09-30T08:28:19Z</dcterms:modified>
</cp:coreProperties>
</file>