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766252D-5B35-477F-A114-A2332AB9C90F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16.09.2021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C2B159D-1EAF-4B6F-9B20-62E329EF692D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BEC5AA7-70AF-46B1-B2A6-DA77217EA3D3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16.09.2021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4BD59E1-7DB4-4E26-B24B-21F08E14A0F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4"/>
          <p:cNvPicPr/>
          <p:nvPr/>
        </p:nvPicPr>
        <p:blipFill>
          <a:blip r:embed="rId3" cstate="print"/>
          <a:stretch/>
        </p:blipFill>
        <p:spPr>
          <a:xfrm>
            <a:off x="360000" y="181080"/>
            <a:ext cx="1061280" cy="1735200"/>
          </a:xfrm>
          <a:prstGeom prst="rect">
            <a:avLst/>
          </a:prstGeom>
          <a:ln>
            <a:noFill/>
          </a:ln>
        </p:spPr>
      </p:pic>
      <p:pic>
        <p:nvPicPr>
          <p:cNvPr id="83" name="Рисунок 6"/>
          <p:cNvPicPr/>
          <p:nvPr/>
        </p:nvPicPr>
        <p:blipFill>
          <a:blip r:embed="rId4" cstate="print"/>
          <a:stretch/>
        </p:blipFill>
        <p:spPr>
          <a:xfrm flipH="1">
            <a:off x="167400" y="3367440"/>
            <a:ext cx="2415240" cy="334080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2855640" y="1124744"/>
            <a:ext cx="8098560" cy="4097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800" b="0" strike="noStrike" spc="-1" dirty="0">
                <a:solidFill>
                  <a:srgbClr val="000000"/>
                </a:solidFill>
                <a:latin typeface="Times New Roman"/>
              </a:rPr>
              <a:t>«Мой Новороссийск-2030»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ru-RU" sz="2500" b="0" strike="noStrike" spc="-1" dirty="0">
                <a:solidFill>
                  <a:srgbClr val="000000"/>
                </a:solidFill>
                <a:latin typeface="Times New Roman"/>
              </a:rPr>
              <a:t>Пространственно-территориальное </a:t>
            </a:r>
            <a:r>
              <a:rPr lang="ru-RU" sz="2500" b="0" strike="noStrike" spc="-1" dirty="0" smtClean="0">
                <a:solidFill>
                  <a:srgbClr val="000000"/>
                </a:solidFill>
                <a:latin typeface="Times New Roman"/>
              </a:rPr>
              <a:t>развитие</a:t>
            </a:r>
          </a:p>
          <a:p>
            <a:pPr algn="ctr">
              <a:lnSpc>
                <a:spcPct val="90000"/>
              </a:lnSpc>
            </a:pPr>
            <a:endParaRPr lang="ru-RU" sz="2500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90000"/>
              </a:lnSpc>
            </a:pPr>
            <a:r>
              <a:rPr lang="ru-RU" sz="2500" b="0" strike="noStrike" spc="-1" smtClean="0">
                <a:solidFill>
                  <a:srgbClr val="000000"/>
                </a:solidFill>
                <a:latin typeface="Times New Roman"/>
              </a:rPr>
              <a:t>«Сквер </a:t>
            </a:r>
            <a:r>
              <a:rPr lang="ru-RU" sz="2500" b="0" strike="noStrike" spc="-1" dirty="0" smtClean="0">
                <a:solidFill>
                  <a:srgbClr val="000000"/>
                </a:solidFill>
                <a:latin typeface="Times New Roman"/>
              </a:rPr>
              <a:t>Верейского»</a:t>
            </a:r>
            <a:endParaRPr lang="ru-RU" sz="25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4"/>
          <p:cNvPicPr/>
          <p:nvPr/>
        </p:nvPicPr>
        <p:blipFill>
          <a:blip r:embed="rId3" cstate="print"/>
          <a:stretch/>
        </p:blipFill>
        <p:spPr>
          <a:xfrm>
            <a:off x="360000" y="181080"/>
            <a:ext cx="1061280" cy="1735200"/>
          </a:xfrm>
          <a:prstGeom prst="rect">
            <a:avLst/>
          </a:prstGeom>
          <a:ln>
            <a:noFill/>
          </a:ln>
        </p:spPr>
      </p:pic>
      <p:sp>
        <p:nvSpPr>
          <p:cNvPr id="87" name="TextShape 1"/>
          <p:cNvSpPr txBox="1"/>
          <p:nvPr/>
        </p:nvSpPr>
        <p:spPr>
          <a:xfrm>
            <a:off x="479376" y="1844824"/>
            <a:ext cx="4320480" cy="403244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Экопарковка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территория для парковки транспортных средств, засеянная газонной травой и укрепленная газонной решёткой, которая предотвращает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поврежде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корневой системы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расте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автомобильными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шинами,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сохраняя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эстетичный вид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Экопарковка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позволяет решить проблему с размещением автотранспорта и, одновременно, сохранить зелёный газон в отличном состоянии.</a:t>
            </a:r>
          </a:p>
        </p:txBody>
      </p:sp>
      <p:pic>
        <p:nvPicPr>
          <p:cNvPr id="1026" name="Picture 2" descr="C:\Users\User\Desktop\ПАРК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9896" y="764704"/>
            <a:ext cx="6786885" cy="47448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4"/>
          <p:cNvPicPr/>
          <p:nvPr/>
        </p:nvPicPr>
        <p:blipFill>
          <a:blip r:embed="rId3" cstate="print"/>
          <a:stretch/>
        </p:blipFill>
        <p:spPr>
          <a:xfrm>
            <a:off x="360000" y="181080"/>
            <a:ext cx="1061280" cy="1735200"/>
          </a:xfrm>
          <a:prstGeom prst="rect">
            <a:avLst/>
          </a:prstGeom>
          <a:ln>
            <a:noFill/>
          </a:ln>
        </p:spPr>
      </p:pic>
      <p:sp>
        <p:nvSpPr>
          <p:cNvPr id="91" name="TextShape 1"/>
          <p:cNvSpPr txBox="1"/>
          <p:nvPr/>
        </p:nvSpPr>
        <p:spPr>
          <a:xfrm>
            <a:off x="335360" y="1556792"/>
            <a:ext cx="3744416" cy="482453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Терраса из композитной террасной доски будут долго радовать посетителей своим природным цветом, чистотой и натуральной теплотой. </a:t>
            </a:r>
          </a:p>
          <a:p>
            <a:pPr algn="just">
              <a:lnSpc>
                <a:spcPct val="11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Терраса из древесно-полимерного композита не боится воды, грибка и насекомых, не подвержена коррозии – идеальное решение для парка, создает привлекательный внешний вид и комфортную зону отдыха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проекте также использовались оригинальные антивандальные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плете-ные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качели и лавочки, отделанные тонированной лиственницей.</a:t>
            </a:r>
            <a:endParaRPr lang="ru-RU" sz="16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парк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9816" y="548680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4"/>
          <p:cNvPicPr/>
          <p:nvPr/>
        </p:nvPicPr>
        <p:blipFill>
          <a:blip r:embed="rId3" cstate="print"/>
          <a:stretch/>
        </p:blipFill>
        <p:spPr>
          <a:xfrm>
            <a:off x="360000" y="181080"/>
            <a:ext cx="1061280" cy="173520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C:\Users\User\Desktop\ДИЗАЙН\2030 Город будущего\ФОТО парк\парк 3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5840" y="602685"/>
            <a:ext cx="7240242" cy="54301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9336" y="1916832"/>
            <a:ext cx="43204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Безопасные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детские игровые пространства  с управляемыми видеоэкранами встраиваются  в брусчатку. На выбор детям предлагается более 100 развивающих игр. Комфорт игрового процесса обеспечивает мягкая каучуковая поверхность.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Интерактивные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детские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видеоплощадки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состоят из последовательно подключаемых плит, герметично соединяемых между собой и составляющих один целый светодиодный видеоэкран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Световые качели-балансиры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интерак-тивными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светящимися секциями разбиты на отсеки. Специальные датчики наклона регулируют движение света по длине качелей.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137</Words>
  <Application>Microsoft Office PowerPoint</Application>
  <PresentationFormat>Произвольный</PresentationFormat>
  <Paragraphs>15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Office Theme</vt:lpstr>
      <vt:lpstr>Office Theme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Литвинов Ю.С.</dc:creator>
  <dc:description/>
  <cp:lastModifiedBy>User</cp:lastModifiedBy>
  <cp:revision>24</cp:revision>
  <dcterms:created xsi:type="dcterms:W3CDTF">2019-06-21T10:20:12Z</dcterms:created>
  <dcterms:modified xsi:type="dcterms:W3CDTF">2021-09-16T08:15:45Z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