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9" autoAdjust="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сб 25.09.21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сб 25.09.21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сб 25.09.21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сб 25.09.21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сб 25.09.21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сб 25.09.21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сб 25.09.21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сб 25.09.21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сб 25.09.21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сб 25.09.21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сб 25.09.21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сб 25.09.21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Туристический контент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05063"/>
            <a:ext cx="6400800" cy="1024137"/>
          </a:xfrm>
        </p:spPr>
        <p:txBody>
          <a:bodyPr/>
          <a:lstStyle/>
          <a:p>
            <a:pPr algn="l"/>
            <a:r>
              <a:rPr lang="ru-RU" dirty="0" smtClean="0"/>
              <a:t>Выполнил: Пещеров Василий Олегович, инструктор детско-юношеского туризма, специалист МКУ МО г. Новороссийск «Молодежный центр»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379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800" dirty="0" smtClean="0"/>
              <a:t>Закупка стабилизаторов и фильтров для камеры; </a:t>
            </a:r>
            <a:r>
              <a:rPr lang="ru-RU" sz="4800" dirty="0" err="1" smtClean="0"/>
              <a:t>квадракоптера</a:t>
            </a:r>
            <a:r>
              <a:rPr lang="ru-RU" sz="4800" dirty="0" smtClean="0"/>
              <a:t>, микрофонов-петличек </a:t>
            </a:r>
            <a:r>
              <a:rPr lang="ru-RU" sz="4800" dirty="0" err="1" smtClean="0"/>
              <a:t>экшн</a:t>
            </a:r>
            <a:r>
              <a:rPr lang="ru-RU" sz="4800" dirty="0" smtClean="0"/>
              <a:t>-камер, </a:t>
            </a:r>
            <a:r>
              <a:rPr lang="ru-RU" sz="4800" dirty="0" smtClean="0"/>
              <a:t>лампы для освещения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затраты на реализацию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031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Повышение заинтересованности молодежи к занятиям туристической деятельности, приобщение к здоровому и активному  образу жизни.</a:t>
            </a:r>
          </a:p>
          <a:p>
            <a:r>
              <a:rPr lang="ru-RU" smtClean="0"/>
              <a:t>В </a:t>
            </a:r>
            <a:r>
              <a:rPr lang="ru-RU" dirty="0" err="1"/>
              <a:t>соцсетях</a:t>
            </a:r>
            <a:r>
              <a:rPr lang="ru-RU" dirty="0"/>
              <a:t> появятся постоянные рубрики о туристских маршрутах, мы будем с помощью видео мастер-классов совершенствовать спортивное мастерство туристов-спортсменов и туристов-любителей, подростки и молодёжь смогут узнать через наши видео занятия о действиях в различных экстремальных ситуациях в лесу, на воде и прочее.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Социальный </a:t>
            </a:r>
            <a:r>
              <a:rPr lang="ru-RU" dirty="0"/>
              <a:t>эффект при реализации </a:t>
            </a:r>
            <a:r>
              <a:rPr lang="ru-RU" dirty="0" smtClean="0"/>
              <a:t>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63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Пропаганда туризма среди молодежи, путем непосредственного показа туристических маршрутов и красот, находящихся в нашем крае, на Северном Кавказе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Основная цель проекта: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54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формирование мотиваций на регулярные занятия физической культурой и спортом, выработка умений и навыков здорового образа жизни, формирование ценностных ориентаций на физическое и духовное совершенствование личности воспитанников</a:t>
            </a:r>
            <a:r>
              <a:rPr lang="ru-RU" dirty="0" smtClean="0"/>
              <a:t>;</a:t>
            </a:r>
          </a:p>
          <a:p>
            <a:r>
              <a:rPr lang="ru-RU" dirty="0"/>
              <a:t>подготовка подростков и молодежи к действиям в различных  экстремальных ситуациях</a:t>
            </a:r>
            <a:r>
              <a:rPr lang="ru-RU" dirty="0" smtClean="0"/>
              <a:t>;</a:t>
            </a:r>
          </a:p>
          <a:p>
            <a:r>
              <a:rPr lang="ru-RU" dirty="0"/>
              <a:t>помощь в совершенствовании спортивного мастерства туристов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и реализация мероприятия, направленных на пропаганду и развитие туризма; </a:t>
            </a:r>
          </a:p>
          <a:p>
            <a:r>
              <a:rPr lang="ru-RU" dirty="0"/>
              <a:t>поддержка и реализация мероприятий в сфере охраны здоровья, физкультуры и спорта.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Задачи проекта: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584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9600" dirty="0" smtClean="0"/>
              <a:t>Подростки и молодёжь</a:t>
            </a:r>
            <a:endParaRPr lang="ru-RU" sz="96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Основные целевые группы, на которые направлен проект: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37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 современных реалиях у молодежи популярным местом проведения, является интернет, поэтому туризм начал популяризироваться в интернет формате.  Наш канал «Туда, куда ведут ноги тому подтверждение».</a:t>
            </a:r>
          </a:p>
          <a:p>
            <a:r>
              <a:rPr lang="ru-RU" dirty="0" smtClean="0"/>
              <a:t>Выглядит </a:t>
            </a:r>
            <a:r>
              <a:rPr lang="ru-RU" dirty="0"/>
              <a:t>это </a:t>
            </a:r>
            <a:r>
              <a:rPr lang="ru-RU" dirty="0" smtClean="0"/>
              <a:t>следующим </a:t>
            </a:r>
            <a:r>
              <a:rPr lang="ru-RU" dirty="0"/>
              <a:t>образом: опытный инструктор проводит поход по туристическому маршруту, записывая особенности маршрута, на камеру, рассказывая интересную информацию о памятниках природы, исторических памятниках, географических особенностях, также будут освящены особенности туристической техники при прохождении маршрута.</a:t>
            </a:r>
          </a:p>
          <a:p>
            <a:pPr marL="0" indent="0">
              <a:buNone/>
            </a:pPr>
            <a:r>
              <a:rPr lang="ru-RU" dirty="0"/>
              <a:t>        Для проведения таких мероприятий нам необходимо приобрести оборудование: </a:t>
            </a:r>
            <a:r>
              <a:rPr lang="ru-RU" dirty="0" err="1" smtClean="0"/>
              <a:t>экшн</a:t>
            </a:r>
            <a:r>
              <a:rPr lang="ru-RU" dirty="0" smtClean="0"/>
              <a:t>-камеру</a:t>
            </a:r>
            <a:r>
              <a:rPr lang="ru-RU" dirty="0" smtClean="0"/>
              <a:t>, </a:t>
            </a:r>
            <a:r>
              <a:rPr lang="ru-RU" dirty="0" err="1"/>
              <a:t>квадракоптер</a:t>
            </a:r>
            <a:r>
              <a:rPr lang="ru-RU" dirty="0"/>
              <a:t>, микрофоны-петлички, </a:t>
            </a:r>
            <a:r>
              <a:rPr lang="ru-RU" dirty="0" smtClean="0"/>
              <a:t>оборудование для освещения.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   Поход будет проходить либо в онлайн трансляции, либо в виде ролика, выложенного в </a:t>
            </a:r>
            <a:r>
              <a:rPr lang="ru-RU" dirty="0" err="1"/>
              <a:t>соцсетях</a:t>
            </a:r>
            <a:r>
              <a:rPr lang="ru-RU" dirty="0"/>
              <a:t> Интернет-ресурсов. Тем самым, создавая интерес и актуальность такому виду активного отдыха, как туризм у молодежи.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Краткое описание проекта: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25813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Отдел по делам молодежи администрации муниципального образования город Новороссийск (информационная, консультационная поддержка);</a:t>
            </a:r>
          </a:p>
          <a:p>
            <a:r>
              <a:rPr lang="ru-RU" dirty="0"/>
              <a:t>МКУ «Молодёжный центр» (информационная, консультационная поддержка); </a:t>
            </a:r>
          </a:p>
          <a:p>
            <a:r>
              <a:rPr lang="ru-RU" dirty="0"/>
              <a:t>Новороссийское телевидение (информационная поддержка); </a:t>
            </a:r>
          </a:p>
          <a:p>
            <a:r>
              <a:rPr lang="ru-RU" dirty="0"/>
              <a:t>Собственный вклад - организация мероприятий проекта, разработка новых маршрутов, создание видео-роликов.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Партнеры проекта и собственный вклад: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5535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Закупка необходимого оборудования </a:t>
            </a:r>
            <a:r>
              <a:rPr lang="ru-RU" dirty="0" smtClean="0"/>
              <a:t>(</a:t>
            </a:r>
            <a:r>
              <a:rPr lang="ru-RU" dirty="0" smtClean="0"/>
              <a:t>стабилизаторы для камеры</a:t>
            </a:r>
            <a:r>
              <a:rPr lang="ru-RU" dirty="0" smtClean="0"/>
              <a:t>; </a:t>
            </a:r>
            <a:r>
              <a:rPr lang="ru-RU" dirty="0" err="1"/>
              <a:t>квадракоптер</a:t>
            </a:r>
            <a:r>
              <a:rPr lang="ru-RU" dirty="0"/>
              <a:t>, микрофоны-петлички, </a:t>
            </a:r>
            <a:r>
              <a:rPr lang="ru-RU" dirty="0" err="1"/>
              <a:t>экшн</a:t>
            </a:r>
            <a:r>
              <a:rPr lang="ru-RU" dirty="0"/>
              <a:t>-камеры, </a:t>
            </a:r>
            <a:r>
              <a:rPr lang="ru-RU" dirty="0" smtClean="0"/>
              <a:t>лампы</a:t>
            </a:r>
            <a:r>
              <a:rPr lang="ru-RU" dirty="0" smtClean="0"/>
              <a:t> для освещения</a:t>
            </a:r>
            <a:r>
              <a:rPr lang="ru-RU" dirty="0" smtClean="0"/>
              <a:t>)</a:t>
            </a:r>
            <a:r>
              <a:rPr lang="ru-RU" dirty="0"/>
              <a:t>	</a:t>
            </a:r>
            <a:r>
              <a:rPr lang="ru-RU" dirty="0" smtClean="0"/>
              <a:t>01.01.2022 </a:t>
            </a:r>
            <a:r>
              <a:rPr lang="ru-RU" dirty="0"/>
              <a:t>– </a:t>
            </a:r>
            <a:r>
              <a:rPr lang="ru-RU" dirty="0" smtClean="0"/>
              <a:t>01.02.2022 </a:t>
            </a:r>
            <a:r>
              <a:rPr lang="ru-RU" dirty="0"/>
              <a:t>г.;</a:t>
            </a:r>
          </a:p>
          <a:p>
            <a:r>
              <a:rPr lang="ru-RU" dirty="0" smtClean="0"/>
              <a:t>Информационно-тематическая </a:t>
            </a:r>
            <a:r>
              <a:rPr lang="ru-RU" dirty="0"/>
              <a:t>онлайн конференция (объявление о начале проекта с помощью интернет и СМИ ресурсов) – </a:t>
            </a:r>
            <a:r>
              <a:rPr lang="ru-RU" dirty="0" smtClean="0"/>
              <a:t>01.02.2022 </a:t>
            </a:r>
            <a:r>
              <a:rPr lang="ru-RU" dirty="0"/>
              <a:t>г.;</a:t>
            </a:r>
          </a:p>
          <a:p>
            <a:r>
              <a:rPr lang="ru-RU" dirty="0" smtClean="0"/>
              <a:t>Организационные </a:t>
            </a:r>
            <a:r>
              <a:rPr lang="ru-RU" dirty="0"/>
              <a:t>моменты (съемка и монтаж роликов, ведение трансляций онлайн походов, выкладывание роликов) – </a:t>
            </a:r>
            <a:r>
              <a:rPr lang="ru-RU" dirty="0" smtClean="0"/>
              <a:t>01.02 </a:t>
            </a:r>
            <a:r>
              <a:rPr lang="ru-RU" dirty="0"/>
              <a:t>- </a:t>
            </a:r>
            <a:r>
              <a:rPr lang="ru-RU" dirty="0" smtClean="0"/>
              <a:t>20.12.2022 </a:t>
            </a:r>
            <a:r>
              <a:rPr lang="ru-RU" dirty="0"/>
              <a:t>г;</a:t>
            </a:r>
          </a:p>
          <a:p>
            <a:r>
              <a:rPr lang="ru-RU" dirty="0" smtClean="0"/>
              <a:t>Подведение </a:t>
            </a:r>
            <a:r>
              <a:rPr lang="ru-RU" dirty="0"/>
              <a:t>итогов реализации проекта (работа с документацией, подсчет охвата пользователей) – </a:t>
            </a:r>
            <a:r>
              <a:rPr lang="ru-RU" dirty="0" smtClean="0"/>
              <a:t>01.12.2022 </a:t>
            </a:r>
            <a:r>
              <a:rPr lang="ru-RU" dirty="0"/>
              <a:t>г. -</a:t>
            </a:r>
            <a:r>
              <a:rPr lang="ru-RU" dirty="0" smtClean="0"/>
              <a:t>20.12.2022 </a:t>
            </a:r>
            <a:r>
              <a:rPr lang="ru-RU" dirty="0"/>
              <a:t>г.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План реализации проекта: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598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45024"/>
              </p:ext>
            </p:extLst>
          </p:nvPr>
        </p:nvGraphicFramePr>
        <p:xfrm>
          <a:off x="1043608" y="2060848"/>
          <a:ext cx="7416824" cy="4752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16824">
                  <a:extLst>
                    <a:ext uri="{9D8B030D-6E8A-4147-A177-3AD203B41FA5}">
                      <a16:colId xmlns:a16="http://schemas.microsoft.com/office/drawing/2014/main" val="2741287097"/>
                    </a:ext>
                  </a:extLst>
                </a:gridCol>
              </a:tblGrid>
              <a:tr h="4752209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effectLst/>
                        </a:rPr>
                        <a:t>За последние годы среди молодёжи и подрастающего поколения вновь возобновляется интерес к активным видам отдыха, многие люди хотят приобщаться к направлению – туризм, стоит отметить, что также важную роль в жизни играет интернет, в том числе такие платформы как «</a:t>
                      </a:r>
                      <a:r>
                        <a:rPr lang="ru-RU" sz="1600" dirty="0" err="1">
                          <a:effectLst/>
                        </a:rPr>
                        <a:t>You</a:t>
                      </a:r>
                      <a:r>
                        <a:rPr lang="en-US" sz="1600" dirty="0">
                          <a:effectLst/>
                        </a:rPr>
                        <a:t>Tube</a:t>
                      </a:r>
                      <a:r>
                        <a:rPr lang="ru-RU" sz="1600" dirty="0">
                          <a:effectLst/>
                        </a:rPr>
                        <a:t>», «</a:t>
                      </a:r>
                      <a:r>
                        <a:rPr lang="en-US" sz="1600" dirty="0" err="1">
                          <a:effectLst/>
                        </a:rPr>
                        <a:t>TikTok</a:t>
                      </a:r>
                      <a:r>
                        <a:rPr lang="ru-RU" sz="1600" dirty="0">
                          <a:effectLst/>
                        </a:rPr>
                        <a:t>» и «</a:t>
                      </a:r>
                      <a:r>
                        <a:rPr lang="en-US" sz="1600" dirty="0">
                          <a:effectLst/>
                        </a:rPr>
                        <a:t>Instagram</a:t>
                      </a:r>
                      <a:r>
                        <a:rPr lang="ru-RU" sz="1600" dirty="0">
                          <a:effectLst/>
                        </a:rPr>
                        <a:t>».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effectLst/>
                        </a:rPr>
                        <a:t>В результате реализации проекта, его участники приобретут значимые навыки для участия в пешеходных и горных походах, смогут открыть для себя новые места, увидеть красоту Кавказских гор, Черноморского побережья, также они могут заинтересоваться этими местами для дальнейшего посещения.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effectLst/>
                        </a:rPr>
                        <a:t>Наш канал был открыт в декабре 2021 года, не имея рекламы и должной аппаратуры за 9 месяцев канал имеет аудиторию в 143 подписчика и 3 171 просмотр. Наличие современных технологий, таких как </a:t>
                      </a:r>
                      <a:r>
                        <a:rPr lang="ru-RU" sz="1600" dirty="0" err="1">
                          <a:effectLst/>
                        </a:rPr>
                        <a:t>экшн</a:t>
                      </a:r>
                      <a:r>
                        <a:rPr lang="ru-RU" sz="1600" dirty="0">
                          <a:effectLst/>
                        </a:rPr>
                        <a:t>-камера, </a:t>
                      </a:r>
                      <a:r>
                        <a:rPr lang="ru-RU" sz="1600" dirty="0" err="1">
                          <a:effectLst/>
                        </a:rPr>
                        <a:t>квадракоптер</a:t>
                      </a:r>
                      <a:r>
                        <a:rPr lang="ru-RU" sz="1600" dirty="0">
                          <a:effectLst/>
                        </a:rPr>
                        <a:t>, микрофоны-петлички, приборы освещения, стабилизаторы и фильтры на камеру помогут делать более качественные ролики и заинтересовать еще большую аудиторию.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89" marR="60289" marT="0" marB="0"/>
                </a:tc>
                <a:extLst>
                  <a:ext uri="{0D108BD9-81ED-4DB2-BD59-A6C34878D82A}">
                    <a16:rowId xmlns:a16="http://schemas.microsoft.com/office/drawing/2014/main" val="396862578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795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Опыт проведения проекта, может дать мотивацию для распространения онлайн туризма. Станет полезным для других </a:t>
            </a:r>
            <a:r>
              <a:rPr lang="ru-RU" sz="2800" dirty="0" smtClean="0"/>
              <a:t>регионов. </a:t>
            </a:r>
            <a:r>
              <a:rPr lang="ru-RU" sz="2800" dirty="0"/>
              <a:t>Мы готовы делиться опытом через проведение конференций, в том числе через программу </a:t>
            </a:r>
            <a:r>
              <a:rPr lang="en-US" sz="2800" dirty="0"/>
              <a:t>ZOOM</a:t>
            </a:r>
            <a:r>
              <a:rPr lang="ru-RU" sz="2800" dirty="0"/>
              <a:t>, проведение мастер-классов.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Мультипликативный эффект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553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202</TotalTime>
  <Words>591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Candara</vt:lpstr>
      <vt:lpstr>Symbol</vt:lpstr>
      <vt:lpstr>Times New Roman</vt:lpstr>
      <vt:lpstr>Волна</vt:lpstr>
      <vt:lpstr>Туристический контент</vt:lpstr>
      <vt:lpstr>Основная цель проекта: </vt:lpstr>
      <vt:lpstr>Задачи проекта: </vt:lpstr>
      <vt:lpstr>Основные целевые группы, на которые направлен проект: </vt:lpstr>
      <vt:lpstr>Краткое описание проекта:</vt:lpstr>
      <vt:lpstr>Партнеры проекта и собственный вклад: </vt:lpstr>
      <vt:lpstr>План реализации проекта: </vt:lpstr>
      <vt:lpstr>Актуальность проекта</vt:lpstr>
      <vt:lpstr>Мультипликативный эффект </vt:lpstr>
      <vt:lpstr>Основные затраты на реализацию проекта</vt:lpstr>
      <vt:lpstr>Социальный эффект при реализации проекта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Туристический контент</dc:title>
  <dc:creator>вася</dc:creator>
  <cp:lastModifiedBy>Пользователь</cp:lastModifiedBy>
  <cp:revision>9</cp:revision>
  <dcterms:created xsi:type="dcterms:W3CDTF">2021-03-13T10:06:47Z</dcterms:created>
  <dcterms:modified xsi:type="dcterms:W3CDTF">2021-09-25T10:34:27Z</dcterms:modified>
</cp:coreProperties>
</file>