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65" r:id="rId6"/>
    <p:sldId id="259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28" autoAdjust="0"/>
    <p:restoredTop sz="94660"/>
  </p:normalViewPr>
  <p:slideViewPr>
    <p:cSldViewPr>
      <p:cViewPr>
        <p:scale>
          <a:sx n="66" d="100"/>
          <a:sy n="66" d="100"/>
        </p:scale>
        <p:origin x="-153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662861-DB02-4E89-9492-D1986414E6C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800B8-8E17-4878-B1A2-F6492CCBDE67}">
      <dgm:prSet phldrT="[Текст]"/>
      <dgm:spPr/>
      <dgm:t>
        <a:bodyPr/>
        <a:lstStyle/>
        <a:p>
          <a:r>
            <a:rPr lang="ru-RU" dirty="0" smtClean="0"/>
            <a:t>Задачи:</a:t>
          </a:r>
          <a:endParaRPr lang="ru-RU" dirty="0"/>
        </a:p>
      </dgm:t>
    </dgm:pt>
    <dgm:pt modelId="{BE821448-4232-4B15-AE0B-1B0717179232}" type="parTrans" cxnId="{4AB4DF49-381B-4681-B5F1-CBE73FF97D09}">
      <dgm:prSet/>
      <dgm:spPr/>
      <dgm:t>
        <a:bodyPr/>
        <a:lstStyle/>
        <a:p>
          <a:endParaRPr lang="ru-RU"/>
        </a:p>
      </dgm:t>
    </dgm:pt>
    <dgm:pt modelId="{DC4C7748-7A59-43AB-B6FB-6BE6447564E4}" type="sibTrans" cxnId="{4AB4DF49-381B-4681-B5F1-CBE73FF97D09}">
      <dgm:prSet/>
      <dgm:spPr/>
      <dgm:t>
        <a:bodyPr/>
        <a:lstStyle/>
        <a:p>
          <a:endParaRPr lang="ru-RU"/>
        </a:p>
      </dgm:t>
    </dgm:pt>
    <dgm:pt modelId="{9079793B-47F3-4078-908E-FB502DFF7316}">
      <dgm:prSet phldrT="[Текст]"/>
      <dgm:spPr/>
      <dgm:t>
        <a:bodyPr/>
        <a:lstStyle/>
        <a:p>
          <a:r>
            <a:rPr lang="ru-RU" smtClean="0"/>
            <a:t>Выявить ключевую проблему водоснабжения </a:t>
          </a:r>
          <a:endParaRPr lang="ru-RU"/>
        </a:p>
      </dgm:t>
    </dgm:pt>
    <dgm:pt modelId="{6C396A19-74B6-472B-892E-4E7211D087EE}" type="parTrans" cxnId="{C09C5143-DA76-417E-A35C-6F16F2A101BC}">
      <dgm:prSet/>
      <dgm:spPr/>
      <dgm:t>
        <a:bodyPr/>
        <a:lstStyle/>
        <a:p>
          <a:endParaRPr lang="ru-RU"/>
        </a:p>
      </dgm:t>
    </dgm:pt>
    <dgm:pt modelId="{B7B8683D-B158-409D-BC47-A121AB36924C}" type="sibTrans" cxnId="{C09C5143-DA76-417E-A35C-6F16F2A101BC}">
      <dgm:prSet/>
      <dgm:spPr/>
      <dgm:t>
        <a:bodyPr/>
        <a:lstStyle/>
        <a:p>
          <a:endParaRPr lang="ru-RU"/>
        </a:p>
      </dgm:t>
    </dgm:pt>
    <dgm:pt modelId="{A5E8D4C6-501A-4EB3-A914-2C6CE3FF20E6}">
      <dgm:prSet phldrT="[Текст]"/>
      <dgm:spPr/>
      <dgm:t>
        <a:bodyPr/>
        <a:lstStyle/>
        <a:p>
          <a:r>
            <a:rPr lang="ru-RU" dirty="0" smtClean="0"/>
            <a:t>Изучить причины перебоев водоснабжения</a:t>
          </a:r>
          <a:endParaRPr lang="ru-RU" dirty="0"/>
        </a:p>
      </dgm:t>
    </dgm:pt>
    <dgm:pt modelId="{BC39B994-B644-4A4B-8492-90BEF3C351A9}" type="parTrans" cxnId="{0C3A4332-0F54-4CB1-93E5-C176475B76B1}">
      <dgm:prSet/>
      <dgm:spPr/>
      <dgm:t>
        <a:bodyPr/>
        <a:lstStyle/>
        <a:p>
          <a:endParaRPr lang="ru-RU"/>
        </a:p>
      </dgm:t>
    </dgm:pt>
    <dgm:pt modelId="{24774A6F-6A55-402F-BA9E-0A0E24650743}" type="sibTrans" cxnId="{0C3A4332-0F54-4CB1-93E5-C176475B76B1}">
      <dgm:prSet/>
      <dgm:spPr/>
      <dgm:t>
        <a:bodyPr/>
        <a:lstStyle/>
        <a:p>
          <a:endParaRPr lang="ru-RU"/>
        </a:p>
      </dgm:t>
    </dgm:pt>
    <dgm:pt modelId="{1B6CB887-C0D4-4667-81C0-D4A81CC27267}">
      <dgm:prSet phldrT="[Текст]"/>
      <dgm:spPr/>
      <dgm:t>
        <a:bodyPr/>
        <a:lstStyle/>
        <a:p>
          <a:r>
            <a:rPr lang="ru-RU" dirty="0" smtClean="0"/>
            <a:t>Разработать план решения вышеуказанной проблемы</a:t>
          </a:r>
          <a:endParaRPr lang="ru-RU" dirty="0"/>
        </a:p>
      </dgm:t>
    </dgm:pt>
    <dgm:pt modelId="{F83B0F72-B9C7-4371-9D2A-DAE22E6ED8E1}" type="parTrans" cxnId="{DF9818F5-D93A-49C2-89F0-54B62120BBF0}">
      <dgm:prSet/>
      <dgm:spPr/>
      <dgm:t>
        <a:bodyPr/>
        <a:lstStyle/>
        <a:p>
          <a:endParaRPr lang="ru-RU"/>
        </a:p>
      </dgm:t>
    </dgm:pt>
    <dgm:pt modelId="{3A5D861A-BBF6-43A4-BCA5-BC0BF57FDCE8}" type="sibTrans" cxnId="{DF9818F5-D93A-49C2-89F0-54B62120BBF0}">
      <dgm:prSet/>
      <dgm:spPr/>
      <dgm:t>
        <a:bodyPr/>
        <a:lstStyle/>
        <a:p>
          <a:endParaRPr lang="ru-RU"/>
        </a:p>
      </dgm:t>
    </dgm:pt>
    <dgm:pt modelId="{C65306E1-3BDC-4F52-BC7C-695CF32F4CC1}" type="pres">
      <dgm:prSet presAssocID="{33662861-DB02-4E89-9492-D1986414E6C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1E1E28-4B39-4466-A79D-73ECB8F4C347}" type="pres">
      <dgm:prSet presAssocID="{974800B8-8E17-4878-B1A2-F6492CCBDE67}" presName="roof" presStyleLbl="dkBgShp" presStyleIdx="0" presStyleCnt="2" custLinFactNeighborX="-3225" custLinFactNeighborY="5848"/>
      <dgm:spPr/>
      <dgm:t>
        <a:bodyPr/>
        <a:lstStyle/>
        <a:p>
          <a:endParaRPr lang="ru-RU"/>
        </a:p>
      </dgm:t>
    </dgm:pt>
    <dgm:pt modelId="{765BAD9E-7B0E-4817-81F9-B7042448AECF}" type="pres">
      <dgm:prSet presAssocID="{974800B8-8E17-4878-B1A2-F6492CCBDE67}" presName="pillars" presStyleCnt="0"/>
      <dgm:spPr/>
    </dgm:pt>
    <dgm:pt modelId="{FB4CF61F-40FF-4159-B32D-49364ECE6DF0}" type="pres">
      <dgm:prSet presAssocID="{974800B8-8E17-4878-B1A2-F6492CCBDE6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E3AA8-3B65-41D3-A218-272A21280B5F}" type="pres">
      <dgm:prSet presAssocID="{A5E8D4C6-501A-4EB3-A914-2C6CE3FF20E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F7570-9DFA-431C-A212-3CBB9C52B0C9}" type="pres">
      <dgm:prSet presAssocID="{1B6CB887-C0D4-4667-81C0-D4A81CC2726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49F58-CD9E-4C59-8754-DEDADD0BF628}" type="pres">
      <dgm:prSet presAssocID="{974800B8-8E17-4878-B1A2-F6492CCBDE67}" presName="base" presStyleLbl="dkBgShp" presStyleIdx="1" presStyleCnt="2" custLinFactNeighborX="-4688" custLinFactNeighborY="0"/>
      <dgm:spPr/>
    </dgm:pt>
  </dgm:ptLst>
  <dgm:cxnLst>
    <dgm:cxn modelId="{DF9818F5-D93A-49C2-89F0-54B62120BBF0}" srcId="{974800B8-8E17-4878-B1A2-F6492CCBDE67}" destId="{1B6CB887-C0D4-4667-81C0-D4A81CC27267}" srcOrd="2" destOrd="0" parTransId="{F83B0F72-B9C7-4371-9D2A-DAE22E6ED8E1}" sibTransId="{3A5D861A-BBF6-43A4-BCA5-BC0BF57FDCE8}"/>
    <dgm:cxn modelId="{D21A8FCC-2F59-4700-9D2E-93F30C86DBC4}" type="presOf" srcId="{A5E8D4C6-501A-4EB3-A914-2C6CE3FF20E6}" destId="{11CE3AA8-3B65-41D3-A218-272A21280B5F}" srcOrd="0" destOrd="0" presId="urn:microsoft.com/office/officeart/2005/8/layout/hList3"/>
    <dgm:cxn modelId="{26B07456-F5E1-4C5A-872C-5A99B0E9E566}" type="presOf" srcId="{974800B8-8E17-4878-B1A2-F6492CCBDE67}" destId="{9D1E1E28-4B39-4466-A79D-73ECB8F4C347}" srcOrd="0" destOrd="0" presId="urn:microsoft.com/office/officeart/2005/8/layout/hList3"/>
    <dgm:cxn modelId="{CC602AE2-F2D3-4A5F-BDA0-3EB24501E56A}" type="presOf" srcId="{33662861-DB02-4E89-9492-D1986414E6C4}" destId="{C65306E1-3BDC-4F52-BC7C-695CF32F4CC1}" srcOrd="0" destOrd="0" presId="urn:microsoft.com/office/officeart/2005/8/layout/hList3"/>
    <dgm:cxn modelId="{4AB4DF49-381B-4681-B5F1-CBE73FF97D09}" srcId="{33662861-DB02-4E89-9492-D1986414E6C4}" destId="{974800B8-8E17-4878-B1A2-F6492CCBDE67}" srcOrd="0" destOrd="0" parTransId="{BE821448-4232-4B15-AE0B-1B0717179232}" sibTransId="{DC4C7748-7A59-43AB-B6FB-6BE6447564E4}"/>
    <dgm:cxn modelId="{0C3A4332-0F54-4CB1-93E5-C176475B76B1}" srcId="{974800B8-8E17-4878-B1A2-F6492CCBDE67}" destId="{A5E8D4C6-501A-4EB3-A914-2C6CE3FF20E6}" srcOrd="1" destOrd="0" parTransId="{BC39B994-B644-4A4B-8492-90BEF3C351A9}" sibTransId="{24774A6F-6A55-402F-BA9E-0A0E24650743}"/>
    <dgm:cxn modelId="{374DF180-7A03-4856-9BC9-BFE42DDA46CA}" type="presOf" srcId="{9079793B-47F3-4078-908E-FB502DFF7316}" destId="{FB4CF61F-40FF-4159-B32D-49364ECE6DF0}" srcOrd="0" destOrd="0" presId="urn:microsoft.com/office/officeart/2005/8/layout/hList3"/>
    <dgm:cxn modelId="{F80A20C7-2BEE-42BB-8337-B3880422C9EB}" type="presOf" srcId="{1B6CB887-C0D4-4667-81C0-D4A81CC27267}" destId="{298F7570-9DFA-431C-A212-3CBB9C52B0C9}" srcOrd="0" destOrd="0" presId="urn:microsoft.com/office/officeart/2005/8/layout/hList3"/>
    <dgm:cxn modelId="{C09C5143-DA76-417E-A35C-6F16F2A101BC}" srcId="{974800B8-8E17-4878-B1A2-F6492CCBDE67}" destId="{9079793B-47F3-4078-908E-FB502DFF7316}" srcOrd="0" destOrd="0" parTransId="{6C396A19-74B6-472B-892E-4E7211D087EE}" sibTransId="{B7B8683D-B158-409D-BC47-A121AB36924C}"/>
    <dgm:cxn modelId="{F42E0C7E-DD67-49EE-8FB1-04B1BC3EB4B8}" type="presParOf" srcId="{C65306E1-3BDC-4F52-BC7C-695CF32F4CC1}" destId="{9D1E1E28-4B39-4466-A79D-73ECB8F4C347}" srcOrd="0" destOrd="0" presId="urn:microsoft.com/office/officeart/2005/8/layout/hList3"/>
    <dgm:cxn modelId="{7D137C88-6733-4D20-BA5B-C80C3992DA74}" type="presParOf" srcId="{C65306E1-3BDC-4F52-BC7C-695CF32F4CC1}" destId="{765BAD9E-7B0E-4817-81F9-B7042448AECF}" srcOrd="1" destOrd="0" presId="urn:microsoft.com/office/officeart/2005/8/layout/hList3"/>
    <dgm:cxn modelId="{E9780002-9CA4-4961-84E7-996F0286E00D}" type="presParOf" srcId="{765BAD9E-7B0E-4817-81F9-B7042448AECF}" destId="{FB4CF61F-40FF-4159-B32D-49364ECE6DF0}" srcOrd="0" destOrd="0" presId="urn:microsoft.com/office/officeart/2005/8/layout/hList3"/>
    <dgm:cxn modelId="{E5720451-65EA-4812-92B1-501EA34A35DE}" type="presParOf" srcId="{765BAD9E-7B0E-4817-81F9-B7042448AECF}" destId="{11CE3AA8-3B65-41D3-A218-272A21280B5F}" srcOrd="1" destOrd="0" presId="urn:microsoft.com/office/officeart/2005/8/layout/hList3"/>
    <dgm:cxn modelId="{ADC281C1-4ACE-4EDB-BA09-34D88FAD7476}" type="presParOf" srcId="{765BAD9E-7B0E-4817-81F9-B7042448AECF}" destId="{298F7570-9DFA-431C-A212-3CBB9C52B0C9}" srcOrd="2" destOrd="0" presId="urn:microsoft.com/office/officeart/2005/8/layout/hList3"/>
    <dgm:cxn modelId="{FE5352C8-F8FD-43DA-A19B-CDF89733C1C1}" type="presParOf" srcId="{C65306E1-3BDC-4F52-BC7C-695CF32F4CC1}" destId="{3ED49F58-CD9E-4C59-8754-DEDADD0BF628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3A6E33-685E-4AEB-8EA7-BD56C4B55C8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021CB80F-70C1-4504-8B83-F2BBC829410D}">
      <dgm:prSet phldrT="[Текст]"/>
      <dgm:spPr/>
      <dgm:t>
        <a:bodyPr/>
        <a:lstStyle/>
        <a:p>
          <a:r>
            <a:rPr lang="ru-RU" b="1" dirty="0" smtClean="0"/>
            <a:t>ЦЕЛЬ </a:t>
          </a:r>
          <a:r>
            <a:rPr lang="ru-RU" dirty="0" smtClean="0"/>
            <a:t>- разработка способов повышения конкурентоспособности МО г. Новороссийска путём решения проблемы водоснабжения</a:t>
          </a:r>
          <a:endParaRPr lang="ru-RU" dirty="0"/>
        </a:p>
      </dgm:t>
    </dgm:pt>
    <dgm:pt modelId="{608AEE80-E82D-4B3A-8B56-88AC77B60945}" type="parTrans" cxnId="{D3560041-ECFF-46C2-ACA9-F59D49A11A40}">
      <dgm:prSet/>
      <dgm:spPr/>
      <dgm:t>
        <a:bodyPr/>
        <a:lstStyle/>
        <a:p>
          <a:endParaRPr lang="ru-RU"/>
        </a:p>
      </dgm:t>
    </dgm:pt>
    <dgm:pt modelId="{E28A088B-7060-4A95-977A-BDFBCE76A509}" type="sibTrans" cxnId="{D3560041-ECFF-46C2-ACA9-F59D49A11A40}">
      <dgm:prSet/>
      <dgm:spPr/>
      <dgm:t>
        <a:bodyPr/>
        <a:lstStyle/>
        <a:p>
          <a:endParaRPr lang="ru-RU"/>
        </a:p>
      </dgm:t>
    </dgm:pt>
    <dgm:pt modelId="{2E0EA7AC-780E-45DD-BFE9-EEEE74DCE7F6}" type="pres">
      <dgm:prSet presAssocID="{F13A6E33-685E-4AEB-8EA7-BD56C4B55C84}" presName="Name0" presStyleCnt="0">
        <dgm:presLayoutVars>
          <dgm:dir/>
          <dgm:animLvl val="lvl"/>
          <dgm:resizeHandles val="exact"/>
        </dgm:presLayoutVars>
      </dgm:prSet>
      <dgm:spPr/>
    </dgm:pt>
    <dgm:pt modelId="{4B519C61-8D40-4B03-8508-D0FB75874B24}" type="pres">
      <dgm:prSet presAssocID="{F13A6E33-685E-4AEB-8EA7-BD56C4B55C84}" presName="dummy" presStyleCnt="0"/>
      <dgm:spPr/>
    </dgm:pt>
    <dgm:pt modelId="{457DCF14-F092-4D3A-9870-86227D85D952}" type="pres">
      <dgm:prSet presAssocID="{F13A6E33-685E-4AEB-8EA7-BD56C4B55C84}" presName="linH" presStyleCnt="0"/>
      <dgm:spPr/>
    </dgm:pt>
    <dgm:pt modelId="{B5BAD16C-0AD6-40DF-9CD3-6261B11FA81A}" type="pres">
      <dgm:prSet presAssocID="{F13A6E33-685E-4AEB-8EA7-BD56C4B55C84}" presName="padding1" presStyleCnt="0"/>
      <dgm:spPr/>
    </dgm:pt>
    <dgm:pt modelId="{62BFDF88-B06B-4D78-BE28-6D540EC178B3}" type="pres">
      <dgm:prSet presAssocID="{021CB80F-70C1-4504-8B83-F2BBC829410D}" presName="linV" presStyleCnt="0"/>
      <dgm:spPr/>
    </dgm:pt>
    <dgm:pt modelId="{E8D8D965-A9CD-4A10-95D6-10DC9B7D69A4}" type="pres">
      <dgm:prSet presAssocID="{021CB80F-70C1-4504-8B83-F2BBC829410D}" presName="spVertical1" presStyleCnt="0"/>
      <dgm:spPr/>
    </dgm:pt>
    <dgm:pt modelId="{842734F4-A07A-4FCC-8CC4-5E06C889F10E}" type="pres">
      <dgm:prSet presAssocID="{021CB80F-70C1-4504-8B83-F2BBC829410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0459B-C963-4B71-A7B5-3606A23B287E}" type="pres">
      <dgm:prSet presAssocID="{021CB80F-70C1-4504-8B83-F2BBC829410D}" presName="spVertical2" presStyleCnt="0"/>
      <dgm:spPr/>
    </dgm:pt>
    <dgm:pt modelId="{CEB0E1D2-9604-4C26-A5F0-80A3A4A4E8B8}" type="pres">
      <dgm:prSet presAssocID="{021CB80F-70C1-4504-8B83-F2BBC829410D}" presName="spVertical3" presStyleCnt="0"/>
      <dgm:spPr/>
    </dgm:pt>
    <dgm:pt modelId="{64F0998E-B007-4CF6-880A-2263F2B79F63}" type="pres">
      <dgm:prSet presAssocID="{F13A6E33-685E-4AEB-8EA7-BD56C4B55C84}" presName="padding2" presStyleCnt="0"/>
      <dgm:spPr/>
    </dgm:pt>
    <dgm:pt modelId="{A2E70116-0F62-487F-9605-AFBB9E637D7E}" type="pres">
      <dgm:prSet presAssocID="{F13A6E33-685E-4AEB-8EA7-BD56C4B55C84}" presName="negArrow" presStyleCnt="0"/>
      <dgm:spPr/>
    </dgm:pt>
    <dgm:pt modelId="{241D4F35-9041-4DE1-AA98-741F6DB1700F}" type="pres">
      <dgm:prSet presAssocID="{F13A6E33-685E-4AEB-8EA7-BD56C4B55C84}" presName="backgroundArrow" presStyleLbl="node1" presStyleIdx="0" presStyleCnt="1"/>
      <dgm:spPr/>
    </dgm:pt>
  </dgm:ptLst>
  <dgm:cxnLst>
    <dgm:cxn modelId="{D3560041-ECFF-46C2-ACA9-F59D49A11A40}" srcId="{F13A6E33-685E-4AEB-8EA7-BD56C4B55C84}" destId="{021CB80F-70C1-4504-8B83-F2BBC829410D}" srcOrd="0" destOrd="0" parTransId="{608AEE80-E82D-4B3A-8B56-88AC77B60945}" sibTransId="{E28A088B-7060-4A95-977A-BDFBCE76A509}"/>
    <dgm:cxn modelId="{D7935F5F-8B8D-4A90-A93A-0B669997E268}" type="presOf" srcId="{F13A6E33-685E-4AEB-8EA7-BD56C4B55C84}" destId="{2E0EA7AC-780E-45DD-BFE9-EEEE74DCE7F6}" srcOrd="0" destOrd="0" presId="urn:microsoft.com/office/officeart/2005/8/layout/hProcess3"/>
    <dgm:cxn modelId="{8E9B8C33-9472-48CC-893F-8E6302E445B2}" type="presOf" srcId="{021CB80F-70C1-4504-8B83-F2BBC829410D}" destId="{842734F4-A07A-4FCC-8CC4-5E06C889F10E}" srcOrd="0" destOrd="0" presId="urn:microsoft.com/office/officeart/2005/8/layout/hProcess3"/>
    <dgm:cxn modelId="{1E90C9DE-C6A4-4FCE-94EF-7DB9C44D9965}" type="presParOf" srcId="{2E0EA7AC-780E-45DD-BFE9-EEEE74DCE7F6}" destId="{4B519C61-8D40-4B03-8508-D0FB75874B24}" srcOrd="0" destOrd="0" presId="urn:microsoft.com/office/officeart/2005/8/layout/hProcess3"/>
    <dgm:cxn modelId="{88B288DA-DF61-4AF3-AF92-3F4E6E72FDFE}" type="presParOf" srcId="{2E0EA7AC-780E-45DD-BFE9-EEEE74DCE7F6}" destId="{457DCF14-F092-4D3A-9870-86227D85D952}" srcOrd="1" destOrd="0" presId="urn:microsoft.com/office/officeart/2005/8/layout/hProcess3"/>
    <dgm:cxn modelId="{F0A32DCA-E668-4275-B8D2-55E7EAC7E473}" type="presParOf" srcId="{457DCF14-F092-4D3A-9870-86227D85D952}" destId="{B5BAD16C-0AD6-40DF-9CD3-6261B11FA81A}" srcOrd="0" destOrd="0" presId="urn:microsoft.com/office/officeart/2005/8/layout/hProcess3"/>
    <dgm:cxn modelId="{9DD39949-C23B-4853-8F99-83970055E31C}" type="presParOf" srcId="{457DCF14-F092-4D3A-9870-86227D85D952}" destId="{62BFDF88-B06B-4D78-BE28-6D540EC178B3}" srcOrd="1" destOrd="0" presId="urn:microsoft.com/office/officeart/2005/8/layout/hProcess3"/>
    <dgm:cxn modelId="{18916DF1-7CD9-4776-942C-395F61161D59}" type="presParOf" srcId="{62BFDF88-B06B-4D78-BE28-6D540EC178B3}" destId="{E8D8D965-A9CD-4A10-95D6-10DC9B7D69A4}" srcOrd="0" destOrd="0" presId="urn:microsoft.com/office/officeart/2005/8/layout/hProcess3"/>
    <dgm:cxn modelId="{61D89AF3-B0C2-4091-80D5-291859387551}" type="presParOf" srcId="{62BFDF88-B06B-4D78-BE28-6D540EC178B3}" destId="{842734F4-A07A-4FCC-8CC4-5E06C889F10E}" srcOrd="1" destOrd="0" presId="urn:microsoft.com/office/officeart/2005/8/layout/hProcess3"/>
    <dgm:cxn modelId="{2795FF28-1715-499A-8FAC-33BC3E089B14}" type="presParOf" srcId="{62BFDF88-B06B-4D78-BE28-6D540EC178B3}" destId="{75E0459B-C963-4B71-A7B5-3606A23B287E}" srcOrd="2" destOrd="0" presId="urn:microsoft.com/office/officeart/2005/8/layout/hProcess3"/>
    <dgm:cxn modelId="{47BC6171-38BC-421E-8829-3D43AAA3BF47}" type="presParOf" srcId="{62BFDF88-B06B-4D78-BE28-6D540EC178B3}" destId="{CEB0E1D2-9604-4C26-A5F0-80A3A4A4E8B8}" srcOrd="3" destOrd="0" presId="urn:microsoft.com/office/officeart/2005/8/layout/hProcess3"/>
    <dgm:cxn modelId="{59CB2AF7-C864-478E-8687-3EEB8875BD3D}" type="presParOf" srcId="{457DCF14-F092-4D3A-9870-86227D85D952}" destId="{64F0998E-B007-4CF6-880A-2263F2B79F63}" srcOrd="2" destOrd="0" presId="urn:microsoft.com/office/officeart/2005/8/layout/hProcess3"/>
    <dgm:cxn modelId="{42577389-5429-41C0-BF6D-83FBE8494F25}" type="presParOf" srcId="{457DCF14-F092-4D3A-9870-86227D85D952}" destId="{A2E70116-0F62-487F-9605-AFBB9E637D7E}" srcOrd="3" destOrd="0" presId="urn:microsoft.com/office/officeart/2005/8/layout/hProcess3"/>
    <dgm:cxn modelId="{FC285BFB-2DFF-4588-A84C-61A8281E2FAD}" type="presParOf" srcId="{457DCF14-F092-4D3A-9870-86227D85D952}" destId="{241D4F35-9041-4DE1-AA98-741F6DB1700F}" srcOrd="4" destOrd="0" presId="urn:microsoft.com/office/officeart/2005/8/layout/h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C6F071-2C2F-4D58-B16D-13B872E5B6BF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17B21B-668D-4AC8-8C99-6191C50D1C01}">
      <dgm:prSet phldrT="[Текст]" custT="1"/>
      <dgm:spPr/>
      <dgm:t>
        <a:bodyPr/>
        <a:lstStyle/>
        <a:p>
          <a:r>
            <a:rPr lang="ru-RU" sz="1600" b="1" dirty="0" smtClean="0"/>
            <a:t>Отсутствие достаточного количества осадков</a:t>
          </a:r>
          <a:endParaRPr lang="ru-RU" sz="1600" dirty="0"/>
        </a:p>
      </dgm:t>
    </dgm:pt>
    <dgm:pt modelId="{6B4C9738-5AFA-4B85-8750-692C11B4589A}" type="parTrans" cxnId="{2EFF1DFB-8BCB-433D-8805-3EC996E848DE}">
      <dgm:prSet/>
      <dgm:spPr/>
      <dgm:t>
        <a:bodyPr/>
        <a:lstStyle/>
        <a:p>
          <a:endParaRPr lang="ru-RU"/>
        </a:p>
      </dgm:t>
    </dgm:pt>
    <dgm:pt modelId="{F41FD55A-A9D3-4C74-A8F0-7F2A7EF36D3D}" type="sibTrans" cxnId="{2EFF1DFB-8BCB-433D-8805-3EC996E848DE}">
      <dgm:prSet/>
      <dgm:spPr/>
      <dgm:t>
        <a:bodyPr/>
        <a:lstStyle/>
        <a:p>
          <a:endParaRPr lang="ru-RU"/>
        </a:p>
      </dgm:t>
    </dgm:pt>
    <dgm:pt modelId="{DEA2FB7A-1C9C-461A-91DE-9D5CEFD6AE3A}">
      <dgm:prSet custT="1"/>
      <dgm:spPr/>
      <dgm:t>
        <a:bodyPr/>
        <a:lstStyle/>
        <a:p>
          <a:r>
            <a:rPr lang="ru-RU" sz="1600" b="1" dirty="0" smtClean="0"/>
            <a:t>Мало изучены близлежащие источники воды</a:t>
          </a:r>
        </a:p>
      </dgm:t>
    </dgm:pt>
    <dgm:pt modelId="{C4A15F8D-FA50-4E21-821C-5515C6AFB97B}" type="parTrans" cxnId="{E0985F41-4B65-4A82-89FE-1EDEA062E25B}">
      <dgm:prSet/>
      <dgm:spPr/>
      <dgm:t>
        <a:bodyPr/>
        <a:lstStyle/>
        <a:p>
          <a:endParaRPr lang="ru-RU"/>
        </a:p>
      </dgm:t>
    </dgm:pt>
    <dgm:pt modelId="{B1B903D4-296B-4DD4-B7E8-C1F23157B23C}" type="sibTrans" cxnId="{E0985F41-4B65-4A82-89FE-1EDEA062E25B}">
      <dgm:prSet/>
      <dgm:spPr/>
      <dgm:t>
        <a:bodyPr/>
        <a:lstStyle/>
        <a:p>
          <a:endParaRPr lang="ru-RU"/>
        </a:p>
      </dgm:t>
    </dgm:pt>
    <dgm:pt modelId="{D8D81A34-769F-44DA-99B8-9BE4E61F4774}">
      <dgm:prSet custT="1"/>
      <dgm:spPr/>
      <dgm:t>
        <a:bodyPr/>
        <a:lstStyle/>
        <a:p>
          <a:r>
            <a:rPr lang="ru-RU" sz="1600" b="1" dirty="0" smtClean="0"/>
            <a:t>Неудовлетворительное состояние водоводов и разводящих сетей</a:t>
          </a:r>
        </a:p>
      </dgm:t>
    </dgm:pt>
    <dgm:pt modelId="{77725A76-4687-4A71-8787-54F2616F838E}" type="parTrans" cxnId="{98BD3B68-B7BA-4BC2-8951-FF314B34DE6E}">
      <dgm:prSet/>
      <dgm:spPr/>
      <dgm:t>
        <a:bodyPr/>
        <a:lstStyle/>
        <a:p>
          <a:endParaRPr lang="ru-RU"/>
        </a:p>
      </dgm:t>
    </dgm:pt>
    <dgm:pt modelId="{D589D03A-83B4-4339-8201-29316E7DA790}" type="sibTrans" cxnId="{98BD3B68-B7BA-4BC2-8951-FF314B34DE6E}">
      <dgm:prSet/>
      <dgm:spPr/>
      <dgm:t>
        <a:bodyPr/>
        <a:lstStyle/>
        <a:p>
          <a:endParaRPr lang="ru-RU"/>
        </a:p>
      </dgm:t>
    </dgm:pt>
    <dgm:pt modelId="{D2F6E59B-B0A7-481E-9C89-7063071EA8CD}">
      <dgm:prSet custT="1"/>
      <dgm:spPr/>
      <dgm:t>
        <a:bodyPr/>
        <a:lstStyle/>
        <a:p>
          <a:r>
            <a:rPr lang="ru-RU" sz="1600" b="1" dirty="0" smtClean="0"/>
            <a:t>Донные отложения в </a:t>
          </a:r>
          <a:r>
            <a:rPr lang="ru-RU" sz="1600" b="1" dirty="0" err="1" smtClean="0"/>
            <a:t>Неберджаевском</a:t>
          </a:r>
          <a:r>
            <a:rPr lang="ru-RU" sz="1600" b="1" dirty="0" smtClean="0"/>
            <a:t> водохранилище</a:t>
          </a:r>
        </a:p>
      </dgm:t>
    </dgm:pt>
    <dgm:pt modelId="{607C9DEE-6291-4365-A022-255A6BA7E5BD}" type="parTrans" cxnId="{2B54D311-7D59-41F4-9600-78542F4E1394}">
      <dgm:prSet/>
      <dgm:spPr/>
      <dgm:t>
        <a:bodyPr/>
        <a:lstStyle/>
        <a:p>
          <a:endParaRPr lang="ru-RU"/>
        </a:p>
      </dgm:t>
    </dgm:pt>
    <dgm:pt modelId="{50B8CD08-A56A-4BDF-A34C-13AC9F59069A}" type="sibTrans" cxnId="{2B54D311-7D59-41F4-9600-78542F4E1394}">
      <dgm:prSet/>
      <dgm:spPr/>
      <dgm:t>
        <a:bodyPr/>
        <a:lstStyle/>
        <a:p>
          <a:endParaRPr lang="ru-RU"/>
        </a:p>
      </dgm:t>
    </dgm:pt>
    <dgm:pt modelId="{F57F9C2E-395D-416D-971A-1EC6E3561568}">
      <dgm:prSet custT="1"/>
      <dgm:spPr/>
      <dgm:t>
        <a:bodyPr/>
        <a:lstStyle/>
        <a:p>
          <a:r>
            <a:rPr lang="ru-RU" sz="1600" b="1" dirty="0" smtClean="0"/>
            <a:t>Высокий износ стальных труд водоводов </a:t>
          </a:r>
        </a:p>
      </dgm:t>
    </dgm:pt>
    <dgm:pt modelId="{42FF276F-5CC1-430D-A661-C340D9999A02}" type="parTrans" cxnId="{8CDAA94C-8D88-4B79-858B-FB90272C76AA}">
      <dgm:prSet/>
      <dgm:spPr/>
      <dgm:t>
        <a:bodyPr/>
        <a:lstStyle/>
        <a:p>
          <a:endParaRPr lang="ru-RU"/>
        </a:p>
      </dgm:t>
    </dgm:pt>
    <dgm:pt modelId="{78194AA8-60FA-4F5A-8036-DF66438F4F90}" type="sibTrans" cxnId="{8CDAA94C-8D88-4B79-858B-FB90272C76AA}">
      <dgm:prSet/>
      <dgm:spPr/>
      <dgm:t>
        <a:bodyPr/>
        <a:lstStyle/>
        <a:p>
          <a:endParaRPr lang="ru-RU"/>
        </a:p>
      </dgm:t>
    </dgm:pt>
    <dgm:pt modelId="{7D0504B8-EA78-4502-9087-D85DE9BA38DE}">
      <dgm:prSet custT="1"/>
      <dgm:spPr/>
      <dgm:t>
        <a:bodyPr/>
        <a:lstStyle/>
        <a:p>
          <a:r>
            <a:rPr lang="ru-RU" sz="1600" b="1" dirty="0" smtClean="0"/>
            <a:t>Недостаточный уровень финансирования</a:t>
          </a:r>
        </a:p>
      </dgm:t>
    </dgm:pt>
    <dgm:pt modelId="{8AF7A106-CAD4-45BA-B1A3-56758A5E619C}" type="parTrans" cxnId="{16218CDE-342A-4F72-8485-C37D5327EBC2}">
      <dgm:prSet/>
      <dgm:spPr/>
      <dgm:t>
        <a:bodyPr/>
        <a:lstStyle/>
        <a:p>
          <a:endParaRPr lang="ru-RU"/>
        </a:p>
      </dgm:t>
    </dgm:pt>
    <dgm:pt modelId="{363ED8D3-A9AC-4305-AD8B-964A41CF1874}" type="sibTrans" cxnId="{16218CDE-342A-4F72-8485-C37D5327EBC2}">
      <dgm:prSet/>
      <dgm:spPr/>
      <dgm:t>
        <a:bodyPr/>
        <a:lstStyle/>
        <a:p>
          <a:endParaRPr lang="ru-RU"/>
        </a:p>
      </dgm:t>
    </dgm:pt>
    <dgm:pt modelId="{C23BD85C-02A9-4811-861E-C3B1ADF70E3F}" type="pres">
      <dgm:prSet presAssocID="{17C6F071-2C2F-4D58-B16D-13B872E5B6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9CE48F-5019-4DE6-9693-08A28EFB9F87}" type="pres">
      <dgm:prSet presAssocID="{CE17B21B-668D-4AC8-8C99-6191C50D1C01}" presName="parentLin" presStyleCnt="0"/>
      <dgm:spPr/>
    </dgm:pt>
    <dgm:pt modelId="{9D17EEAE-2A8F-4B1D-B8B4-52A3D1391210}" type="pres">
      <dgm:prSet presAssocID="{CE17B21B-668D-4AC8-8C99-6191C50D1C0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46C64FDB-8290-4813-9997-E29ACF51A575}" type="pres">
      <dgm:prSet presAssocID="{CE17B21B-668D-4AC8-8C99-6191C50D1C0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A9EF0-C188-4A8B-AA5E-88C0AE7DB022}" type="pres">
      <dgm:prSet presAssocID="{CE17B21B-668D-4AC8-8C99-6191C50D1C01}" presName="negativeSpace" presStyleCnt="0"/>
      <dgm:spPr/>
    </dgm:pt>
    <dgm:pt modelId="{1C8E8457-562C-4A81-BE68-1F1F4FD4C40D}" type="pres">
      <dgm:prSet presAssocID="{CE17B21B-668D-4AC8-8C99-6191C50D1C01}" presName="childText" presStyleLbl="conFgAcc1" presStyleIdx="0" presStyleCnt="6">
        <dgm:presLayoutVars>
          <dgm:bulletEnabled val="1"/>
        </dgm:presLayoutVars>
      </dgm:prSet>
      <dgm:spPr/>
    </dgm:pt>
    <dgm:pt modelId="{5F9D793D-48AD-4C0B-80D2-2958BEE4FBE1}" type="pres">
      <dgm:prSet presAssocID="{F41FD55A-A9D3-4C74-A8F0-7F2A7EF36D3D}" presName="spaceBetweenRectangles" presStyleCnt="0"/>
      <dgm:spPr/>
    </dgm:pt>
    <dgm:pt modelId="{229B1813-AAAD-4290-9C23-1A5B8AC62AC2}" type="pres">
      <dgm:prSet presAssocID="{DEA2FB7A-1C9C-461A-91DE-9D5CEFD6AE3A}" presName="parentLin" presStyleCnt="0"/>
      <dgm:spPr/>
    </dgm:pt>
    <dgm:pt modelId="{6FE78756-C11E-4DE2-B1F0-3BB10387EB9E}" type="pres">
      <dgm:prSet presAssocID="{DEA2FB7A-1C9C-461A-91DE-9D5CEFD6AE3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F34D494-DF39-4CB9-AC24-F73B264D6BBD}" type="pres">
      <dgm:prSet presAssocID="{DEA2FB7A-1C9C-461A-91DE-9D5CEFD6AE3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C057A-7C55-483A-A1AC-3325F8921A6B}" type="pres">
      <dgm:prSet presAssocID="{DEA2FB7A-1C9C-461A-91DE-9D5CEFD6AE3A}" presName="negativeSpace" presStyleCnt="0"/>
      <dgm:spPr/>
    </dgm:pt>
    <dgm:pt modelId="{FF749E61-572F-42F8-8369-C704838359A3}" type="pres">
      <dgm:prSet presAssocID="{DEA2FB7A-1C9C-461A-91DE-9D5CEFD6AE3A}" presName="childText" presStyleLbl="conFgAcc1" presStyleIdx="1" presStyleCnt="6">
        <dgm:presLayoutVars>
          <dgm:bulletEnabled val="1"/>
        </dgm:presLayoutVars>
      </dgm:prSet>
      <dgm:spPr/>
    </dgm:pt>
    <dgm:pt modelId="{E820EF83-5F53-4477-9445-FB653FA4FF4B}" type="pres">
      <dgm:prSet presAssocID="{B1B903D4-296B-4DD4-B7E8-C1F23157B23C}" presName="spaceBetweenRectangles" presStyleCnt="0"/>
      <dgm:spPr/>
    </dgm:pt>
    <dgm:pt modelId="{196B0556-B76C-46CB-9AB6-B9D390221485}" type="pres">
      <dgm:prSet presAssocID="{D8D81A34-769F-44DA-99B8-9BE4E61F4774}" presName="parentLin" presStyleCnt="0"/>
      <dgm:spPr/>
    </dgm:pt>
    <dgm:pt modelId="{96082652-8E05-43CE-B894-4FE55DC1ED8C}" type="pres">
      <dgm:prSet presAssocID="{D8D81A34-769F-44DA-99B8-9BE4E61F477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7F2A283D-512E-4E00-82EF-123E2DC0A74F}" type="pres">
      <dgm:prSet presAssocID="{D8D81A34-769F-44DA-99B8-9BE4E61F477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420342-91F2-4C8B-A6E7-C605632400AB}" type="pres">
      <dgm:prSet presAssocID="{D8D81A34-769F-44DA-99B8-9BE4E61F4774}" presName="negativeSpace" presStyleCnt="0"/>
      <dgm:spPr/>
    </dgm:pt>
    <dgm:pt modelId="{94C3036C-4CB7-48B9-9665-0937BCD14217}" type="pres">
      <dgm:prSet presAssocID="{D8D81A34-769F-44DA-99B8-9BE4E61F4774}" presName="childText" presStyleLbl="conFgAcc1" presStyleIdx="2" presStyleCnt="6">
        <dgm:presLayoutVars>
          <dgm:bulletEnabled val="1"/>
        </dgm:presLayoutVars>
      </dgm:prSet>
      <dgm:spPr/>
    </dgm:pt>
    <dgm:pt modelId="{9D2C34E5-6FEC-40E5-A522-0566FD35C27E}" type="pres">
      <dgm:prSet presAssocID="{D589D03A-83B4-4339-8201-29316E7DA790}" presName="spaceBetweenRectangles" presStyleCnt="0"/>
      <dgm:spPr/>
    </dgm:pt>
    <dgm:pt modelId="{D4715FF5-AA65-4265-9370-F4E75133D679}" type="pres">
      <dgm:prSet presAssocID="{D2F6E59B-B0A7-481E-9C89-7063071EA8CD}" presName="parentLin" presStyleCnt="0"/>
      <dgm:spPr/>
    </dgm:pt>
    <dgm:pt modelId="{31C4F216-38E5-4E42-AB61-D30B7AD50CEC}" type="pres">
      <dgm:prSet presAssocID="{D2F6E59B-B0A7-481E-9C89-7063071EA8CD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CD797A06-C750-4AD0-A6BE-7749FD53321F}" type="pres">
      <dgm:prSet presAssocID="{D2F6E59B-B0A7-481E-9C89-7063071EA8C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B9065-719C-4298-BBA3-7DEC9D79E521}" type="pres">
      <dgm:prSet presAssocID="{D2F6E59B-B0A7-481E-9C89-7063071EA8CD}" presName="negativeSpace" presStyleCnt="0"/>
      <dgm:spPr/>
    </dgm:pt>
    <dgm:pt modelId="{78C9D815-7D76-46F3-8A65-4E13263538BD}" type="pres">
      <dgm:prSet presAssocID="{D2F6E59B-B0A7-481E-9C89-7063071EA8CD}" presName="childText" presStyleLbl="conFgAcc1" presStyleIdx="3" presStyleCnt="6">
        <dgm:presLayoutVars>
          <dgm:bulletEnabled val="1"/>
        </dgm:presLayoutVars>
      </dgm:prSet>
      <dgm:spPr/>
    </dgm:pt>
    <dgm:pt modelId="{714E414F-F78E-455A-B5F4-B9C5C2804AE0}" type="pres">
      <dgm:prSet presAssocID="{50B8CD08-A56A-4BDF-A34C-13AC9F59069A}" presName="spaceBetweenRectangles" presStyleCnt="0"/>
      <dgm:spPr/>
    </dgm:pt>
    <dgm:pt modelId="{9B8D3682-EB85-43E5-9242-E2D1F22FACB5}" type="pres">
      <dgm:prSet presAssocID="{F57F9C2E-395D-416D-971A-1EC6E3561568}" presName="parentLin" presStyleCnt="0"/>
      <dgm:spPr/>
    </dgm:pt>
    <dgm:pt modelId="{1BDCF944-7AF8-41F5-9584-348B8308D8A7}" type="pres">
      <dgm:prSet presAssocID="{F57F9C2E-395D-416D-971A-1EC6E3561568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53B41234-CC87-41B6-B6E4-C1187F1E2DA1}" type="pres">
      <dgm:prSet presAssocID="{F57F9C2E-395D-416D-971A-1EC6E356156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0AB71-421D-4F1C-A6F8-509E9F55B13D}" type="pres">
      <dgm:prSet presAssocID="{F57F9C2E-395D-416D-971A-1EC6E3561568}" presName="negativeSpace" presStyleCnt="0"/>
      <dgm:spPr/>
    </dgm:pt>
    <dgm:pt modelId="{DA5CC049-3909-4E5C-BBE8-5B43F24DB34D}" type="pres">
      <dgm:prSet presAssocID="{F57F9C2E-395D-416D-971A-1EC6E3561568}" presName="childText" presStyleLbl="conFgAcc1" presStyleIdx="4" presStyleCnt="6">
        <dgm:presLayoutVars>
          <dgm:bulletEnabled val="1"/>
        </dgm:presLayoutVars>
      </dgm:prSet>
      <dgm:spPr/>
    </dgm:pt>
    <dgm:pt modelId="{81CC8BA5-1CA8-4F1C-BCBC-1E623EC50216}" type="pres">
      <dgm:prSet presAssocID="{78194AA8-60FA-4F5A-8036-DF66438F4F90}" presName="spaceBetweenRectangles" presStyleCnt="0"/>
      <dgm:spPr/>
    </dgm:pt>
    <dgm:pt modelId="{62562D4A-13A3-40D6-AD50-30925DCFC294}" type="pres">
      <dgm:prSet presAssocID="{7D0504B8-EA78-4502-9087-D85DE9BA38DE}" presName="parentLin" presStyleCnt="0"/>
      <dgm:spPr/>
    </dgm:pt>
    <dgm:pt modelId="{38953035-2EDB-4B0F-A812-6A4C3E2AA226}" type="pres">
      <dgm:prSet presAssocID="{7D0504B8-EA78-4502-9087-D85DE9BA38DE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AEDF51C3-BF4D-46E6-A2DA-8C95BE36BC6F}" type="pres">
      <dgm:prSet presAssocID="{7D0504B8-EA78-4502-9087-D85DE9BA38D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A2C8A-1F92-469F-AE00-B49E44C95E73}" type="pres">
      <dgm:prSet presAssocID="{7D0504B8-EA78-4502-9087-D85DE9BA38DE}" presName="negativeSpace" presStyleCnt="0"/>
      <dgm:spPr/>
    </dgm:pt>
    <dgm:pt modelId="{11116998-CC09-4A4B-BA59-E6FFA0E9CFE3}" type="pres">
      <dgm:prSet presAssocID="{7D0504B8-EA78-4502-9087-D85DE9BA38D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6218CDE-342A-4F72-8485-C37D5327EBC2}" srcId="{17C6F071-2C2F-4D58-B16D-13B872E5B6BF}" destId="{7D0504B8-EA78-4502-9087-D85DE9BA38DE}" srcOrd="5" destOrd="0" parTransId="{8AF7A106-CAD4-45BA-B1A3-56758A5E619C}" sibTransId="{363ED8D3-A9AC-4305-AD8B-964A41CF1874}"/>
    <dgm:cxn modelId="{1A0B0002-04B2-4F3E-BC88-701D59263220}" type="presOf" srcId="{7D0504B8-EA78-4502-9087-D85DE9BA38DE}" destId="{38953035-2EDB-4B0F-A812-6A4C3E2AA226}" srcOrd="0" destOrd="0" presId="urn:microsoft.com/office/officeart/2005/8/layout/list1"/>
    <dgm:cxn modelId="{BC29F222-199A-4C6C-A098-A8360BBCCF0B}" type="presOf" srcId="{D8D81A34-769F-44DA-99B8-9BE4E61F4774}" destId="{7F2A283D-512E-4E00-82EF-123E2DC0A74F}" srcOrd="1" destOrd="0" presId="urn:microsoft.com/office/officeart/2005/8/layout/list1"/>
    <dgm:cxn modelId="{2EFF1DFB-8BCB-433D-8805-3EC996E848DE}" srcId="{17C6F071-2C2F-4D58-B16D-13B872E5B6BF}" destId="{CE17B21B-668D-4AC8-8C99-6191C50D1C01}" srcOrd="0" destOrd="0" parTransId="{6B4C9738-5AFA-4B85-8750-692C11B4589A}" sibTransId="{F41FD55A-A9D3-4C74-A8F0-7F2A7EF36D3D}"/>
    <dgm:cxn modelId="{D6151093-7165-4A97-8C3C-414040840A58}" type="presOf" srcId="{CE17B21B-668D-4AC8-8C99-6191C50D1C01}" destId="{9D17EEAE-2A8F-4B1D-B8B4-52A3D1391210}" srcOrd="0" destOrd="0" presId="urn:microsoft.com/office/officeart/2005/8/layout/list1"/>
    <dgm:cxn modelId="{8924203E-F7D1-48B3-AAA2-08C72A22E2EC}" type="presOf" srcId="{DEA2FB7A-1C9C-461A-91DE-9D5CEFD6AE3A}" destId="{9F34D494-DF39-4CB9-AC24-F73B264D6BBD}" srcOrd="1" destOrd="0" presId="urn:microsoft.com/office/officeart/2005/8/layout/list1"/>
    <dgm:cxn modelId="{1A535A9A-8891-42AB-A9C5-8469C7126AE0}" type="presOf" srcId="{F57F9C2E-395D-416D-971A-1EC6E3561568}" destId="{1BDCF944-7AF8-41F5-9584-348B8308D8A7}" srcOrd="0" destOrd="0" presId="urn:microsoft.com/office/officeart/2005/8/layout/list1"/>
    <dgm:cxn modelId="{98BD3B68-B7BA-4BC2-8951-FF314B34DE6E}" srcId="{17C6F071-2C2F-4D58-B16D-13B872E5B6BF}" destId="{D8D81A34-769F-44DA-99B8-9BE4E61F4774}" srcOrd="2" destOrd="0" parTransId="{77725A76-4687-4A71-8787-54F2616F838E}" sibTransId="{D589D03A-83B4-4339-8201-29316E7DA790}"/>
    <dgm:cxn modelId="{0AD7898E-5BF1-4D5C-8BA5-932AA526CFA5}" type="presOf" srcId="{D8D81A34-769F-44DA-99B8-9BE4E61F4774}" destId="{96082652-8E05-43CE-B894-4FE55DC1ED8C}" srcOrd="0" destOrd="0" presId="urn:microsoft.com/office/officeart/2005/8/layout/list1"/>
    <dgm:cxn modelId="{FBB5FA26-C486-4C44-827E-339278B37212}" type="presOf" srcId="{F57F9C2E-395D-416D-971A-1EC6E3561568}" destId="{53B41234-CC87-41B6-B6E4-C1187F1E2DA1}" srcOrd="1" destOrd="0" presId="urn:microsoft.com/office/officeart/2005/8/layout/list1"/>
    <dgm:cxn modelId="{2238A052-1310-454A-BCC5-DFA69F67B1D2}" type="presOf" srcId="{DEA2FB7A-1C9C-461A-91DE-9D5CEFD6AE3A}" destId="{6FE78756-C11E-4DE2-B1F0-3BB10387EB9E}" srcOrd="0" destOrd="0" presId="urn:microsoft.com/office/officeart/2005/8/layout/list1"/>
    <dgm:cxn modelId="{9ABECD58-6926-4E6B-9499-098585183259}" type="presOf" srcId="{D2F6E59B-B0A7-481E-9C89-7063071EA8CD}" destId="{31C4F216-38E5-4E42-AB61-D30B7AD50CEC}" srcOrd="0" destOrd="0" presId="urn:microsoft.com/office/officeart/2005/8/layout/list1"/>
    <dgm:cxn modelId="{5D4B1ED9-2B81-4378-A472-402ED1A62362}" type="presOf" srcId="{D2F6E59B-B0A7-481E-9C89-7063071EA8CD}" destId="{CD797A06-C750-4AD0-A6BE-7749FD53321F}" srcOrd="1" destOrd="0" presId="urn:microsoft.com/office/officeart/2005/8/layout/list1"/>
    <dgm:cxn modelId="{8CDAA94C-8D88-4B79-858B-FB90272C76AA}" srcId="{17C6F071-2C2F-4D58-B16D-13B872E5B6BF}" destId="{F57F9C2E-395D-416D-971A-1EC6E3561568}" srcOrd="4" destOrd="0" parTransId="{42FF276F-5CC1-430D-A661-C340D9999A02}" sibTransId="{78194AA8-60FA-4F5A-8036-DF66438F4F90}"/>
    <dgm:cxn modelId="{6F72E160-7997-48EE-921C-7B4926460011}" type="presOf" srcId="{CE17B21B-668D-4AC8-8C99-6191C50D1C01}" destId="{46C64FDB-8290-4813-9997-E29ACF51A575}" srcOrd="1" destOrd="0" presId="urn:microsoft.com/office/officeart/2005/8/layout/list1"/>
    <dgm:cxn modelId="{E0985F41-4B65-4A82-89FE-1EDEA062E25B}" srcId="{17C6F071-2C2F-4D58-B16D-13B872E5B6BF}" destId="{DEA2FB7A-1C9C-461A-91DE-9D5CEFD6AE3A}" srcOrd="1" destOrd="0" parTransId="{C4A15F8D-FA50-4E21-821C-5515C6AFB97B}" sibTransId="{B1B903D4-296B-4DD4-B7E8-C1F23157B23C}"/>
    <dgm:cxn modelId="{2B54D311-7D59-41F4-9600-78542F4E1394}" srcId="{17C6F071-2C2F-4D58-B16D-13B872E5B6BF}" destId="{D2F6E59B-B0A7-481E-9C89-7063071EA8CD}" srcOrd="3" destOrd="0" parTransId="{607C9DEE-6291-4365-A022-255A6BA7E5BD}" sibTransId="{50B8CD08-A56A-4BDF-A34C-13AC9F59069A}"/>
    <dgm:cxn modelId="{468DF8C4-D066-4256-8114-45D340D78BEE}" type="presOf" srcId="{17C6F071-2C2F-4D58-B16D-13B872E5B6BF}" destId="{C23BD85C-02A9-4811-861E-C3B1ADF70E3F}" srcOrd="0" destOrd="0" presId="urn:microsoft.com/office/officeart/2005/8/layout/list1"/>
    <dgm:cxn modelId="{E970F6B3-6213-4719-903A-8D53150559D4}" type="presOf" srcId="{7D0504B8-EA78-4502-9087-D85DE9BA38DE}" destId="{AEDF51C3-BF4D-46E6-A2DA-8C95BE36BC6F}" srcOrd="1" destOrd="0" presId="urn:microsoft.com/office/officeart/2005/8/layout/list1"/>
    <dgm:cxn modelId="{EFC5E869-F4D1-4104-8AEE-798DACAB1B01}" type="presParOf" srcId="{C23BD85C-02A9-4811-861E-C3B1ADF70E3F}" destId="{CC9CE48F-5019-4DE6-9693-08A28EFB9F87}" srcOrd="0" destOrd="0" presId="urn:microsoft.com/office/officeart/2005/8/layout/list1"/>
    <dgm:cxn modelId="{C877C248-C7C2-49DB-A75B-E8FB95560FCB}" type="presParOf" srcId="{CC9CE48F-5019-4DE6-9693-08A28EFB9F87}" destId="{9D17EEAE-2A8F-4B1D-B8B4-52A3D1391210}" srcOrd="0" destOrd="0" presId="urn:microsoft.com/office/officeart/2005/8/layout/list1"/>
    <dgm:cxn modelId="{B6571126-4ED3-4BE3-A870-D9D4218BBA89}" type="presParOf" srcId="{CC9CE48F-5019-4DE6-9693-08A28EFB9F87}" destId="{46C64FDB-8290-4813-9997-E29ACF51A575}" srcOrd="1" destOrd="0" presId="urn:microsoft.com/office/officeart/2005/8/layout/list1"/>
    <dgm:cxn modelId="{ADCF43F2-F2A6-4B1E-9EF7-4543E67B115D}" type="presParOf" srcId="{C23BD85C-02A9-4811-861E-C3B1ADF70E3F}" destId="{86EA9EF0-C188-4A8B-AA5E-88C0AE7DB022}" srcOrd="1" destOrd="0" presId="urn:microsoft.com/office/officeart/2005/8/layout/list1"/>
    <dgm:cxn modelId="{BD2B6997-216A-4B0E-96EC-82113997938D}" type="presParOf" srcId="{C23BD85C-02A9-4811-861E-C3B1ADF70E3F}" destId="{1C8E8457-562C-4A81-BE68-1F1F4FD4C40D}" srcOrd="2" destOrd="0" presId="urn:microsoft.com/office/officeart/2005/8/layout/list1"/>
    <dgm:cxn modelId="{27F8A873-9E86-4226-9F6F-47139CB56CA7}" type="presParOf" srcId="{C23BD85C-02A9-4811-861E-C3B1ADF70E3F}" destId="{5F9D793D-48AD-4C0B-80D2-2958BEE4FBE1}" srcOrd="3" destOrd="0" presId="urn:microsoft.com/office/officeart/2005/8/layout/list1"/>
    <dgm:cxn modelId="{C0EB6175-660F-42C1-BC51-5CEC21775CF0}" type="presParOf" srcId="{C23BD85C-02A9-4811-861E-C3B1ADF70E3F}" destId="{229B1813-AAAD-4290-9C23-1A5B8AC62AC2}" srcOrd="4" destOrd="0" presId="urn:microsoft.com/office/officeart/2005/8/layout/list1"/>
    <dgm:cxn modelId="{FF490D07-CA6A-4F78-B7B0-D8949544C8B3}" type="presParOf" srcId="{229B1813-AAAD-4290-9C23-1A5B8AC62AC2}" destId="{6FE78756-C11E-4DE2-B1F0-3BB10387EB9E}" srcOrd="0" destOrd="0" presId="urn:microsoft.com/office/officeart/2005/8/layout/list1"/>
    <dgm:cxn modelId="{8E0B0B46-749B-4437-97F4-B27C3D0E9F91}" type="presParOf" srcId="{229B1813-AAAD-4290-9C23-1A5B8AC62AC2}" destId="{9F34D494-DF39-4CB9-AC24-F73B264D6BBD}" srcOrd="1" destOrd="0" presId="urn:microsoft.com/office/officeart/2005/8/layout/list1"/>
    <dgm:cxn modelId="{76F3BB42-CF92-4B9A-978C-9B38B3690223}" type="presParOf" srcId="{C23BD85C-02A9-4811-861E-C3B1ADF70E3F}" destId="{24DC057A-7C55-483A-A1AC-3325F8921A6B}" srcOrd="5" destOrd="0" presId="urn:microsoft.com/office/officeart/2005/8/layout/list1"/>
    <dgm:cxn modelId="{F235C2E7-15F2-46E5-BEC0-E9041651D023}" type="presParOf" srcId="{C23BD85C-02A9-4811-861E-C3B1ADF70E3F}" destId="{FF749E61-572F-42F8-8369-C704838359A3}" srcOrd="6" destOrd="0" presId="urn:microsoft.com/office/officeart/2005/8/layout/list1"/>
    <dgm:cxn modelId="{12E6F829-165B-41D4-8A9A-28079BADB331}" type="presParOf" srcId="{C23BD85C-02A9-4811-861E-C3B1ADF70E3F}" destId="{E820EF83-5F53-4477-9445-FB653FA4FF4B}" srcOrd="7" destOrd="0" presId="urn:microsoft.com/office/officeart/2005/8/layout/list1"/>
    <dgm:cxn modelId="{FD4C1637-4128-498D-B2D3-E215DB91A1F4}" type="presParOf" srcId="{C23BD85C-02A9-4811-861E-C3B1ADF70E3F}" destId="{196B0556-B76C-46CB-9AB6-B9D390221485}" srcOrd="8" destOrd="0" presId="urn:microsoft.com/office/officeart/2005/8/layout/list1"/>
    <dgm:cxn modelId="{41033FDE-F049-4B6E-A485-168F87088AB3}" type="presParOf" srcId="{196B0556-B76C-46CB-9AB6-B9D390221485}" destId="{96082652-8E05-43CE-B894-4FE55DC1ED8C}" srcOrd="0" destOrd="0" presId="urn:microsoft.com/office/officeart/2005/8/layout/list1"/>
    <dgm:cxn modelId="{A8CEECAD-2083-47AE-B8E9-668179341AFA}" type="presParOf" srcId="{196B0556-B76C-46CB-9AB6-B9D390221485}" destId="{7F2A283D-512E-4E00-82EF-123E2DC0A74F}" srcOrd="1" destOrd="0" presId="urn:microsoft.com/office/officeart/2005/8/layout/list1"/>
    <dgm:cxn modelId="{45D5E59D-86E3-4BEC-8EAC-B321DE13992B}" type="presParOf" srcId="{C23BD85C-02A9-4811-861E-C3B1ADF70E3F}" destId="{D8420342-91F2-4C8B-A6E7-C605632400AB}" srcOrd="9" destOrd="0" presId="urn:microsoft.com/office/officeart/2005/8/layout/list1"/>
    <dgm:cxn modelId="{89603FA9-9408-4EEC-A19B-154702048C9D}" type="presParOf" srcId="{C23BD85C-02A9-4811-861E-C3B1ADF70E3F}" destId="{94C3036C-4CB7-48B9-9665-0937BCD14217}" srcOrd="10" destOrd="0" presId="urn:microsoft.com/office/officeart/2005/8/layout/list1"/>
    <dgm:cxn modelId="{73DDF22E-1B52-4351-84E0-BB1E76D544D5}" type="presParOf" srcId="{C23BD85C-02A9-4811-861E-C3B1ADF70E3F}" destId="{9D2C34E5-6FEC-40E5-A522-0566FD35C27E}" srcOrd="11" destOrd="0" presId="urn:microsoft.com/office/officeart/2005/8/layout/list1"/>
    <dgm:cxn modelId="{85AF50DC-B04D-4B98-8B1F-621A866B9BDC}" type="presParOf" srcId="{C23BD85C-02A9-4811-861E-C3B1ADF70E3F}" destId="{D4715FF5-AA65-4265-9370-F4E75133D679}" srcOrd="12" destOrd="0" presId="urn:microsoft.com/office/officeart/2005/8/layout/list1"/>
    <dgm:cxn modelId="{9FA05036-0B0E-4AF2-B483-6BFD9C0FCE93}" type="presParOf" srcId="{D4715FF5-AA65-4265-9370-F4E75133D679}" destId="{31C4F216-38E5-4E42-AB61-D30B7AD50CEC}" srcOrd="0" destOrd="0" presId="urn:microsoft.com/office/officeart/2005/8/layout/list1"/>
    <dgm:cxn modelId="{68081C38-A1BE-469C-887D-C8BC479F15EF}" type="presParOf" srcId="{D4715FF5-AA65-4265-9370-F4E75133D679}" destId="{CD797A06-C750-4AD0-A6BE-7749FD53321F}" srcOrd="1" destOrd="0" presId="urn:microsoft.com/office/officeart/2005/8/layout/list1"/>
    <dgm:cxn modelId="{CA5123D8-0884-43CB-BEC7-715367BE6696}" type="presParOf" srcId="{C23BD85C-02A9-4811-861E-C3B1ADF70E3F}" destId="{882B9065-719C-4298-BBA3-7DEC9D79E521}" srcOrd="13" destOrd="0" presId="urn:microsoft.com/office/officeart/2005/8/layout/list1"/>
    <dgm:cxn modelId="{00E2D5B9-FE15-4DCD-A163-AB6B969FD1D0}" type="presParOf" srcId="{C23BD85C-02A9-4811-861E-C3B1ADF70E3F}" destId="{78C9D815-7D76-46F3-8A65-4E13263538BD}" srcOrd="14" destOrd="0" presId="urn:microsoft.com/office/officeart/2005/8/layout/list1"/>
    <dgm:cxn modelId="{70D1C6A2-69D8-4409-9386-15B0D4C66390}" type="presParOf" srcId="{C23BD85C-02A9-4811-861E-C3B1ADF70E3F}" destId="{714E414F-F78E-455A-B5F4-B9C5C2804AE0}" srcOrd="15" destOrd="0" presId="urn:microsoft.com/office/officeart/2005/8/layout/list1"/>
    <dgm:cxn modelId="{34D90AA5-A595-4100-A318-7ABB97AD5310}" type="presParOf" srcId="{C23BD85C-02A9-4811-861E-C3B1ADF70E3F}" destId="{9B8D3682-EB85-43E5-9242-E2D1F22FACB5}" srcOrd="16" destOrd="0" presId="urn:microsoft.com/office/officeart/2005/8/layout/list1"/>
    <dgm:cxn modelId="{1DAE29F1-0C4F-4B1E-AC47-E411CD783000}" type="presParOf" srcId="{9B8D3682-EB85-43E5-9242-E2D1F22FACB5}" destId="{1BDCF944-7AF8-41F5-9584-348B8308D8A7}" srcOrd="0" destOrd="0" presId="urn:microsoft.com/office/officeart/2005/8/layout/list1"/>
    <dgm:cxn modelId="{60616CDF-4947-44F5-823D-43AE15FE7C08}" type="presParOf" srcId="{9B8D3682-EB85-43E5-9242-E2D1F22FACB5}" destId="{53B41234-CC87-41B6-B6E4-C1187F1E2DA1}" srcOrd="1" destOrd="0" presId="urn:microsoft.com/office/officeart/2005/8/layout/list1"/>
    <dgm:cxn modelId="{D5FD5A7D-E744-4286-8BC4-2806962168E7}" type="presParOf" srcId="{C23BD85C-02A9-4811-861E-C3B1ADF70E3F}" destId="{5240AB71-421D-4F1C-A6F8-509E9F55B13D}" srcOrd="17" destOrd="0" presId="urn:microsoft.com/office/officeart/2005/8/layout/list1"/>
    <dgm:cxn modelId="{7CC12869-4AF9-4A05-B885-5CAB8094E76C}" type="presParOf" srcId="{C23BD85C-02A9-4811-861E-C3B1ADF70E3F}" destId="{DA5CC049-3909-4E5C-BBE8-5B43F24DB34D}" srcOrd="18" destOrd="0" presId="urn:microsoft.com/office/officeart/2005/8/layout/list1"/>
    <dgm:cxn modelId="{F78CF0D0-35C1-4CFB-AEE4-5B2321F6A923}" type="presParOf" srcId="{C23BD85C-02A9-4811-861E-C3B1ADF70E3F}" destId="{81CC8BA5-1CA8-4F1C-BCBC-1E623EC50216}" srcOrd="19" destOrd="0" presId="urn:microsoft.com/office/officeart/2005/8/layout/list1"/>
    <dgm:cxn modelId="{52A39BFB-F42A-4BD0-B1EE-35BC0ED7B2CB}" type="presParOf" srcId="{C23BD85C-02A9-4811-861E-C3B1ADF70E3F}" destId="{62562D4A-13A3-40D6-AD50-30925DCFC294}" srcOrd="20" destOrd="0" presId="urn:microsoft.com/office/officeart/2005/8/layout/list1"/>
    <dgm:cxn modelId="{7C5D36D9-6D37-4C44-B06A-1CA556A4D71C}" type="presParOf" srcId="{62562D4A-13A3-40D6-AD50-30925DCFC294}" destId="{38953035-2EDB-4B0F-A812-6A4C3E2AA226}" srcOrd="0" destOrd="0" presId="urn:microsoft.com/office/officeart/2005/8/layout/list1"/>
    <dgm:cxn modelId="{8BCD6BDA-FE6A-4761-9BF6-F70310EA5608}" type="presParOf" srcId="{62562D4A-13A3-40D6-AD50-30925DCFC294}" destId="{AEDF51C3-BF4D-46E6-A2DA-8C95BE36BC6F}" srcOrd="1" destOrd="0" presId="urn:microsoft.com/office/officeart/2005/8/layout/list1"/>
    <dgm:cxn modelId="{D9C3E4F0-69FA-4079-B205-A4979D70B813}" type="presParOf" srcId="{C23BD85C-02A9-4811-861E-C3B1ADF70E3F}" destId="{28CA2C8A-1F92-469F-AE00-B49E44C95E73}" srcOrd="21" destOrd="0" presId="urn:microsoft.com/office/officeart/2005/8/layout/list1"/>
    <dgm:cxn modelId="{64F2F92A-3E1C-42BE-A6CE-E6C40246DA31}" type="presParOf" srcId="{C23BD85C-02A9-4811-861E-C3B1ADF70E3F}" destId="{11116998-CC09-4A4B-BA59-E6FFA0E9CFE3}" srcOrd="22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A73D85-A1B4-4160-9FE5-D3542BE7B6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A4080D-A736-414E-88F2-11D851524863}">
      <dgm:prSet phldrT="[Текст]"/>
      <dgm:spPr/>
      <dgm:t>
        <a:bodyPr/>
        <a:lstStyle/>
        <a:p>
          <a:r>
            <a:rPr lang="ru-RU" b="1" dirty="0" smtClean="0"/>
            <a:t>Технологические </a:t>
          </a:r>
          <a:endParaRPr lang="ru-RU" dirty="0"/>
        </a:p>
      </dgm:t>
    </dgm:pt>
    <dgm:pt modelId="{1A037A8E-998A-45F4-9533-08F0D2DA263D}" type="parTrans" cxnId="{564AA607-97AB-4100-A765-84496F7217DC}">
      <dgm:prSet/>
      <dgm:spPr/>
      <dgm:t>
        <a:bodyPr/>
        <a:lstStyle/>
        <a:p>
          <a:endParaRPr lang="ru-RU"/>
        </a:p>
      </dgm:t>
    </dgm:pt>
    <dgm:pt modelId="{28AF664A-A18A-48FD-98DB-6767DB2F8B0A}" type="sibTrans" cxnId="{564AA607-97AB-4100-A765-84496F7217DC}">
      <dgm:prSet/>
      <dgm:spPr/>
      <dgm:t>
        <a:bodyPr/>
        <a:lstStyle/>
        <a:p>
          <a:endParaRPr lang="ru-RU"/>
        </a:p>
      </dgm:t>
    </dgm:pt>
    <dgm:pt modelId="{9404F80D-B273-4ECB-BE75-3558FFF6FBA4}">
      <dgm:prSet phldrT="[Текст]"/>
      <dgm:spPr/>
      <dgm:t>
        <a:bodyPr/>
        <a:lstStyle/>
        <a:p>
          <a:r>
            <a:rPr lang="ru-RU" dirty="0" smtClean="0"/>
            <a:t>потери, которые технологически необходимы для приготовления качественной  питьевой воды. </a:t>
          </a:r>
          <a:endParaRPr lang="ru-RU" dirty="0"/>
        </a:p>
      </dgm:t>
    </dgm:pt>
    <dgm:pt modelId="{4CE5A415-7160-4B21-8A98-79BB914E5A9F}" type="parTrans" cxnId="{4777102E-5AB9-4AEF-98ED-D91BF6EC60D0}">
      <dgm:prSet/>
      <dgm:spPr/>
      <dgm:t>
        <a:bodyPr/>
        <a:lstStyle/>
        <a:p>
          <a:endParaRPr lang="ru-RU"/>
        </a:p>
      </dgm:t>
    </dgm:pt>
    <dgm:pt modelId="{11D595E2-8EBB-43DE-AD8E-7FD11ED2FCE2}" type="sibTrans" cxnId="{4777102E-5AB9-4AEF-98ED-D91BF6EC60D0}">
      <dgm:prSet/>
      <dgm:spPr/>
      <dgm:t>
        <a:bodyPr/>
        <a:lstStyle/>
        <a:p>
          <a:endParaRPr lang="ru-RU"/>
        </a:p>
      </dgm:t>
    </dgm:pt>
    <dgm:pt modelId="{EFD28E18-2348-4C08-A4D4-A476D5981235}">
      <dgm:prSet phldrT="[Текст]"/>
      <dgm:spPr/>
      <dgm:t>
        <a:bodyPr/>
        <a:lstStyle/>
        <a:p>
          <a:r>
            <a:rPr lang="ru-RU" b="1" dirty="0" smtClean="0"/>
            <a:t>Потери про транспортировке </a:t>
          </a:r>
          <a:endParaRPr lang="ru-RU" dirty="0"/>
        </a:p>
      </dgm:t>
    </dgm:pt>
    <dgm:pt modelId="{97667B9A-6DB1-4B55-B902-C1FAC26FD638}" type="parTrans" cxnId="{B348844B-4B9E-48D7-BB37-A96B2FF4C73D}">
      <dgm:prSet/>
      <dgm:spPr/>
      <dgm:t>
        <a:bodyPr/>
        <a:lstStyle/>
        <a:p>
          <a:endParaRPr lang="ru-RU"/>
        </a:p>
      </dgm:t>
    </dgm:pt>
    <dgm:pt modelId="{F649D195-6BFD-42A3-938F-EFD433157828}" type="sibTrans" cxnId="{B348844B-4B9E-48D7-BB37-A96B2FF4C73D}">
      <dgm:prSet/>
      <dgm:spPr/>
      <dgm:t>
        <a:bodyPr/>
        <a:lstStyle/>
        <a:p>
          <a:endParaRPr lang="ru-RU"/>
        </a:p>
      </dgm:t>
    </dgm:pt>
    <dgm:pt modelId="{8865165D-BB2A-4BFA-8256-BCE6B71EE235}">
      <dgm:prSet phldrT="[Текст]"/>
      <dgm:spPr/>
      <dgm:t>
        <a:bodyPr/>
        <a:lstStyle/>
        <a:p>
          <a:r>
            <a:rPr lang="ru-RU" dirty="0" smtClean="0"/>
            <a:t>Процент этих потерь зависит от технического состояния сетей. Чем выше износ, а в МУП  «Водоканал» он составляет более 70% от общей протяженности,  тем выше будет процент потерь воды.</a:t>
          </a:r>
          <a:endParaRPr lang="ru-RU" dirty="0"/>
        </a:p>
      </dgm:t>
    </dgm:pt>
    <dgm:pt modelId="{54DE1978-1D73-4448-8D2D-0CE3C0CC6FA4}" type="sibTrans" cxnId="{E152C3CF-11CF-4157-A448-FD59CB8010D0}">
      <dgm:prSet/>
      <dgm:spPr/>
      <dgm:t>
        <a:bodyPr/>
        <a:lstStyle/>
        <a:p>
          <a:endParaRPr lang="ru-RU"/>
        </a:p>
      </dgm:t>
    </dgm:pt>
    <dgm:pt modelId="{CBDE4951-C4C7-461D-9F0A-64EF91953C86}" type="parTrans" cxnId="{E152C3CF-11CF-4157-A448-FD59CB8010D0}">
      <dgm:prSet/>
      <dgm:spPr/>
      <dgm:t>
        <a:bodyPr/>
        <a:lstStyle/>
        <a:p>
          <a:endParaRPr lang="ru-RU"/>
        </a:p>
      </dgm:t>
    </dgm:pt>
    <dgm:pt modelId="{2CAC2E27-29C7-46BC-877C-20BE7C14B8C2}">
      <dgm:prSet phldrT="[Текст]"/>
      <dgm:spPr/>
      <dgm:t>
        <a:bodyPr/>
        <a:lstStyle/>
        <a:p>
          <a:r>
            <a:rPr lang="ru-RU" dirty="0" smtClean="0"/>
            <a:t>Коммерческие</a:t>
          </a:r>
          <a:endParaRPr lang="ru-RU" dirty="0"/>
        </a:p>
      </dgm:t>
    </dgm:pt>
    <dgm:pt modelId="{222C29FC-83C5-4EC1-8161-A0EF3B502230}" type="parTrans" cxnId="{E2D6C9A8-6862-4A49-868A-8F9DAD6C7D3F}">
      <dgm:prSet/>
      <dgm:spPr/>
      <dgm:t>
        <a:bodyPr/>
        <a:lstStyle/>
        <a:p>
          <a:endParaRPr lang="ru-RU"/>
        </a:p>
      </dgm:t>
    </dgm:pt>
    <dgm:pt modelId="{69D7CDB9-4718-4304-B997-59185A321672}" type="sibTrans" cxnId="{E2D6C9A8-6862-4A49-868A-8F9DAD6C7D3F}">
      <dgm:prSet/>
      <dgm:spPr/>
      <dgm:t>
        <a:bodyPr/>
        <a:lstStyle/>
        <a:p>
          <a:endParaRPr lang="ru-RU"/>
        </a:p>
      </dgm:t>
    </dgm:pt>
    <dgm:pt modelId="{4DAEF53C-8F22-417A-AC8F-B1C7290B68B3}">
      <dgm:prSet phldrT="[Текст]"/>
      <dgm:spPr/>
      <dgm:t>
        <a:bodyPr/>
        <a:lstStyle/>
        <a:p>
          <a:r>
            <a:rPr lang="ru-RU" dirty="0" smtClean="0"/>
            <a:t>они в свою очередь подразделяются на потери, при которых абонент получил воду, но не оплатил или только частично это сделал. </a:t>
          </a:r>
          <a:endParaRPr lang="ru-RU" dirty="0"/>
        </a:p>
      </dgm:t>
    </dgm:pt>
    <dgm:pt modelId="{DCD2D92C-5B27-493B-BE0F-A13A64C1AB46}" type="parTrans" cxnId="{EF5BB370-1638-4340-B3B5-0EF6252D308F}">
      <dgm:prSet/>
      <dgm:spPr/>
    </dgm:pt>
    <dgm:pt modelId="{C4BE3A1E-04D6-4564-A8AC-C995CAFD6840}" type="sibTrans" cxnId="{EF5BB370-1638-4340-B3B5-0EF6252D308F}">
      <dgm:prSet/>
      <dgm:spPr/>
    </dgm:pt>
    <dgm:pt modelId="{D19052CF-9791-463B-A620-041BAA9F4E43}" type="pres">
      <dgm:prSet presAssocID="{18A73D85-A1B4-4160-9FE5-D3542BE7B6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83A703-42EE-49F0-B9F3-98FC311E19D2}" type="pres">
      <dgm:prSet presAssocID="{1DA4080D-A736-414E-88F2-11D851524863}" presName="parentText" presStyleLbl="node1" presStyleIdx="0" presStyleCnt="3" custLinFactNeighborY="-356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FA874-B046-4B67-BB98-FABE6AC76E76}" type="pres">
      <dgm:prSet presAssocID="{1DA4080D-A736-414E-88F2-11D85152486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06903-C034-4923-ADD7-5A5A3808E1C7}" type="pres">
      <dgm:prSet presAssocID="{EFD28E18-2348-4C08-A4D4-A476D598123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5B41B-5E20-4BC5-A8F9-1B05F7FCD0DD}" type="pres">
      <dgm:prSet presAssocID="{EFD28E18-2348-4C08-A4D4-A476D598123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228C6-6B9C-4ACF-AA71-C455069034BA}" type="pres">
      <dgm:prSet presAssocID="{2CAC2E27-29C7-46BC-877C-20BE7C14B8C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D174C-D74F-47E2-83D9-DCAE724BC364}" type="pres">
      <dgm:prSet presAssocID="{2CAC2E27-29C7-46BC-877C-20BE7C14B8C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77102E-5AB9-4AEF-98ED-D91BF6EC60D0}" srcId="{1DA4080D-A736-414E-88F2-11D851524863}" destId="{9404F80D-B273-4ECB-BE75-3558FFF6FBA4}" srcOrd="0" destOrd="0" parTransId="{4CE5A415-7160-4B21-8A98-79BB914E5A9F}" sibTransId="{11D595E2-8EBB-43DE-AD8E-7FD11ED2FCE2}"/>
    <dgm:cxn modelId="{6B9D5675-8B77-44A5-96EA-800924A4A6AB}" type="presOf" srcId="{4DAEF53C-8F22-417A-AC8F-B1C7290B68B3}" destId="{5ACD174C-D74F-47E2-83D9-DCAE724BC364}" srcOrd="0" destOrd="0" presId="urn:microsoft.com/office/officeart/2005/8/layout/vList2"/>
    <dgm:cxn modelId="{EF5BB370-1638-4340-B3B5-0EF6252D308F}" srcId="{2CAC2E27-29C7-46BC-877C-20BE7C14B8C2}" destId="{4DAEF53C-8F22-417A-AC8F-B1C7290B68B3}" srcOrd="0" destOrd="0" parTransId="{DCD2D92C-5B27-493B-BE0F-A13A64C1AB46}" sibTransId="{C4BE3A1E-04D6-4564-A8AC-C995CAFD6840}"/>
    <dgm:cxn modelId="{243863D8-8BEF-42E1-A868-3A223E483536}" type="presOf" srcId="{1DA4080D-A736-414E-88F2-11D851524863}" destId="{5983A703-42EE-49F0-B9F3-98FC311E19D2}" srcOrd="0" destOrd="0" presId="urn:microsoft.com/office/officeart/2005/8/layout/vList2"/>
    <dgm:cxn modelId="{7CDDC56D-E208-44D7-938C-FFDF49A56777}" type="presOf" srcId="{18A73D85-A1B4-4160-9FE5-D3542BE7B6F0}" destId="{D19052CF-9791-463B-A620-041BAA9F4E43}" srcOrd="0" destOrd="0" presId="urn:microsoft.com/office/officeart/2005/8/layout/vList2"/>
    <dgm:cxn modelId="{BDD6D3C1-726C-4D42-9833-C903417D51F8}" type="presOf" srcId="{9404F80D-B273-4ECB-BE75-3558FFF6FBA4}" destId="{969FA874-B046-4B67-BB98-FABE6AC76E76}" srcOrd="0" destOrd="0" presId="urn:microsoft.com/office/officeart/2005/8/layout/vList2"/>
    <dgm:cxn modelId="{E2D6C9A8-6862-4A49-868A-8F9DAD6C7D3F}" srcId="{18A73D85-A1B4-4160-9FE5-D3542BE7B6F0}" destId="{2CAC2E27-29C7-46BC-877C-20BE7C14B8C2}" srcOrd="2" destOrd="0" parTransId="{222C29FC-83C5-4EC1-8161-A0EF3B502230}" sibTransId="{69D7CDB9-4718-4304-B997-59185A321672}"/>
    <dgm:cxn modelId="{E152C3CF-11CF-4157-A448-FD59CB8010D0}" srcId="{EFD28E18-2348-4C08-A4D4-A476D5981235}" destId="{8865165D-BB2A-4BFA-8256-BCE6B71EE235}" srcOrd="0" destOrd="0" parTransId="{CBDE4951-C4C7-461D-9F0A-64EF91953C86}" sibTransId="{54DE1978-1D73-4448-8D2D-0CE3C0CC6FA4}"/>
    <dgm:cxn modelId="{B348844B-4B9E-48D7-BB37-A96B2FF4C73D}" srcId="{18A73D85-A1B4-4160-9FE5-D3542BE7B6F0}" destId="{EFD28E18-2348-4C08-A4D4-A476D5981235}" srcOrd="1" destOrd="0" parTransId="{97667B9A-6DB1-4B55-B902-C1FAC26FD638}" sibTransId="{F649D195-6BFD-42A3-938F-EFD433157828}"/>
    <dgm:cxn modelId="{564AA607-97AB-4100-A765-84496F7217DC}" srcId="{18A73D85-A1B4-4160-9FE5-D3542BE7B6F0}" destId="{1DA4080D-A736-414E-88F2-11D851524863}" srcOrd="0" destOrd="0" parTransId="{1A037A8E-998A-45F4-9533-08F0D2DA263D}" sibTransId="{28AF664A-A18A-48FD-98DB-6767DB2F8B0A}"/>
    <dgm:cxn modelId="{8EF8D592-E4C5-4B02-93C8-C40E96607A37}" type="presOf" srcId="{EFD28E18-2348-4C08-A4D4-A476D5981235}" destId="{C3506903-C034-4923-ADD7-5A5A3808E1C7}" srcOrd="0" destOrd="0" presId="urn:microsoft.com/office/officeart/2005/8/layout/vList2"/>
    <dgm:cxn modelId="{6FBC2B66-BA51-49C8-86F9-F318CBE80FC8}" type="presOf" srcId="{8865165D-BB2A-4BFA-8256-BCE6B71EE235}" destId="{A9E5B41B-5E20-4BC5-A8F9-1B05F7FCD0DD}" srcOrd="0" destOrd="0" presId="urn:microsoft.com/office/officeart/2005/8/layout/vList2"/>
    <dgm:cxn modelId="{F76DCE22-8B77-45EC-BF43-DCA0AFE3D332}" type="presOf" srcId="{2CAC2E27-29C7-46BC-877C-20BE7C14B8C2}" destId="{D1E228C6-6B9C-4ACF-AA71-C455069034BA}" srcOrd="0" destOrd="0" presId="urn:microsoft.com/office/officeart/2005/8/layout/vList2"/>
    <dgm:cxn modelId="{CF0CC4BC-68AE-44EB-A2F1-A317F62B2C61}" type="presParOf" srcId="{D19052CF-9791-463B-A620-041BAA9F4E43}" destId="{5983A703-42EE-49F0-B9F3-98FC311E19D2}" srcOrd="0" destOrd="0" presId="urn:microsoft.com/office/officeart/2005/8/layout/vList2"/>
    <dgm:cxn modelId="{3F54721C-F520-45EB-B446-267D2EB62F3A}" type="presParOf" srcId="{D19052CF-9791-463B-A620-041BAA9F4E43}" destId="{969FA874-B046-4B67-BB98-FABE6AC76E76}" srcOrd="1" destOrd="0" presId="urn:microsoft.com/office/officeart/2005/8/layout/vList2"/>
    <dgm:cxn modelId="{524E4C84-E820-4169-89C5-4F8F240DE997}" type="presParOf" srcId="{D19052CF-9791-463B-A620-041BAA9F4E43}" destId="{C3506903-C034-4923-ADD7-5A5A3808E1C7}" srcOrd="2" destOrd="0" presId="urn:microsoft.com/office/officeart/2005/8/layout/vList2"/>
    <dgm:cxn modelId="{F5332946-5EA7-43C0-9AE2-3860C64E882E}" type="presParOf" srcId="{D19052CF-9791-463B-A620-041BAA9F4E43}" destId="{A9E5B41B-5E20-4BC5-A8F9-1B05F7FCD0DD}" srcOrd="3" destOrd="0" presId="urn:microsoft.com/office/officeart/2005/8/layout/vList2"/>
    <dgm:cxn modelId="{1FD8E0BF-FE74-4115-B2CB-378C5731D517}" type="presParOf" srcId="{D19052CF-9791-463B-A620-041BAA9F4E43}" destId="{D1E228C6-6B9C-4ACF-AA71-C455069034BA}" srcOrd="4" destOrd="0" presId="urn:microsoft.com/office/officeart/2005/8/layout/vList2"/>
    <dgm:cxn modelId="{04142463-4043-44C5-B290-3567F83E3625}" type="presParOf" srcId="{D19052CF-9791-463B-A620-041BAA9F4E43}" destId="{5ACD174C-D74F-47E2-83D9-DCAE724BC364}" srcOrd="5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2B93B7-7F63-44EB-AA9E-8278693B09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0B058F1-1F57-430F-8F28-AA5712CA7CBC}">
      <dgm:prSet custT="1"/>
      <dgm:spPr/>
      <dgm:t>
        <a:bodyPr/>
        <a:lstStyle/>
        <a:p>
          <a:pPr rtl="0"/>
          <a:r>
            <a:rPr lang="ru-RU" sz="1600" dirty="0" smtClean="0"/>
            <a:t>Осуществить замену разводящих сетей на новые, тем самым повысив амортизационный ресурс </a:t>
          </a:r>
          <a:endParaRPr lang="ru-RU" sz="1600" dirty="0"/>
        </a:p>
      </dgm:t>
    </dgm:pt>
    <dgm:pt modelId="{71372347-6707-4E1B-8CA2-369966C0DEAD}" type="parTrans" cxnId="{7FA5F45E-CECA-4499-B741-403598F4745A}">
      <dgm:prSet/>
      <dgm:spPr/>
      <dgm:t>
        <a:bodyPr/>
        <a:lstStyle/>
        <a:p>
          <a:endParaRPr lang="ru-RU"/>
        </a:p>
      </dgm:t>
    </dgm:pt>
    <dgm:pt modelId="{0759C24C-C811-45CC-9758-C6546E41F6F5}" type="sibTrans" cxnId="{7FA5F45E-CECA-4499-B741-403598F4745A}">
      <dgm:prSet/>
      <dgm:spPr/>
      <dgm:t>
        <a:bodyPr/>
        <a:lstStyle/>
        <a:p>
          <a:endParaRPr lang="ru-RU"/>
        </a:p>
      </dgm:t>
    </dgm:pt>
    <dgm:pt modelId="{4215A938-040D-4A2B-ABC0-E44FDDC80AE0}">
      <dgm:prSet custT="1"/>
      <dgm:spPr/>
      <dgm:t>
        <a:bodyPr/>
        <a:lstStyle/>
        <a:p>
          <a:pPr rtl="0"/>
          <a:r>
            <a:rPr lang="ru-RU" sz="1600" dirty="0" smtClean="0"/>
            <a:t>Чистка донных отложений водохранилища </a:t>
          </a:r>
          <a:endParaRPr lang="ru-RU" sz="1600" dirty="0"/>
        </a:p>
      </dgm:t>
    </dgm:pt>
    <dgm:pt modelId="{18E2D915-63A6-4DDF-8D1B-F0A533A8B895}" type="parTrans" cxnId="{134DB5FD-AE62-47B3-BA5A-A5F9A26F5271}">
      <dgm:prSet/>
      <dgm:spPr/>
      <dgm:t>
        <a:bodyPr/>
        <a:lstStyle/>
        <a:p>
          <a:endParaRPr lang="ru-RU"/>
        </a:p>
      </dgm:t>
    </dgm:pt>
    <dgm:pt modelId="{0F096D9E-DBF2-41FA-AA81-67B8B09356BA}" type="sibTrans" cxnId="{134DB5FD-AE62-47B3-BA5A-A5F9A26F5271}">
      <dgm:prSet/>
      <dgm:spPr/>
      <dgm:t>
        <a:bodyPr/>
        <a:lstStyle/>
        <a:p>
          <a:endParaRPr lang="ru-RU"/>
        </a:p>
      </dgm:t>
    </dgm:pt>
    <dgm:pt modelId="{90B1A958-FFA2-4C2E-9A18-FC400FB9258E}">
      <dgm:prSet custT="1"/>
      <dgm:spPr/>
      <dgm:t>
        <a:bodyPr/>
        <a:lstStyle/>
        <a:p>
          <a:pPr rtl="0"/>
          <a:r>
            <a:rPr lang="ru-RU" sz="1600" dirty="0" smtClean="0"/>
            <a:t>Организовать исследование источников пресной воды </a:t>
          </a:r>
          <a:endParaRPr lang="ru-RU" sz="1600" dirty="0"/>
        </a:p>
      </dgm:t>
    </dgm:pt>
    <dgm:pt modelId="{199CB486-979D-4723-99F6-DE258528DD42}" type="parTrans" cxnId="{8B5EF55A-A068-4608-8E03-C429409DE9F1}">
      <dgm:prSet/>
      <dgm:spPr/>
      <dgm:t>
        <a:bodyPr/>
        <a:lstStyle/>
        <a:p>
          <a:endParaRPr lang="ru-RU"/>
        </a:p>
      </dgm:t>
    </dgm:pt>
    <dgm:pt modelId="{034956C1-49D0-418E-8B12-C029E4A96642}" type="sibTrans" cxnId="{8B5EF55A-A068-4608-8E03-C429409DE9F1}">
      <dgm:prSet/>
      <dgm:spPr/>
      <dgm:t>
        <a:bodyPr/>
        <a:lstStyle/>
        <a:p>
          <a:endParaRPr lang="ru-RU"/>
        </a:p>
      </dgm:t>
    </dgm:pt>
    <dgm:pt modelId="{B24D0B47-436F-46E6-ABC8-0C0EA3845F44}">
      <dgm:prSet custT="1"/>
      <dgm:spPr/>
      <dgm:t>
        <a:bodyPr/>
        <a:lstStyle/>
        <a:p>
          <a:pPr rtl="0"/>
          <a:r>
            <a:rPr lang="ru-RU" sz="1600" dirty="0" smtClean="0"/>
            <a:t>Срочная реконструкция стальных труб </a:t>
          </a:r>
          <a:endParaRPr lang="ru-RU" sz="1600" dirty="0"/>
        </a:p>
      </dgm:t>
    </dgm:pt>
    <dgm:pt modelId="{D821123C-07B6-4FEE-9E67-F752289924F5}" type="parTrans" cxnId="{57771FE1-0EA9-42C4-AE31-FFD824B9E057}">
      <dgm:prSet/>
      <dgm:spPr/>
      <dgm:t>
        <a:bodyPr/>
        <a:lstStyle/>
        <a:p>
          <a:endParaRPr lang="ru-RU"/>
        </a:p>
      </dgm:t>
    </dgm:pt>
    <dgm:pt modelId="{E5D561D0-1285-4EE2-8F95-DB745A8BCD81}" type="sibTrans" cxnId="{57771FE1-0EA9-42C4-AE31-FFD824B9E057}">
      <dgm:prSet/>
      <dgm:spPr/>
      <dgm:t>
        <a:bodyPr/>
        <a:lstStyle/>
        <a:p>
          <a:endParaRPr lang="ru-RU"/>
        </a:p>
      </dgm:t>
    </dgm:pt>
    <dgm:pt modelId="{7DA8BFA3-27A3-45DC-AB1B-C6CC841FAEBB}">
      <dgm:prSet custT="1"/>
      <dgm:spPr/>
      <dgm:t>
        <a:bodyPr/>
        <a:lstStyle/>
        <a:p>
          <a:pPr rtl="0"/>
          <a:r>
            <a:rPr lang="ru-RU" sz="1400" dirty="0" smtClean="0"/>
            <a:t>Привлечение инвесторов, которые за свой счёт проведут техническое перевооружение. Для этого необходимо ввести механизм </a:t>
          </a:r>
          <a:r>
            <a:rPr lang="ru-RU" sz="1400" dirty="0" err="1" smtClean="0"/>
            <a:t>инвестиционно-ориентированного</a:t>
          </a:r>
          <a:r>
            <a:rPr lang="ru-RU" sz="1400" dirty="0" smtClean="0"/>
            <a:t> тарифного регулирования — установление тарифа с применением метода доходности инвестированного капитала</a:t>
          </a:r>
          <a:r>
            <a:rPr lang="ru-RU" sz="1600" dirty="0" smtClean="0"/>
            <a:t>.</a:t>
          </a:r>
          <a:endParaRPr lang="ru-RU" sz="1600" dirty="0"/>
        </a:p>
      </dgm:t>
    </dgm:pt>
    <dgm:pt modelId="{305EF0EB-B092-4E86-8051-37E4F0B33A14}" type="parTrans" cxnId="{977490B8-B19A-461D-9556-F858F12167AA}">
      <dgm:prSet/>
      <dgm:spPr/>
      <dgm:t>
        <a:bodyPr/>
        <a:lstStyle/>
        <a:p>
          <a:endParaRPr lang="ru-RU"/>
        </a:p>
      </dgm:t>
    </dgm:pt>
    <dgm:pt modelId="{E1BD1EEA-0E34-4D68-9257-EBA9EE36A67D}" type="sibTrans" cxnId="{977490B8-B19A-461D-9556-F858F12167AA}">
      <dgm:prSet/>
      <dgm:spPr/>
      <dgm:t>
        <a:bodyPr/>
        <a:lstStyle/>
        <a:p>
          <a:endParaRPr lang="ru-RU"/>
        </a:p>
      </dgm:t>
    </dgm:pt>
    <dgm:pt modelId="{7722B049-EA87-45D7-A84A-3E197E69E62B}" type="pres">
      <dgm:prSet presAssocID="{0F2B93B7-7F63-44EB-AA9E-8278693B09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D58D8F-D5A7-4F60-9A2E-1ABEB2E6E791}" type="pres">
      <dgm:prSet presAssocID="{B0B058F1-1F57-430F-8F28-AA5712CA7CB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15628-7FE2-4B70-966D-6521A6F4C833}" type="pres">
      <dgm:prSet presAssocID="{0759C24C-C811-45CC-9758-C6546E41F6F5}" presName="sibTrans" presStyleLbl="sibTrans2D1" presStyleIdx="0" presStyleCnt="4"/>
      <dgm:spPr/>
      <dgm:t>
        <a:bodyPr/>
        <a:lstStyle/>
        <a:p>
          <a:endParaRPr lang="ru-RU"/>
        </a:p>
      </dgm:t>
    </dgm:pt>
    <dgm:pt modelId="{286C32CD-6D0B-44C6-BB3A-F26E5A2810D0}" type="pres">
      <dgm:prSet presAssocID="{0759C24C-C811-45CC-9758-C6546E41F6F5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59C28950-1E46-4F64-8388-B589B2F49536}" type="pres">
      <dgm:prSet presAssocID="{4215A938-040D-4A2B-ABC0-E44FDDC80AE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26B09-BC6D-406C-B8A3-9BF3D4361602}" type="pres">
      <dgm:prSet presAssocID="{0F096D9E-DBF2-41FA-AA81-67B8B09356BA}" presName="sibTrans" presStyleLbl="sibTrans2D1" presStyleIdx="1" presStyleCnt="4"/>
      <dgm:spPr/>
      <dgm:t>
        <a:bodyPr/>
        <a:lstStyle/>
        <a:p>
          <a:endParaRPr lang="ru-RU"/>
        </a:p>
      </dgm:t>
    </dgm:pt>
    <dgm:pt modelId="{EE412EFF-5224-4786-9C92-FAC5919FC045}" type="pres">
      <dgm:prSet presAssocID="{0F096D9E-DBF2-41FA-AA81-67B8B09356B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8813F4C9-670A-4F1C-AA41-EDB14FC483D9}" type="pres">
      <dgm:prSet presAssocID="{90B1A958-FFA2-4C2E-9A18-FC400FB9258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B9477-0F9B-48A6-A452-6C1F32B1B372}" type="pres">
      <dgm:prSet presAssocID="{034956C1-49D0-418E-8B12-C029E4A9664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DFA1775-6DD0-4C06-BC27-7040DA128177}" type="pres">
      <dgm:prSet presAssocID="{034956C1-49D0-418E-8B12-C029E4A9664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E0A219A9-D314-490D-8D97-73034FF1EA98}" type="pres">
      <dgm:prSet presAssocID="{B24D0B47-436F-46E6-ABC8-0C0EA3845F4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289EE-7B9A-40C2-9E04-77FC67B8E1B0}" type="pres">
      <dgm:prSet presAssocID="{E5D561D0-1285-4EE2-8F95-DB745A8BCD81}" presName="sibTrans" presStyleLbl="sibTrans2D1" presStyleIdx="3" presStyleCnt="4"/>
      <dgm:spPr/>
      <dgm:t>
        <a:bodyPr/>
        <a:lstStyle/>
        <a:p>
          <a:endParaRPr lang="ru-RU"/>
        </a:p>
      </dgm:t>
    </dgm:pt>
    <dgm:pt modelId="{4CFB8CC8-4179-4E62-85FE-19C46BF6A27B}" type="pres">
      <dgm:prSet presAssocID="{E5D561D0-1285-4EE2-8F95-DB745A8BCD81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DA211FA-92EF-44EE-A120-C6A28838C1BC}" type="pres">
      <dgm:prSet presAssocID="{7DA8BFA3-27A3-45DC-AB1B-C6CC841FAEB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317CB2-1D1C-4546-B321-49537B396015}" type="presOf" srcId="{B0B058F1-1F57-430F-8F28-AA5712CA7CBC}" destId="{4DD58D8F-D5A7-4F60-9A2E-1ABEB2E6E791}" srcOrd="0" destOrd="0" presId="urn:microsoft.com/office/officeart/2005/8/layout/process1"/>
    <dgm:cxn modelId="{A980E436-37E2-4F70-90C3-B95F44D37DE7}" type="presOf" srcId="{034956C1-49D0-418E-8B12-C029E4A96642}" destId="{2A7B9477-0F9B-48A6-A452-6C1F32B1B372}" srcOrd="0" destOrd="0" presId="urn:microsoft.com/office/officeart/2005/8/layout/process1"/>
    <dgm:cxn modelId="{B7E08057-217F-462D-90DC-C2CD898605B3}" type="presOf" srcId="{E5D561D0-1285-4EE2-8F95-DB745A8BCD81}" destId="{4CFB8CC8-4179-4E62-85FE-19C46BF6A27B}" srcOrd="1" destOrd="0" presId="urn:microsoft.com/office/officeart/2005/8/layout/process1"/>
    <dgm:cxn modelId="{57771FE1-0EA9-42C4-AE31-FFD824B9E057}" srcId="{0F2B93B7-7F63-44EB-AA9E-8278693B09D7}" destId="{B24D0B47-436F-46E6-ABC8-0C0EA3845F44}" srcOrd="3" destOrd="0" parTransId="{D821123C-07B6-4FEE-9E67-F752289924F5}" sibTransId="{E5D561D0-1285-4EE2-8F95-DB745A8BCD81}"/>
    <dgm:cxn modelId="{3B1F9C93-D906-47DB-9B14-3E3768E6A75E}" type="presOf" srcId="{7DA8BFA3-27A3-45DC-AB1B-C6CC841FAEBB}" destId="{DDA211FA-92EF-44EE-A120-C6A28838C1BC}" srcOrd="0" destOrd="0" presId="urn:microsoft.com/office/officeart/2005/8/layout/process1"/>
    <dgm:cxn modelId="{868F589C-6C01-4551-918B-33F97C496462}" type="presOf" srcId="{E5D561D0-1285-4EE2-8F95-DB745A8BCD81}" destId="{269289EE-7B9A-40C2-9E04-77FC67B8E1B0}" srcOrd="0" destOrd="0" presId="urn:microsoft.com/office/officeart/2005/8/layout/process1"/>
    <dgm:cxn modelId="{E64BAC72-BC2F-4A3D-824F-C6DEFCF9888E}" type="presOf" srcId="{0F096D9E-DBF2-41FA-AA81-67B8B09356BA}" destId="{ABA26B09-BC6D-406C-B8A3-9BF3D4361602}" srcOrd="0" destOrd="0" presId="urn:microsoft.com/office/officeart/2005/8/layout/process1"/>
    <dgm:cxn modelId="{8B5EF55A-A068-4608-8E03-C429409DE9F1}" srcId="{0F2B93B7-7F63-44EB-AA9E-8278693B09D7}" destId="{90B1A958-FFA2-4C2E-9A18-FC400FB9258E}" srcOrd="2" destOrd="0" parTransId="{199CB486-979D-4723-99F6-DE258528DD42}" sibTransId="{034956C1-49D0-418E-8B12-C029E4A96642}"/>
    <dgm:cxn modelId="{977490B8-B19A-461D-9556-F858F12167AA}" srcId="{0F2B93B7-7F63-44EB-AA9E-8278693B09D7}" destId="{7DA8BFA3-27A3-45DC-AB1B-C6CC841FAEBB}" srcOrd="4" destOrd="0" parTransId="{305EF0EB-B092-4E86-8051-37E4F0B33A14}" sibTransId="{E1BD1EEA-0E34-4D68-9257-EBA9EE36A67D}"/>
    <dgm:cxn modelId="{134DB5FD-AE62-47B3-BA5A-A5F9A26F5271}" srcId="{0F2B93B7-7F63-44EB-AA9E-8278693B09D7}" destId="{4215A938-040D-4A2B-ABC0-E44FDDC80AE0}" srcOrd="1" destOrd="0" parTransId="{18E2D915-63A6-4DDF-8D1B-F0A533A8B895}" sibTransId="{0F096D9E-DBF2-41FA-AA81-67B8B09356BA}"/>
    <dgm:cxn modelId="{33AF6931-1E9E-4EC3-A591-C141DE99CEC8}" type="presOf" srcId="{B24D0B47-436F-46E6-ABC8-0C0EA3845F44}" destId="{E0A219A9-D314-490D-8D97-73034FF1EA98}" srcOrd="0" destOrd="0" presId="urn:microsoft.com/office/officeart/2005/8/layout/process1"/>
    <dgm:cxn modelId="{E90B2452-F1EA-4967-9A60-ADBD0DD256C0}" type="presOf" srcId="{0F2B93B7-7F63-44EB-AA9E-8278693B09D7}" destId="{7722B049-EA87-45D7-A84A-3E197E69E62B}" srcOrd="0" destOrd="0" presId="urn:microsoft.com/office/officeart/2005/8/layout/process1"/>
    <dgm:cxn modelId="{25924C17-752E-42AD-856D-B8D9890B4601}" type="presOf" srcId="{0759C24C-C811-45CC-9758-C6546E41F6F5}" destId="{88615628-7FE2-4B70-966D-6521A6F4C833}" srcOrd="0" destOrd="0" presId="urn:microsoft.com/office/officeart/2005/8/layout/process1"/>
    <dgm:cxn modelId="{70E9DFD9-3B22-4B22-8877-7658500AFEB0}" type="presOf" srcId="{90B1A958-FFA2-4C2E-9A18-FC400FB9258E}" destId="{8813F4C9-670A-4F1C-AA41-EDB14FC483D9}" srcOrd="0" destOrd="0" presId="urn:microsoft.com/office/officeart/2005/8/layout/process1"/>
    <dgm:cxn modelId="{7FA5F45E-CECA-4499-B741-403598F4745A}" srcId="{0F2B93B7-7F63-44EB-AA9E-8278693B09D7}" destId="{B0B058F1-1F57-430F-8F28-AA5712CA7CBC}" srcOrd="0" destOrd="0" parTransId="{71372347-6707-4E1B-8CA2-369966C0DEAD}" sibTransId="{0759C24C-C811-45CC-9758-C6546E41F6F5}"/>
    <dgm:cxn modelId="{322C18AC-88CE-4373-B479-381E6A7D2619}" type="presOf" srcId="{034956C1-49D0-418E-8B12-C029E4A96642}" destId="{BDFA1775-6DD0-4C06-BC27-7040DA128177}" srcOrd="1" destOrd="0" presId="urn:microsoft.com/office/officeart/2005/8/layout/process1"/>
    <dgm:cxn modelId="{2D87403B-13AD-4070-BAF0-1606369CD49E}" type="presOf" srcId="{0F096D9E-DBF2-41FA-AA81-67B8B09356BA}" destId="{EE412EFF-5224-4786-9C92-FAC5919FC045}" srcOrd="1" destOrd="0" presId="urn:microsoft.com/office/officeart/2005/8/layout/process1"/>
    <dgm:cxn modelId="{68609618-82F4-4FC9-AA21-53B973F11D56}" type="presOf" srcId="{0759C24C-C811-45CC-9758-C6546E41F6F5}" destId="{286C32CD-6D0B-44C6-BB3A-F26E5A2810D0}" srcOrd="1" destOrd="0" presId="urn:microsoft.com/office/officeart/2005/8/layout/process1"/>
    <dgm:cxn modelId="{4444DD44-5B6A-40C2-8FA1-E18C8871238B}" type="presOf" srcId="{4215A938-040D-4A2B-ABC0-E44FDDC80AE0}" destId="{59C28950-1E46-4F64-8388-B589B2F49536}" srcOrd="0" destOrd="0" presId="urn:microsoft.com/office/officeart/2005/8/layout/process1"/>
    <dgm:cxn modelId="{5C24D19F-D631-4FBE-8E85-2426567C2D71}" type="presParOf" srcId="{7722B049-EA87-45D7-A84A-3E197E69E62B}" destId="{4DD58D8F-D5A7-4F60-9A2E-1ABEB2E6E791}" srcOrd="0" destOrd="0" presId="urn:microsoft.com/office/officeart/2005/8/layout/process1"/>
    <dgm:cxn modelId="{341DDF2B-9273-4950-BB12-4D5F099FB35E}" type="presParOf" srcId="{7722B049-EA87-45D7-A84A-3E197E69E62B}" destId="{88615628-7FE2-4B70-966D-6521A6F4C833}" srcOrd="1" destOrd="0" presId="urn:microsoft.com/office/officeart/2005/8/layout/process1"/>
    <dgm:cxn modelId="{8EF1F323-C4F6-471B-8093-522DFE5E9B5C}" type="presParOf" srcId="{88615628-7FE2-4B70-966D-6521A6F4C833}" destId="{286C32CD-6D0B-44C6-BB3A-F26E5A2810D0}" srcOrd="0" destOrd="0" presId="urn:microsoft.com/office/officeart/2005/8/layout/process1"/>
    <dgm:cxn modelId="{E65F33AA-E733-407F-9224-7170B0E747CB}" type="presParOf" srcId="{7722B049-EA87-45D7-A84A-3E197E69E62B}" destId="{59C28950-1E46-4F64-8388-B589B2F49536}" srcOrd="2" destOrd="0" presId="urn:microsoft.com/office/officeart/2005/8/layout/process1"/>
    <dgm:cxn modelId="{E6BB46B1-567A-4F38-A7C0-4518960CCEE8}" type="presParOf" srcId="{7722B049-EA87-45D7-A84A-3E197E69E62B}" destId="{ABA26B09-BC6D-406C-B8A3-9BF3D4361602}" srcOrd="3" destOrd="0" presId="urn:microsoft.com/office/officeart/2005/8/layout/process1"/>
    <dgm:cxn modelId="{7BBC5B58-EF6F-4B39-99EE-90A2BCDAE7C8}" type="presParOf" srcId="{ABA26B09-BC6D-406C-B8A3-9BF3D4361602}" destId="{EE412EFF-5224-4786-9C92-FAC5919FC045}" srcOrd="0" destOrd="0" presId="urn:microsoft.com/office/officeart/2005/8/layout/process1"/>
    <dgm:cxn modelId="{24DC8E3E-96B3-4D38-B0BF-03F02A446153}" type="presParOf" srcId="{7722B049-EA87-45D7-A84A-3E197E69E62B}" destId="{8813F4C9-670A-4F1C-AA41-EDB14FC483D9}" srcOrd="4" destOrd="0" presId="urn:microsoft.com/office/officeart/2005/8/layout/process1"/>
    <dgm:cxn modelId="{8D9DD7BA-FAA8-4FE0-98C8-107D5E45FB71}" type="presParOf" srcId="{7722B049-EA87-45D7-A84A-3E197E69E62B}" destId="{2A7B9477-0F9B-48A6-A452-6C1F32B1B372}" srcOrd="5" destOrd="0" presId="urn:microsoft.com/office/officeart/2005/8/layout/process1"/>
    <dgm:cxn modelId="{57ADEF05-3177-41A4-A497-2703793FA46F}" type="presParOf" srcId="{2A7B9477-0F9B-48A6-A452-6C1F32B1B372}" destId="{BDFA1775-6DD0-4C06-BC27-7040DA128177}" srcOrd="0" destOrd="0" presId="urn:microsoft.com/office/officeart/2005/8/layout/process1"/>
    <dgm:cxn modelId="{33EA5486-FE71-4F6E-B08E-075A32F0EE2B}" type="presParOf" srcId="{7722B049-EA87-45D7-A84A-3E197E69E62B}" destId="{E0A219A9-D314-490D-8D97-73034FF1EA98}" srcOrd="6" destOrd="0" presId="urn:microsoft.com/office/officeart/2005/8/layout/process1"/>
    <dgm:cxn modelId="{F9FFC758-D407-4D37-9203-CFBE53D14F14}" type="presParOf" srcId="{7722B049-EA87-45D7-A84A-3E197E69E62B}" destId="{269289EE-7B9A-40C2-9E04-77FC67B8E1B0}" srcOrd="7" destOrd="0" presId="urn:microsoft.com/office/officeart/2005/8/layout/process1"/>
    <dgm:cxn modelId="{0BA36D71-5EA5-4B2E-B400-6B15FF5A5494}" type="presParOf" srcId="{269289EE-7B9A-40C2-9E04-77FC67B8E1B0}" destId="{4CFB8CC8-4179-4E62-85FE-19C46BF6A27B}" srcOrd="0" destOrd="0" presId="urn:microsoft.com/office/officeart/2005/8/layout/process1"/>
    <dgm:cxn modelId="{AE321A0F-BFA9-4212-A7BA-986A4251C0DB}" type="presParOf" srcId="{7722B049-EA87-45D7-A84A-3E197E69E62B}" destId="{DDA211FA-92EF-44EE-A120-C6A28838C1BC}" srcOrd="8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84B0F-036F-485D-88B3-E06FD270D2E7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35635-B582-40E9-BA35-E5FF9E0D0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35635-B582-40E9-BA35-E5FF9E0D059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69A-5423-4A21-B378-EF210F1884EC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CCB24B-14B0-44DC-B628-A5D35A1734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69A-5423-4A21-B378-EF210F1884EC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B24B-14B0-44DC-B628-A5D35A173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69A-5423-4A21-B378-EF210F1884EC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B24B-14B0-44DC-B628-A5D35A173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19369A-5423-4A21-B378-EF210F1884EC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BCCB24B-14B0-44DC-B628-A5D35A1734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69A-5423-4A21-B378-EF210F1884EC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B24B-14B0-44DC-B628-A5D35A1734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69A-5423-4A21-B378-EF210F1884EC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B24B-14B0-44DC-B628-A5D35A1734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B24B-14B0-44DC-B628-A5D35A1734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69A-5423-4A21-B378-EF210F1884EC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69A-5423-4A21-B378-EF210F1884EC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B24B-14B0-44DC-B628-A5D35A1734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69A-5423-4A21-B378-EF210F1884EC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B24B-14B0-44DC-B628-A5D35A173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19369A-5423-4A21-B378-EF210F1884EC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CCB24B-14B0-44DC-B628-A5D35A1734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69A-5423-4A21-B378-EF210F1884EC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CCB24B-14B0-44DC-B628-A5D35A1734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19369A-5423-4A21-B378-EF210F1884EC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BCCB24B-14B0-44DC-B628-A5D35A1734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МБОУ СОШ № 18</a:t>
            </a:r>
          </a:p>
          <a:p>
            <a:r>
              <a:rPr lang="ru-RU" dirty="0" smtClean="0"/>
              <a:t>Новороссийск 2021 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334404" cy="31292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Проект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Решение проблем питьевой воды в г. 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Новороссийске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Руководитель: </a:t>
            </a:r>
            <a:r>
              <a:rPr lang="ru-RU" dirty="0" err="1" smtClean="0"/>
              <a:t>Райнчук</a:t>
            </a:r>
            <a:r>
              <a:rPr lang="ru-RU" dirty="0" smtClean="0"/>
              <a:t> Мария Витальевна</a:t>
            </a:r>
            <a:br>
              <a:rPr lang="ru-RU" dirty="0" smtClean="0"/>
            </a:br>
            <a:endParaRPr lang="ru-RU" b="1" dirty="0" smtClean="0"/>
          </a:p>
          <a:p>
            <a:r>
              <a:rPr lang="ru-RU" sz="2800" b="1" dirty="0" smtClean="0"/>
              <a:t>Разработчики: </a:t>
            </a:r>
          </a:p>
          <a:p>
            <a:r>
              <a:rPr lang="ru-RU" dirty="0" err="1" smtClean="0"/>
              <a:t>Райнчук</a:t>
            </a:r>
            <a:r>
              <a:rPr lang="ru-RU" dirty="0" smtClean="0"/>
              <a:t> М.В., </a:t>
            </a:r>
          </a:p>
          <a:p>
            <a:r>
              <a:rPr lang="ru-RU" dirty="0" smtClean="0"/>
              <a:t>Лукашкина Ева (9 «А»)</a:t>
            </a:r>
          </a:p>
          <a:p>
            <a:r>
              <a:rPr lang="ru-RU" dirty="0" smtClean="0"/>
              <a:t>Исаев Кирилл (9 «А»)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Участники:</a:t>
            </a:r>
            <a:endParaRPr lang="ru-RU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000240"/>
            <a:ext cx="8686800" cy="40957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0" y="2786058"/>
          <a:ext cx="9144000" cy="4071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285720" y="571480"/>
          <a:ext cx="8358246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1857388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Ключевая проблема - неполный охват населения централизованным водоснабжением и перебои с водоснабжением в связи с износом сетей и сложным рельефом местности.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Проблема водоснабжения </a:t>
            </a:r>
            <a:endParaRPr lang="ru-RU" sz="4000" dirty="0"/>
          </a:p>
        </p:txBody>
      </p:sp>
      <p:pic>
        <p:nvPicPr>
          <p:cNvPr id="5" name="Рисунок 4" descr="WhatsApp Image 2021-09-28 at 13.26.5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3182"/>
            <a:ext cx="9144000" cy="4214818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hatsApp Image 2021-09-28 at 13.39.00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577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Другие проблемы: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Другие проблемы: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1397000"/>
          <a:ext cx="8215370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n w="3200">
                  <a:solidFill>
                    <a:schemeClr val="accent3">
                      <a:lumMod val="50000"/>
                      <a:alpha val="25000"/>
                    </a:schemeClr>
                  </a:solidFill>
                  <a:prstDash val="solid"/>
                  <a:round/>
                </a:ln>
              </a:rPr>
              <a:t>Причины потери воды:</a:t>
            </a:r>
            <a:endParaRPr lang="ru-RU" b="1" dirty="0">
              <a:ln w="3200">
                <a:solidFill>
                  <a:schemeClr val="accent3">
                    <a:lumMod val="50000"/>
                    <a:alpha val="25000"/>
                  </a:schemeClr>
                </a:solidFill>
                <a:prstDash val="solid"/>
                <a:round/>
              </a:ln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714488"/>
          <a:ext cx="807249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Пути решения: </a:t>
            </a:r>
            <a:endParaRPr lang="ru-RU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958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86058"/>
            <a:ext cx="8229600" cy="1714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585858"/>
      </a:dk1>
      <a:lt1>
        <a:sysClr val="window" lastClr="FCFCFC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585858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142</TotalTime>
  <Words>213</Words>
  <Application>Microsoft Office PowerPoint</Application>
  <PresentationFormat>Экран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Проект  «Решение проблем питьевой воды в г. Новороссийске»</vt:lpstr>
      <vt:lpstr>Участники:</vt:lpstr>
      <vt:lpstr>Цель и задачи</vt:lpstr>
      <vt:lpstr>Проблема водоснабжения </vt:lpstr>
      <vt:lpstr>Другие проблемы:</vt:lpstr>
      <vt:lpstr>Другие проблемы:</vt:lpstr>
      <vt:lpstr>Причины потери воды:</vt:lpstr>
      <vt:lpstr>Пути решения: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«Развитие экономики МО г. Новороссийска</dc:title>
  <dc:creator>Tomas</dc:creator>
  <cp:lastModifiedBy>Tomas</cp:lastModifiedBy>
  <cp:revision>16</cp:revision>
  <dcterms:created xsi:type="dcterms:W3CDTF">2021-09-27T06:45:22Z</dcterms:created>
  <dcterms:modified xsi:type="dcterms:W3CDTF">2021-09-28T11:06:16Z</dcterms:modified>
</cp:coreProperties>
</file>