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57" r:id="rId6"/>
    <p:sldId id="258" r:id="rId7"/>
    <p:sldId id="264" r:id="rId8"/>
    <p:sldId id="259" r:id="rId9"/>
    <p:sldId id="261" r:id="rId10"/>
    <p:sldId id="268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ВОЛОНЕТРСКИЙ ЦЕНТР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 СОШ № 40 МО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НОВОРОССИЙСК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cs typeface="Traditional Arabic" pitchFamily="18" charset="-78"/>
              </a:rPr>
              <a:t>ПЛАНЕТА 40 </a:t>
            </a:r>
            <a:endParaRPr lang="ru-RU" sz="6000" dirty="0">
              <a:solidFill>
                <a:srgbClr val="FF0000"/>
              </a:solidFill>
              <a:cs typeface="Traditional Arabic" pitchFamily="18" charset="-78"/>
            </a:endParaRPr>
          </a:p>
        </p:txBody>
      </p:sp>
      <p:pic>
        <p:nvPicPr>
          <p:cNvPr id="1026" name="Picture 2" descr="C:\Users\Учитель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392560" cy="1373352"/>
          </a:xfrm>
          <a:prstGeom prst="rect">
            <a:avLst/>
          </a:prstGeom>
          <a:noFill/>
        </p:spPr>
      </p:pic>
      <p:pic>
        <p:nvPicPr>
          <p:cNvPr id="5" name="Picture 2" descr="https://www.yuga.ru/media/c4/a6/1_pad20181229T215738__2f5r4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281" y="4985792"/>
            <a:ext cx="287071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8965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«Говорим о важном»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проект оказания психологической помощи взрослым, переживающим непростое время из-за потери работы, страхов, связанных с ситуацией в мире. Психологи - волонтёры проекта проводят бесплатные тренинги и консультации. Цель которых снизить уровень тревожности и помочь людям справится с возникшими сложностями. </a:t>
            </a:r>
          </a:p>
          <a:p>
            <a:endParaRPr lang="ru-RU" dirty="0"/>
          </a:p>
        </p:txBody>
      </p:sp>
      <p:pic>
        <p:nvPicPr>
          <p:cNvPr id="4" name="Picture 2" descr="https://www.yuga.ru/media/c4/a6/1_pad20181229T215738__2f5r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870719" cy="1872208"/>
          </a:xfrm>
          <a:prstGeom prst="rect">
            <a:avLst/>
          </a:prstGeom>
          <a:noFill/>
        </p:spPr>
      </p:pic>
      <p:pic>
        <p:nvPicPr>
          <p:cNvPr id="5" name="Picture 2" descr="C:\Users\Учитель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81128"/>
            <a:ext cx="1392560" cy="137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направления неразрывно связаны между собой и реализуются практически одновременно. Так как необходимо сформировать у детей понимание, что и в реальной жизни, все эти процессы неразделимы и являются частью ежедневных действий. Еще, подобный подход значительно расширяет диапазон мышления и мировосприятия. Наши дети учатся мыслить глобально, разносторонне, одновременно решая несколько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Рабочий стол\Школьный добровольческий отряд\IMG_3849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879923" cy="5253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Краткое описание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0324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Данный проект - это ряд комплексных мер, которые, на наш взгляд,  помогут жителям микрорайона легче пережить сложности, связанные с пандемией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 инфекции, станут импульсом к формированию службы взаимопомощи в микрорайоне школы, помогут людям поверить в добро. </a:t>
            </a:r>
          </a:p>
          <a:p>
            <a:r>
              <a:rPr lang="ru-RU" dirty="0" smtClean="0"/>
              <a:t>Средства гранта будут направлены на приобретение профессионального оборудования для съемки </a:t>
            </a:r>
            <a:r>
              <a:rPr lang="ru-RU" dirty="0" err="1" smtClean="0"/>
              <a:t>видеоуроков</a:t>
            </a:r>
            <a:r>
              <a:rPr lang="ru-RU" dirty="0" smtClean="0"/>
              <a:t>, оргтехники, смартфонов, организацию питания участников «Школ Добровольчества», печатную продукцию, расходные материалы, связанные с проектными мероприятиями.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013176"/>
            <a:ext cx="1396105" cy="1371719"/>
          </a:xfrm>
          <a:prstGeom prst="rect">
            <a:avLst/>
          </a:prstGeom>
        </p:spPr>
      </p:pic>
      <p:pic>
        <p:nvPicPr>
          <p:cNvPr id="5" name="Picture 2" descr="https://www.yuga.ru/media/c4/a6/1_pad20181229T215738__2f5r4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97152"/>
            <a:ext cx="287071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52239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Проблема, на решение которой направлен проект: </a:t>
            </a:r>
            <a:r>
              <a:rPr lang="ru-RU" sz="2200" dirty="0" smtClean="0"/>
              <a:t>Кризис</a:t>
            </a:r>
            <a:r>
              <a:rPr lang="ru-RU" sz="2200" dirty="0"/>
              <a:t>, вызванный вспышкой COVID-19, затронул практически все сферы жизни общества и все слои населения. Увеличилось число безработных, которые также могут потерять свое жилье. Малоимущие люди несут несоразмерную нагрузку от воздействия кризиса на их здоровье и финансовое положение. Несмотря на то, что социальное дистанцирование необходимо для уменьшения распространения заболевания, если его не применять правильно, такая мера может также привести к усилению социальной изоляции пожилых людей в то время, когда они больше всего нуждаются в поддержке. Дети, оставшиеся вне школьной занятости, не посещающие кружки и секции, стали чаще оставаться без внимания взрослых, что и привело к высокому риску для их жизни и здоровья. </a:t>
            </a:r>
            <a:endParaRPr lang="ru-RU" sz="2200" dirty="0" smtClean="0"/>
          </a:p>
          <a:p>
            <a:r>
              <a:rPr lang="ru-RU" sz="2200" dirty="0" smtClean="0"/>
              <a:t>Исходя из данных проблем, следует поставить цель проекта: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301208"/>
            <a:ext cx="1396105" cy="1371719"/>
          </a:xfrm>
          <a:prstGeom prst="rect">
            <a:avLst/>
          </a:prstGeom>
        </p:spPr>
      </p:pic>
      <p:pic>
        <p:nvPicPr>
          <p:cNvPr id="5" name="Picture 2" descr="https://www.yuga.ru/media/c4/a6/1_pad20181229T215738__2f5r4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291815"/>
            <a:ext cx="2222647" cy="144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456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24936" cy="554461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dirty="0">
                <a:solidFill>
                  <a:srgbClr val="FF0000"/>
                </a:solidFill>
              </a:rPr>
              <a:t>Цель: </a:t>
            </a:r>
            <a:r>
              <a:rPr lang="ru-RU" sz="5000" dirty="0" smtClean="0"/>
              <a:t>Создание </a:t>
            </a:r>
            <a:r>
              <a:rPr lang="ru-RU" sz="5000" dirty="0"/>
              <a:t>центра социальной поддержки на базе </a:t>
            </a:r>
            <a:r>
              <a:rPr lang="ru-RU" sz="5000" dirty="0" smtClean="0"/>
              <a:t>МАОУ СОШ </a:t>
            </a:r>
            <a:r>
              <a:rPr lang="ru-RU" sz="5000" dirty="0"/>
              <a:t>№40 города Новороссийска  для оказания помощи социально незащищенным слоям населения, людям, оказавшимся в сложной жизненной ситуации, проживающим на территории микрорайона школы</a:t>
            </a:r>
            <a:r>
              <a:rPr lang="ru-RU" sz="5000" dirty="0" smtClean="0"/>
              <a:t>.</a:t>
            </a:r>
          </a:p>
          <a:p>
            <a:pPr algn="just"/>
            <a:r>
              <a:rPr lang="ru-RU" sz="5000" dirty="0">
                <a:solidFill>
                  <a:srgbClr val="FF0000"/>
                </a:solidFill>
              </a:rPr>
              <a:t> Задачи проекта: </a:t>
            </a:r>
            <a:endParaRPr lang="ru-RU" sz="5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5000" dirty="0" smtClean="0">
                <a:solidFill>
                  <a:srgbClr val="FF0000"/>
                </a:solidFill>
              </a:rPr>
              <a:t>      </a:t>
            </a:r>
            <a:r>
              <a:rPr lang="ru-RU" sz="5000" dirty="0" smtClean="0"/>
              <a:t>- </a:t>
            </a:r>
            <a:r>
              <a:rPr lang="ru-RU" sz="5000" dirty="0"/>
              <a:t>развитие волонтерского движения в микрорайоне </a:t>
            </a:r>
            <a:r>
              <a:rPr lang="ru-RU" sz="5000" dirty="0" smtClean="0"/>
              <a:t>школы</a:t>
            </a:r>
          </a:p>
          <a:p>
            <a:pPr marL="0" indent="0" algn="just">
              <a:buNone/>
            </a:pPr>
            <a:r>
              <a:rPr lang="ru-RU" sz="5000" dirty="0" smtClean="0"/>
              <a:t>      - оказание </a:t>
            </a:r>
            <a:r>
              <a:rPr lang="ru-RU" sz="5000" dirty="0"/>
              <a:t>адресной волонтерской помощи людям, </a:t>
            </a:r>
            <a:r>
              <a:rPr lang="ru-RU" sz="5000" dirty="0" smtClean="0"/>
              <a:t>оказавшимся в сложной жизненной ситуации; 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 smtClean="0"/>
              <a:t>      - </a:t>
            </a:r>
            <a:r>
              <a:rPr lang="ru-RU" sz="5000" dirty="0"/>
              <a:t>создание интерактивной онлайн-школы для объединения </a:t>
            </a:r>
            <a:r>
              <a:rPr lang="ru-RU" sz="5000" dirty="0" smtClean="0"/>
              <a:t>  групп </a:t>
            </a:r>
            <a:r>
              <a:rPr lang="ru-RU" sz="5000" dirty="0"/>
              <a:t>жителей по интересам и обеспечения их полезного досуга </a:t>
            </a:r>
          </a:p>
          <a:p>
            <a:pPr marL="0" indent="0" algn="just">
              <a:buNone/>
            </a:pPr>
            <a:r>
              <a:rPr lang="ru-RU" sz="5000" dirty="0" smtClean="0"/>
              <a:t>      - </a:t>
            </a:r>
            <a:r>
              <a:rPr lang="ru-RU" sz="5000" dirty="0"/>
              <a:t>организация взаимодействия учащихся – представителей различных возрастных групп с целью оказания взаимопомощи; </a:t>
            </a:r>
          </a:p>
          <a:p>
            <a:pPr marL="0" indent="0" algn="just">
              <a:buNone/>
            </a:pPr>
            <a:r>
              <a:rPr lang="ru-RU" sz="5000" dirty="0" smtClean="0"/>
              <a:t>      - </a:t>
            </a:r>
            <a:r>
              <a:rPr lang="ru-RU" sz="5000" dirty="0"/>
              <a:t>оказание профессиональной психологической поддержки людям, оказавшимся в сложной жизненной ситуации. </a:t>
            </a:r>
            <a:endParaRPr lang="ru-RU" sz="5000" dirty="0" smtClean="0"/>
          </a:p>
          <a:p>
            <a:pPr algn="just"/>
            <a:r>
              <a:rPr lang="ru-RU" sz="5000" dirty="0">
                <a:solidFill>
                  <a:srgbClr val="FF0000"/>
                </a:solidFill>
              </a:rPr>
              <a:t>Качественные результаты: </a:t>
            </a:r>
            <a:r>
              <a:rPr lang="ru-RU" sz="5000" dirty="0"/>
              <a:t>Реализация проекта позволит заметно улучшить  социальную обстановку в </a:t>
            </a:r>
            <a:r>
              <a:rPr lang="ru-RU" sz="5000" dirty="0" smtClean="0"/>
              <a:t>микрорайонах города, </a:t>
            </a:r>
            <a:r>
              <a:rPr lang="ru-RU" sz="5000" dirty="0"/>
              <a:t>где появится сильная команда волонтеров – неравнодушных граждан, готовых творчески выполнять различные задачи, придумывать собственные акции и самостоятельно претворять их реализовывать.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517232"/>
            <a:ext cx="1152128" cy="1132004"/>
          </a:xfrm>
          <a:prstGeom prst="rect">
            <a:avLst/>
          </a:prstGeom>
        </p:spPr>
      </p:pic>
      <p:pic>
        <p:nvPicPr>
          <p:cNvPr id="5" name="Picture 2" descr="https://www.yuga.ru/media/c4/a6/1_pad20181229T215738__2f5r4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01208"/>
            <a:ext cx="2078631" cy="1355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074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589640" cy="54006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b="1" dirty="0" smtClean="0"/>
              <a:t>Волонтерский центр «Планета 40» </a:t>
            </a:r>
            <a:r>
              <a:rPr lang="ru-RU" dirty="0" smtClean="0"/>
              <a:t>объединяет людей различных возрастных групп с целью взаимодействия для решения различных социально – значимых вопросов. Члены волонтерского центра проводят работу, направленную на оказания различного рода помощи. Так, в рамках данного проекта реализуется ряд приоритетных направлений:</a:t>
            </a:r>
          </a:p>
          <a:p>
            <a:endParaRPr lang="ru-RU" dirty="0"/>
          </a:p>
        </p:txBody>
      </p:sp>
      <p:pic>
        <p:nvPicPr>
          <p:cNvPr id="4" name="Picture 2" descr="C:\Users\Учитель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1392560" cy="1373352"/>
          </a:xfrm>
          <a:prstGeom prst="rect">
            <a:avLst/>
          </a:prstGeom>
          <a:noFill/>
        </p:spPr>
      </p:pic>
      <p:pic>
        <p:nvPicPr>
          <p:cNvPr id="5" name="Picture 2" descr="https://www.yuga.ru/media/c4/a6/1_pad20181229T215738__2f5r4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97152"/>
            <a:ext cx="287071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8229600" cy="47419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«Дети – детям». </a:t>
            </a:r>
            <a:r>
              <a:rPr lang="ru-RU" dirty="0" smtClean="0"/>
              <a:t>В рамках данного направления  подростки смогут оказать свою помощь другим, оказавшимся в трудной жизненной ситуации людям. </a:t>
            </a:r>
          </a:p>
          <a:p>
            <a:endParaRPr lang="ru-RU" dirty="0"/>
          </a:p>
        </p:txBody>
      </p:sp>
      <p:pic>
        <p:nvPicPr>
          <p:cNvPr id="2050" name="Picture 2" descr="C:\Users\Учитель\Desktop\фото\08c2dddd-6a1f-4b14-86a0-613fa020c2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492896"/>
            <a:ext cx="1905595" cy="2549043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фото\b907db41-89ad-4d3e-a82a-4562a8752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1789837" cy="2394198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фото\2020\ЯРМАРКА\IMG_6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92896"/>
            <a:ext cx="3635896" cy="2726922"/>
          </a:xfrm>
          <a:prstGeom prst="rect">
            <a:avLst/>
          </a:prstGeom>
          <a:noFill/>
        </p:spPr>
      </p:pic>
      <p:pic>
        <p:nvPicPr>
          <p:cNvPr id="7" name="Picture 5" descr="E:\2. Фотографии\2018\4. Апрель\02.04.–08.04.18_Неделя добра (все мероприятия)\05.04.18_Сбор продуктовых наборов для нуждающихся (5 Д)\IMG-20180405-WA0012-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437112"/>
            <a:ext cx="3004592" cy="225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6004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«Волонтерская биржа труда». </a:t>
            </a:r>
            <a:r>
              <a:rPr lang="ru-RU" dirty="0" smtClean="0"/>
              <a:t>С помощью </a:t>
            </a:r>
            <a:r>
              <a:rPr lang="ru-RU" dirty="0"/>
              <a:t>публикаций в СМИ, объявлений во дворах, устной информации квартальных, </a:t>
            </a:r>
            <a:r>
              <a:rPr lang="ru-RU" dirty="0" smtClean="0"/>
              <a:t>домкомов,  </a:t>
            </a:r>
            <a:r>
              <a:rPr lang="ru-RU" dirty="0"/>
              <a:t>будет собрана база данных о людях, проживающих в </a:t>
            </a:r>
            <a:r>
              <a:rPr lang="ru-RU" dirty="0" smtClean="0"/>
              <a:t>микрорайонах города и </a:t>
            </a:r>
            <a:r>
              <a:rPr lang="ru-RU" dirty="0"/>
              <a:t>нуждающихся в помощи.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70668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32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«Школа живой природы». </a:t>
            </a:r>
            <a:r>
              <a:rPr lang="ru-RU" dirty="0" smtClean="0"/>
              <a:t>Это экологическое направление. Здесь мы проводим субботники, организуем семинары и лекции по бережному отношению  к природе, раздельному сбору мусора, экономии природных ресурсов.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Учитель\Desktop\фото\IMG_6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9488" y="3719104"/>
            <a:ext cx="2896893" cy="2172670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фото\2020\02_ОКТЯБРЬ\Сбор Макулатуры\WhatsApp Image 2020-10-17 at 12.41.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2160239" cy="2904323"/>
          </a:xfrm>
          <a:prstGeom prst="rect">
            <a:avLst/>
          </a:prstGeom>
          <a:noFill/>
        </p:spPr>
      </p:pic>
      <p:pic>
        <p:nvPicPr>
          <p:cNvPr id="3076" name="Picture 4" descr="C:\Users\Учитель\Desktop\фото\2020\01_СЕНТЯБРЬ\17_09_20_СборБатареек\IMG_1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24127" y="3717033"/>
            <a:ext cx="2880321" cy="216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«Школа Лидера», </a:t>
            </a:r>
            <a:r>
              <a:rPr lang="ru-RU" dirty="0" smtClean="0"/>
              <a:t>в рамках которой дети учатся взаимодействовать, создавать собственные команды для реализации личных инициатив, а также самостоятельно принимать жизненно важные решения. </a:t>
            </a:r>
          </a:p>
          <a:p>
            <a:endParaRPr lang="ru-RU" dirty="0"/>
          </a:p>
        </p:txBody>
      </p:sp>
      <p:pic>
        <p:nvPicPr>
          <p:cNvPr id="6146" name="Picture 2" descr="C:\Users\Учитель\Desktop\фото\2020\01_СЕНТЯБРЬ\26.08_Сбор5 А\IMG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360132" cy="2520099"/>
          </a:xfrm>
          <a:prstGeom prst="rect">
            <a:avLst/>
          </a:prstGeom>
          <a:noFill/>
        </p:spPr>
      </p:pic>
      <p:pic>
        <p:nvPicPr>
          <p:cNvPr id="6147" name="Picture 3" descr="C:\Users\Учитель\Desktop\Добро не уходит на каникулы\МЕРОПРИЯТИЯ\фото написание проетов\WhatsApp Image 2020-10-17 at 12.42.2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664296" cy="2664297"/>
          </a:xfrm>
          <a:prstGeom prst="rect">
            <a:avLst/>
          </a:prstGeom>
          <a:noFill/>
        </p:spPr>
      </p:pic>
      <p:pic>
        <p:nvPicPr>
          <p:cNvPr id="6149" name="Picture 5" descr="C:\Users\Учитель\Desktop\Добро не уходит на каникулы\Школа Добровольчества\фото\IMG_2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1352" y="1556792"/>
            <a:ext cx="6565772" cy="4924329"/>
          </a:xfrm>
          <a:prstGeom prst="rect">
            <a:avLst/>
          </a:prstGeom>
          <a:noFill/>
        </p:spPr>
      </p:pic>
      <p:pic>
        <p:nvPicPr>
          <p:cNvPr id="6150" name="Picture 6" descr="C:\Users\Учитель\Desktop\Добро не уходит на каникулы\Школа Добровольчества\фото\IMG_2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140968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639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ВОЛОНЕТРСКИЙ ЦЕНТР  МАОУ СОШ № 40 МО  Г. НОВОРОССИЙСК </vt:lpstr>
      <vt:lpstr>Краткое описание проекта: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ВОЛОНЕТРСКИЙ ЦЕНТР  МАОУ СОШ № 40 МО  Г. НОВОРОССИЙСК</dc:title>
  <dc:creator>Учитель</dc:creator>
  <cp:lastModifiedBy>Учитель</cp:lastModifiedBy>
  <cp:revision>15</cp:revision>
  <dcterms:created xsi:type="dcterms:W3CDTF">2020-10-10T07:10:41Z</dcterms:created>
  <dcterms:modified xsi:type="dcterms:W3CDTF">2021-09-30T05:50:06Z</dcterms:modified>
</cp:coreProperties>
</file>