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17" r:id="rId3"/>
    <p:sldId id="308" r:id="rId4"/>
    <p:sldId id="307" r:id="rId5"/>
    <p:sldId id="306" r:id="rId6"/>
    <p:sldId id="311" r:id="rId7"/>
    <p:sldId id="319" r:id="rId8"/>
    <p:sldId id="320" r:id="rId9"/>
    <p:sldId id="314" r:id="rId10"/>
    <p:sldId id="321" r:id="rId11"/>
    <p:sldId id="305" r:id="rId12"/>
    <p:sldId id="303" r:id="rId13"/>
    <p:sldId id="322" r:id="rId14"/>
    <p:sldId id="323" r:id="rId15"/>
    <p:sldId id="302" r:id="rId16"/>
    <p:sldId id="259" r:id="rId17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Завершено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 администрации</c:v>
                </c:pt>
                <c:pt idx="1">
                  <c:v>в сфере ЖКХ</c:v>
                </c:pt>
                <c:pt idx="2">
                  <c:v>в сфере культуры</c:v>
                </c:pt>
                <c:pt idx="3">
                  <c:v>в сфере образования</c:v>
                </c:pt>
                <c:pt idx="4">
                  <c:v>в сфере транспорта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Реализуется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 администрации</c:v>
                </c:pt>
                <c:pt idx="1">
                  <c:v>в сфере ЖКХ</c:v>
                </c:pt>
                <c:pt idx="2">
                  <c:v>в сфере культуры</c:v>
                </c:pt>
                <c:pt idx="3">
                  <c:v>в сфере образования</c:v>
                </c:pt>
                <c:pt idx="4">
                  <c:v>в сфере транспорта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390664"/>
        <c:axId val="172488656"/>
      </c:barChart>
      <c:catAx>
        <c:axId val="11939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2488656"/>
        <c:crosses val="autoZero"/>
        <c:auto val="1"/>
        <c:lblAlgn val="ctr"/>
        <c:lblOffset val="100"/>
        <c:noMultiLvlLbl val="0"/>
      </c:catAx>
      <c:valAx>
        <c:axId val="17248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390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Завершено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град. деятельность</c:v>
                </c:pt>
                <c:pt idx="1">
                  <c:v>ЖКХ</c:v>
                </c:pt>
                <c:pt idx="2">
                  <c:v>земельные отношения</c:v>
                </c:pt>
                <c:pt idx="3">
                  <c:v>обращения граждан</c:v>
                </c:pt>
                <c:pt idx="4">
                  <c:v>транспорт</c:v>
                </c:pt>
                <c:pt idx="5">
                  <c:v>спорт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Реализуется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град. деятельность</c:v>
                </c:pt>
                <c:pt idx="1">
                  <c:v>ЖКХ</c:v>
                </c:pt>
                <c:pt idx="2">
                  <c:v>земельные отношения</c:v>
                </c:pt>
                <c:pt idx="3">
                  <c:v>обращения граждан</c:v>
                </c:pt>
                <c:pt idx="4">
                  <c:v>транспорт</c:v>
                </c:pt>
                <c:pt idx="5">
                  <c:v>спорт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146184"/>
        <c:axId val="169148536"/>
      </c:barChart>
      <c:catAx>
        <c:axId val="16914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9148536"/>
        <c:crosses val="autoZero"/>
        <c:auto val="1"/>
        <c:lblAlgn val="ctr"/>
        <c:lblOffset val="100"/>
        <c:noMultiLvlLbl val="0"/>
      </c:catAx>
      <c:valAx>
        <c:axId val="16914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9146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42617-A90F-4C0A-8998-7B18411429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DF7946-A66D-4BB2-B337-71188B844C3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Было 48 ч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F1276-8BD8-4A67-91E0-EF2A90AFDC2D}" type="parTrans" cxnId="{8510F61B-FBFC-48F8-8848-C10506B8B3A9}">
      <dgm:prSet/>
      <dgm:spPr/>
      <dgm:t>
        <a:bodyPr/>
        <a:lstStyle/>
        <a:p>
          <a:endParaRPr lang="ru-RU"/>
        </a:p>
      </dgm:t>
    </dgm:pt>
    <dgm:pt modelId="{15D63D40-A9B4-4C19-A333-0AB91675D5CF}" type="sibTrans" cxnId="{8510F61B-FBFC-48F8-8848-C10506B8B3A9}">
      <dgm:prSet/>
      <dgm:spPr/>
      <dgm:t>
        <a:bodyPr/>
        <a:lstStyle/>
        <a:p>
          <a:endParaRPr lang="ru-RU"/>
        </a:p>
      </dgm:t>
    </dgm:pt>
    <dgm:pt modelId="{52D9EF26-B972-4E22-A54B-90DDDF6FAE4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Стало 10 мин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79313-1D9B-4031-993E-AD4D6CE8667E}" type="parTrans" cxnId="{55E9D906-AE75-4B97-A05F-A63ABA12E408}">
      <dgm:prSet/>
      <dgm:spPr/>
      <dgm:t>
        <a:bodyPr/>
        <a:lstStyle/>
        <a:p>
          <a:endParaRPr lang="ru-RU"/>
        </a:p>
      </dgm:t>
    </dgm:pt>
    <dgm:pt modelId="{D8F47805-4CE4-4B6B-89C4-ED35902AE19D}" type="sibTrans" cxnId="{55E9D906-AE75-4B97-A05F-A63ABA12E408}">
      <dgm:prSet/>
      <dgm:spPr/>
      <dgm:t>
        <a:bodyPr/>
        <a:lstStyle/>
        <a:p>
          <a:endParaRPr lang="ru-RU"/>
        </a:p>
      </dgm:t>
    </dgm:pt>
    <dgm:pt modelId="{9D7B6083-DEE4-4BCC-8948-8B55D9BB1CE4}" type="pres">
      <dgm:prSet presAssocID="{73A42617-A90F-4C0A-8998-7B18411429B8}" presName="Name0" presStyleCnt="0">
        <dgm:presLayoutVars>
          <dgm:dir/>
          <dgm:resizeHandles val="exact"/>
        </dgm:presLayoutVars>
      </dgm:prSet>
      <dgm:spPr/>
    </dgm:pt>
    <dgm:pt modelId="{351A7BA1-3724-4B77-A213-11B61C883EDC}" type="pres">
      <dgm:prSet presAssocID="{E0DF7946-A66D-4BB2-B337-71188B844C3B}" presName="node" presStyleLbl="node1" presStyleIdx="0" presStyleCnt="2" custScaleX="31298" custScaleY="2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4A2E-6A99-4293-811D-6AD6F361B7E9}" type="pres">
      <dgm:prSet presAssocID="{15D63D40-A9B4-4C19-A333-0AB91675D5CF}" presName="sibTrans" presStyleLbl="sibTrans2D1" presStyleIdx="0" presStyleCnt="1" custScaleX="117138" custScaleY="36452"/>
      <dgm:spPr/>
      <dgm:t>
        <a:bodyPr/>
        <a:lstStyle/>
        <a:p>
          <a:endParaRPr lang="ru-RU"/>
        </a:p>
      </dgm:t>
    </dgm:pt>
    <dgm:pt modelId="{2BC46CF5-8A2A-4E26-85EA-DAC0D2719FA4}" type="pres">
      <dgm:prSet presAssocID="{15D63D40-A9B4-4C19-A333-0AB91675D5C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CEC019-D183-4374-8D41-0838A433AEEE}" type="pres">
      <dgm:prSet presAssocID="{52D9EF26-B972-4E22-A54B-90DDDF6FAE48}" presName="node" presStyleLbl="node1" presStyleIdx="1" presStyleCnt="2" custScaleX="32440" custScaleY="2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0F61B-FBFC-48F8-8848-C10506B8B3A9}" srcId="{73A42617-A90F-4C0A-8998-7B18411429B8}" destId="{E0DF7946-A66D-4BB2-B337-71188B844C3B}" srcOrd="0" destOrd="0" parTransId="{B9BF1276-8BD8-4A67-91E0-EF2A90AFDC2D}" sibTransId="{15D63D40-A9B4-4C19-A333-0AB91675D5CF}"/>
    <dgm:cxn modelId="{00B8B804-A90A-43B8-8544-0F22591DBC3D}" type="presOf" srcId="{73A42617-A90F-4C0A-8998-7B18411429B8}" destId="{9D7B6083-DEE4-4BCC-8948-8B55D9BB1CE4}" srcOrd="0" destOrd="0" presId="urn:microsoft.com/office/officeart/2005/8/layout/process1"/>
    <dgm:cxn modelId="{BD677339-8282-4D16-9B16-8B5CD393DDB2}" type="presOf" srcId="{15D63D40-A9B4-4C19-A333-0AB91675D5CF}" destId="{2BC46CF5-8A2A-4E26-85EA-DAC0D2719FA4}" srcOrd="1" destOrd="0" presId="urn:microsoft.com/office/officeart/2005/8/layout/process1"/>
    <dgm:cxn modelId="{55E9D906-AE75-4B97-A05F-A63ABA12E408}" srcId="{73A42617-A90F-4C0A-8998-7B18411429B8}" destId="{52D9EF26-B972-4E22-A54B-90DDDF6FAE48}" srcOrd="1" destOrd="0" parTransId="{B2379313-1D9B-4031-993E-AD4D6CE8667E}" sibTransId="{D8F47805-4CE4-4B6B-89C4-ED35902AE19D}"/>
    <dgm:cxn modelId="{898A0468-8F82-48CB-87D7-EEC805EE1710}" type="presOf" srcId="{15D63D40-A9B4-4C19-A333-0AB91675D5CF}" destId="{BA594A2E-6A99-4293-811D-6AD6F361B7E9}" srcOrd="0" destOrd="0" presId="urn:microsoft.com/office/officeart/2005/8/layout/process1"/>
    <dgm:cxn modelId="{1A103C60-28FD-4659-9968-7639C182770E}" type="presOf" srcId="{E0DF7946-A66D-4BB2-B337-71188B844C3B}" destId="{351A7BA1-3724-4B77-A213-11B61C883EDC}" srcOrd="0" destOrd="0" presId="urn:microsoft.com/office/officeart/2005/8/layout/process1"/>
    <dgm:cxn modelId="{26E1BFA3-7777-426C-AB8C-8E3C274AD63F}" type="presOf" srcId="{52D9EF26-B972-4E22-A54B-90DDDF6FAE48}" destId="{CCCEC019-D183-4374-8D41-0838A433AEEE}" srcOrd="0" destOrd="0" presId="urn:microsoft.com/office/officeart/2005/8/layout/process1"/>
    <dgm:cxn modelId="{B321225D-BB56-435C-818C-4E2584AC6B51}" type="presParOf" srcId="{9D7B6083-DEE4-4BCC-8948-8B55D9BB1CE4}" destId="{351A7BA1-3724-4B77-A213-11B61C883EDC}" srcOrd="0" destOrd="0" presId="urn:microsoft.com/office/officeart/2005/8/layout/process1"/>
    <dgm:cxn modelId="{E8BBA896-6823-413B-B705-41DD8F4E9234}" type="presParOf" srcId="{9D7B6083-DEE4-4BCC-8948-8B55D9BB1CE4}" destId="{BA594A2E-6A99-4293-811D-6AD6F361B7E9}" srcOrd="1" destOrd="0" presId="urn:microsoft.com/office/officeart/2005/8/layout/process1"/>
    <dgm:cxn modelId="{1328CBC5-5B78-4BB1-AC62-6EE794949EEB}" type="presParOf" srcId="{BA594A2E-6A99-4293-811D-6AD6F361B7E9}" destId="{2BC46CF5-8A2A-4E26-85EA-DAC0D2719FA4}" srcOrd="0" destOrd="0" presId="urn:microsoft.com/office/officeart/2005/8/layout/process1"/>
    <dgm:cxn modelId="{BBACBC44-114D-4ADE-8E2A-0379C6F190AC}" type="presParOf" srcId="{9D7B6083-DEE4-4BCC-8948-8B55D9BB1CE4}" destId="{CCCEC019-D183-4374-8D41-0838A433AEE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A42617-A90F-4C0A-8998-7B18411429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DF7946-A66D-4BB2-B337-71188B844C3B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Сейчас 7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F1276-8BD8-4A67-91E0-EF2A90AFDC2D}" type="parTrans" cxnId="{8510F61B-FBFC-48F8-8848-C10506B8B3A9}">
      <dgm:prSet/>
      <dgm:spPr/>
      <dgm:t>
        <a:bodyPr/>
        <a:lstStyle/>
        <a:p>
          <a:endParaRPr lang="ru-RU" sz="2200"/>
        </a:p>
      </dgm:t>
    </dgm:pt>
    <dgm:pt modelId="{15D63D40-A9B4-4C19-A333-0AB91675D5CF}" type="sibTrans" cxnId="{8510F61B-FBFC-48F8-8848-C10506B8B3A9}">
      <dgm:prSet custT="1"/>
      <dgm:spPr/>
      <dgm:t>
        <a:bodyPr/>
        <a:lstStyle/>
        <a:p>
          <a:endParaRPr lang="ru-RU" sz="2200"/>
        </a:p>
      </dgm:t>
    </dgm:pt>
    <dgm:pt modelId="{52D9EF26-B972-4E22-A54B-90DDDF6FAE48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Станет 5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79313-1D9B-4031-993E-AD4D6CE8667E}" type="parTrans" cxnId="{55E9D906-AE75-4B97-A05F-A63ABA12E408}">
      <dgm:prSet/>
      <dgm:spPr/>
      <dgm:t>
        <a:bodyPr/>
        <a:lstStyle/>
        <a:p>
          <a:endParaRPr lang="ru-RU" sz="2200"/>
        </a:p>
      </dgm:t>
    </dgm:pt>
    <dgm:pt modelId="{D8F47805-4CE4-4B6B-89C4-ED35902AE19D}" type="sibTrans" cxnId="{55E9D906-AE75-4B97-A05F-A63ABA12E408}">
      <dgm:prSet/>
      <dgm:spPr/>
      <dgm:t>
        <a:bodyPr/>
        <a:lstStyle/>
        <a:p>
          <a:endParaRPr lang="ru-RU" sz="2200"/>
        </a:p>
      </dgm:t>
    </dgm:pt>
    <dgm:pt modelId="{9D7B6083-DEE4-4BCC-8948-8B55D9BB1CE4}" type="pres">
      <dgm:prSet presAssocID="{73A42617-A90F-4C0A-8998-7B18411429B8}" presName="Name0" presStyleCnt="0">
        <dgm:presLayoutVars>
          <dgm:dir/>
          <dgm:resizeHandles val="exact"/>
        </dgm:presLayoutVars>
      </dgm:prSet>
      <dgm:spPr/>
    </dgm:pt>
    <dgm:pt modelId="{351A7BA1-3724-4B77-A213-11B61C883EDC}" type="pres">
      <dgm:prSet presAssocID="{E0DF7946-A66D-4BB2-B337-71188B844C3B}" presName="node" presStyleLbl="node1" presStyleIdx="0" presStyleCnt="2" custScaleX="31298" custScaleY="2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4A2E-6A99-4293-811D-6AD6F361B7E9}" type="pres">
      <dgm:prSet presAssocID="{15D63D40-A9B4-4C19-A333-0AB91675D5CF}" presName="sibTrans" presStyleLbl="sibTrans2D1" presStyleIdx="0" presStyleCnt="1" custScaleX="117138" custScaleY="36452"/>
      <dgm:spPr/>
      <dgm:t>
        <a:bodyPr/>
        <a:lstStyle/>
        <a:p>
          <a:endParaRPr lang="ru-RU"/>
        </a:p>
      </dgm:t>
    </dgm:pt>
    <dgm:pt modelId="{2BC46CF5-8A2A-4E26-85EA-DAC0D2719FA4}" type="pres">
      <dgm:prSet presAssocID="{15D63D40-A9B4-4C19-A333-0AB91675D5C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CEC019-D183-4374-8D41-0838A433AEEE}" type="pres">
      <dgm:prSet presAssocID="{52D9EF26-B972-4E22-A54B-90DDDF6FAE48}" presName="node" presStyleLbl="node1" presStyleIdx="1" presStyleCnt="2" custScaleX="32440" custScaleY="2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0F61B-FBFC-48F8-8848-C10506B8B3A9}" srcId="{73A42617-A90F-4C0A-8998-7B18411429B8}" destId="{E0DF7946-A66D-4BB2-B337-71188B844C3B}" srcOrd="0" destOrd="0" parTransId="{B9BF1276-8BD8-4A67-91E0-EF2A90AFDC2D}" sibTransId="{15D63D40-A9B4-4C19-A333-0AB91675D5CF}"/>
    <dgm:cxn modelId="{2608A135-3B3F-43A9-B719-61BD7145A719}" type="presOf" srcId="{15D63D40-A9B4-4C19-A333-0AB91675D5CF}" destId="{2BC46CF5-8A2A-4E26-85EA-DAC0D2719FA4}" srcOrd="1" destOrd="0" presId="urn:microsoft.com/office/officeart/2005/8/layout/process1"/>
    <dgm:cxn modelId="{88AD5714-0DF7-4017-97AF-1683653037EE}" type="presOf" srcId="{E0DF7946-A66D-4BB2-B337-71188B844C3B}" destId="{351A7BA1-3724-4B77-A213-11B61C883EDC}" srcOrd="0" destOrd="0" presId="urn:microsoft.com/office/officeart/2005/8/layout/process1"/>
    <dgm:cxn modelId="{96A0EE6B-DE90-4CD0-BB6E-8A68BD942696}" type="presOf" srcId="{52D9EF26-B972-4E22-A54B-90DDDF6FAE48}" destId="{CCCEC019-D183-4374-8D41-0838A433AEEE}" srcOrd="0" destOrd="0" presId="urn:microsoft.com/office/officeart/2005/8/layout/process1"/>
    <dgm:cxn modelId="{55E9D906-AE75-4B97-A05F-A63ABA12E408}" srcId="{73A42617-A90F-4C0A-8998-7B18411429B8}" destId="{52D9EF26-B972-4E22-A54B-90DDDF6FAE48}" srcOrd="1" destOrd="0" parTransId="{B2379313-1D9B-4031-993E-AD4D6CE8667E}" sibTransId="{D8F47805-4CE4-4B6B-89C4-ED35902AE19D}"/>
    <dgm:cxn modelId="{804C6664-B131-41FC-A3D0-0C293505CB53}" type="presOf" srcId="{15D63D40-A9B4-4C19-A333-0AB91675D5CF}" destId="{BA594A2E-6A99-4293-811D-6AD6F361B7E9}" srcOrd="0" destOrd="0" presId="urn:microsoft.com/office/officeart/2005/8/layout/process1"/>
    <dgm:cxn modelId="{624E21EB-FEBA-49C3-B7C7-E72D892D73AA}" type="presOf" srcId="{73A42617-A90F-4C0A-8998-7B18411429B8}" destId="{9D7B6083-DEE4-4BCC-8948-8B55D9BB1CE4}" srcOrd="0" destOrd="0" presId="urn:microsoft.com/office/officeart/2005/8/layout/process1"/>
    <dgm:cxn modelId="{91EDB91C-599D-4716-A8C6-4F17659C3911}" type="presParOf" srcId="{9D7B6083-DEE4-4BCC-8948-8B55D9BB1CE4}" destId="{351A7BA1-3724-4B77-A213-11B61C883EDC}" srcOrd="0" destOrd="0" presId="urn:microsoft.com/office/officeart/2005/8/layout/process1"/>
    <dgm:cxn modelId="{40FC90AB-E46A-4431-BF28-350CD233FF29}" type="presParOf" srcId="{9D7B6083-DEE4-4BCC-8948-8B55D9BB1CE4}" destId="{BA594A2E-6A99-4293-811D-6AD6F361B7E9}" srcOrd="1" destOrd="0" presId="urn:microsoft.com/office/officeart/2005/8/layout/process1"/>
    <dgm:cxn modelId="{1244EAC5-31A4-4C21-B0D3-1EC55536D2EF}" type="presParOf" srcId="{BA594A2E-6A99-4293-811D-6AD6F361B7E9}" destId="{2BC46CF5-8A2A-4E26-85EA-DAC0D2719FA4}" srcOrd="0" destOrd="0" presId="urn:microsoft.com/office/officeart/2005/8/layout/process1"/>
    <dgm:cxn modelId="{30142D42-FAF6-4C07-84D0-8F92C3BB423A}" type="presParOf" srcId="{9D7B6083-DEE4-4BCC-8948-8B55D9BB1CE4}" destId="{CCCEC019-D183-4374-8D41-0838A433AEE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A42617-A90F-4C0A-8998-7B18411429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DF7946-A66D-4BB2-B337-71188B844C3B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Сейчас 14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F1276-8BD8-4A67-91E0-EF2A90AFDC2D}" type="parTrans" cxnId="{8510F61B-FBFC-48F8-8848-C10506B8B3A9}">
      <dgm:prSet/>
      <dgm:spPr/>
      <dgm:t>
        <a:bodyPr/>
        <a:lstStyle/>
        <a:p>
          <a:endParaRPr lang="ru-RU" sz="2200"/>
        </a:p>
      </dgm:t>
    </dgm:pt>
    <dgm:pt modelId="{15D63D40-A9B4-4C19-A333-0AB91675D5CF}" type="sibTrans" cxnId="{8510F61B-FBFC-48F8-8848-C10506B8B3A9}">
      <dgm:prSet custT="1"/>
      <dgm:spPr/>
      <dgm:t>
        <a:bodyPr/>
        <a:lstStyle/>
        <a:p>
          <a:endParaRPr lang="ru-RU" sz="2200"/>
        </a:p>
      </dgm:t>
    </dgm:pt>
    <dgm:pt modelId="{52D9EF26-B972-4E22-A54B-90DDDF6FAE48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Станет 11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79313-1D9B-4031-993E-AD4D6CE8667E}" type="parTrans" cxnId="{55E9D906-AE75-4B97-A05F-A63ABA12E408}">
      <dgm:prSet/>
      <dgm:spPr/>
      <dgm:t>
        <a:bodyPr/>
        <a:lstStyle/>
        <a:p>
          <a:endParaRPr lang="ru-RU" sz="2200"/>
        </a:p>
      </dgm:t>
    </dgm:pt>
    <dgm:pt modelId="{D8F47805-4CE4-4B6B-89C4-ED35902AE19D}" type="sibTrans" cxnId="{55E9D906-AE75-4B97-A05F-A63ABA12E408}">
      <dgm:prSet/>
      <dgm:spPr/>
      <dgm:t>
        <a:bodyPr/>
        <a:lstStyle/>
        <a:p>
          <a:endParaRPr lang="ru-RU" sz="2200"/>
        </a:p>
      </dgm:t>
    </dgm:pt>
    <dgm:pt modelId="{9D7B6083-DEE4-4BCC-8948-8B55D9BB1CE4}" type="pres">
      <dgm:prSet presAssocID="{73A42617-A90F-4C0A-8998-7B18411429B8}" presName="Name0" presStyleCnt="0">
        <dgm:presLayoutVars>
          <dgm:dir/>
          <dgm:resizeHandles val="exact"/>
        </dgm:presLayoutVars>
      </dgm:prSet>
      <dgm:spPr/>
    </dgm:pt>
    <dgm:pt modelId="{351A7BA1-3724-4B77-A213-11B61C883EDC}" type="pres">
      <dgm:prSet presAssocID="{E0DF7946-A66D-4BB2-B337-71188B844C3B}" presName="node" presStyleLbl="node1" presStyleIdx="0" presStyleCnt="2" custScaleX="31298" custScaleY="2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4A2E-6A99-4293-811D-6AD6F361B7E9}" type="pres">
      <dgm:prSet presAssocID="{15D63D40-A9B4-4C19-A333-0AB91675D5CF}" presName="sibTrans" presStyleLbl="sibTrans2D1" presStyleIdx="0" presStyleCnt="1" custScaleX="117138" custScaleY="46055"/>
      <dgm:spPr/>
      <dgm:t>
        <a:bodyPr/>
        <a:lstStyle/>
        <a:p>
          <a:endParaRPr lang="ru-RU"/>
        </a:p>
      </dgm:t>
    </dgm:pt>
    <dgm:pt modelId="{2BC46CF5-8A2A-4E26-85EA-DAC0D2719FA4}" type="pres">
      <dgm:prSet presAssocID="{15D63D40-A9B4-4C19-A333-0AB91675D5C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CEC019-D183-4374-8D41-0838A433AEEE}" type="pres">
      <dgm:prSet presAssocID="{52D9EF26-B972-4E22-A54B-90DDDF6FAE48}" presName="node" presStyleLbl="node1" presStyleIdx="1" presStyleCnt="2" custScaleX="32440" custScaleY="2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0F61B-FBFC-48F8-8848-C10506B8B3A9}" srcId="{73A42617-A90F-4C0A-8998-7B18411429B8}" destId="{E0DF7946-A66D-4BB2-B337-71188B844C3B}" srcOrd="0" destOrd="0" parTransId="{B9BF1276-8BD8-4A67-91E0-EF2A90AFDC2D}" sibTransId="{15D63D40-A9B4-4C19-A333-0AB91675D5CF}"/>
    <dgm:cxn modelId="{4446F136-A54A-4390-B4A4-85680EE86730}" type="presOf" srcId="{15D63D40-A9B4-4C19-A333-0AB91675D5CF}" destId="{BA594A2E-6A99-4293-811D-6AD6F361B7E9}" srcOrd="0" destOrd="0" presId="urn:microsoft.com/office/officeart/2005/8/layout/process1"/>
    <dgm:cxn modelId="{F69A4D8C-03AC-41E9-8941-C390907D8AEC}" type="presOf" srcId="{73A42617-A90F-4C0A-8998-7B18411429B8}" destId="{9D7B6083-DEE4-4BCC-8948-8B55D9BB1CE4}" srcOrd="0" destOrd="0" presId="urn:microsoft.com/office/officeart/2005/8/layout/process1"/>
    <dgm:cxn modelId="{18A3E3F9-7FFE-4728-AE88-04950BA09A64}" type="presOf" srcId="{15D63D40-A9B4-4C19-A333-0AB91675D5CF}" destId="{2BC46CF5-8A2A-4E26-85EA-DAC0D2719FA4}" srcOrd="1" destOrd="0" presId="urn:microsoft.com/office/officeart/2005/8/layout/process1"/>
    <dgm:cxn modelId="{55E9D906-AE75-4B97-A05F-A63ABA12E408}" srcId="{73A42617-A90F-4C0A-8998-7B18411429B8}" destId="{52D9EF26-B972-4E22-A54B-90DDDF6FAE48}" srcOrd="1" destOrd="0" parTransId="{B2379313-1D9B-4031-993E-AD4D6CE8667E}" sibTransId="{D8F47805-4CE4-4B6B-89C4-ED35902AE19D}"/>
    <dgm:cxn modelId="{D44ADF13-5C2F-4A72-A1E9-23CD95C2FD65}" type="presOf" srcId="{52D9EF26-B972-4E22-A54B-90DDDF6FAE48}" destId="{CCCEC019-D183-4374-8D41-0838A433AEEE}" srcOrd="0" destOrd="0" presId="urn:microsoft.com/office/officeart/2005/8/layout/process1"/>
    <dgm:cxn modelId="{9CFB1C1B-BA19-4E63-BEBC-8CF6D497C346}" type="presOf" srcId="{E0DF7946-A66D-4BB2-B337-71188B844C3B}" destId="{351A7BA1-3724-4B77-A213-11B61C883EDC}" srcOrd="0" destOrd="0" presId="urn:microsoft.com/office/officeart/2005/8/layout/process1"/>
    <dgm:cxn modelId="{57C33C2D-09CF-4C80-AE10-B8A66F8C7916}" type="presParOf" srcId="{9D7B6083-DEE4-4BCC-8948-8B55D9BB1CE4}" destId="{351A7BA1-3724-4B77-A213-11B61C883EDC}" srcOrd="0" destOrd="0" presId="urn:microsoft.com/office/officeart/2005/8/layout/process1"/>
    <dgm:cxn modelId="{3EA6132D-A3B8-41F7-B240-E23BB3CE1177}" type="presParOf" srcId="{9D7B6083-DEE4-4BCC-8948-8B55D9BB1CE4}" destId="{BA594A2E-6A99-4293-811D-6AD6F361B7E9}" srcOrd="1" destOrd="0" presId="urn:microsoft.com/office/officeart/2005/8/layout/process1"/>
    <dgm:cxn modelId="{70DB80AA-2BDE-4347-B999-8B9ACF296FB3}" type="presParOf" srcId="{BA594A2E-6A99-4293-811D-6AD6F361B7E9}" destId="{2BC46CF5-8A2A-4E26-85EA-DAC0D2719FA4}" srcOrd="0" destOrd="0" presId="urn:microsoft.com/office/officeart/2005/8/layout/process1"/>
    <dgm:cxn modelId="{8B1F858A-D429-43C1-9B9A-38C2D2F757F3}" type="presParOf" srcId="{9D7B6083-DEE4-4BCC-8948-8B55D9BB1CE4}" destId="{CCCEC019-D183-4374-8D41-0838A433AEE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A42617-A90F-4C0A-8998-7B18411429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DF7946-A66D-4BB2-B337-71188B844C3B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Сейчас 14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F1276-8BD8-4A67-91E0-EF2A90AFDC2D}" type="parTrans" cxnId="{8510F61B-FBFC-48F8-8848-C10506B8B3A9}">
      <dgm:prSet/>
      <dgm:spPr/>
      <dgm:t>
        <a:bodyPr/>
        <a:lstStyle/>
        <a:p>
          <a:endParaRPr lang="ru-RU" sz="2200"/>
        </a:p>
      </dgm:t>
    </dgm:pt>
    <dgm:pt modelId="{15D63D40-A9B4-4C19-A333-0AB91675D5CF}" type="sibTrans" cxnId="{8510F61B-FBFC-48F8-8848-C10506B8B3A9}">
      <dgm:prSet custT="1"/>
      <dgm:spPr/>
      <dgm:t>
        <a:bodyPr/>
        <a:lstStyle/>
        <a:p>
          <a:endParaRPr lang="ru-RU" sz="2200"/>
        </a:p>
      </dgm:t>
    </dgm:pt>
    <dgm:pt modelId="{52D9EF26-B972-4E22-A54B-90DDDF6FAE48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Станет 11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79313-1D9B-4031-993E-AD4D6CE8667E}" type="parTrans" cxnId="{55E9D906-AE75-4B97-A05F-A63ABA12E408}">
      <dgm:prSet/>
      <dgm:spPr/>
      <dgm:t>
        <a:bodyPr/>
        <a:lstStyle/>
        <a:p>
          <a:endParaRPr lang="ru-RU" sz="2200"/>
        </a:p>
      </dgm:t>
    </dgm:pt>
    <dgm:pt modelId="{D8F47805-4CE4-4B6B-89C4-ED35902AE19D}" type="sibTrans" cxnId="{55E9D906-AE75-4B97-A05F-A63ABA12E408}">
      <dgm:prSet/>
      <dgm:spPr/>
      <dgm:t>
        <a:bodyPr/>
        <a:lstStyle/>
        <a:p>
          <a:endParaRPr lang="ru-RU" sz="2200"/>
        </a:p>
      </dgm:t>
    </dgm:pt>
    <dgm:pt modelId="{9D7B6083-DEE4-4BCC-8948-8B55D9BB1CE4}" type="pres">
      <dgm:prSet presAssocID="{73A42617-A90F-4C0A-8998-7B18411429B8}" presName="Name0" presStyleCnt="0">
        <dgm:presLayoutVars>
          <dgm:dir/>
          <dgm:resizeHandles val="exact"/>
        </dgm:presLayoutVars>
      </dgm:prSet>
      <dgm:spPr/>
    </dgm:pt>
    <dgm:pt modelId="{351A7BA1-3724-4B77-A213-11B61C883EDC}" type="pres">
      <dgm:prSet presAssocID="{E0DF7946-A66D-4BB2-B337-71188B844C3B}" presName="node" presStyleLbl="node1" presStyleIdx="0" presStyleCnt="2" custScaleX="31298" custScaleY="21814" custLinFactNeighborX="-2282" custLinFactNeighborY="-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4A2E-6A99-4293-811D-6AD6F361B7E9}" type="pres">
      <dgm:prSet presAssocID="{15D63D40-A9B4-4C19-A333-0AB91675D5CF}" presName="sibTrans" presStyleLbl="sibTrans2D1" presStyleIdx="0" presStyleCnt="1" custScaleX="117138" custScaleY="36452"/>
      <dgm:spPr/>
      <dgm:t>
        <a:bodyPr/>
        <a:lstStyle/>
        <a:p>
          <a:endParaRPr lang="ru-RU"/>
        </a:p>
      </dgm:t>
    </dgm:pt>
    <dgm:pt modelId="{2BC46CF5-8A2A-4E26-85EA-DAC0D2719FA4}" type="pres">
      <dgm:prSet presAssocID="{15D63D40-A9B4-4C19-A333-0AB91675D5C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CEC019-D183-4374-8D41-0838A433AEEE}" type="pres">
      <dgm:prSet presAssocID="{52D9EF26-B972-4E22-A54B-90DDDF6FAE48}" presName="node" presStyleLbl="node1" presStyleIdx="1" presStyleCnt="2" custScaleX="32440" custScaleY="2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0F61B-FBFC-48F8-8848-C10506B8B3A9}" srcId="{73A42617-A90F-4C0A-8998-7B18411429B8}" destId="{E0DF7946-A66D-4BB2-B337-71188B844C3B}" srcOrd="0" destOrd="0" parTransId="{B9BF1276-8BD8-4A67-91E0-EF2A90AFDC2D}" sibTransId="{15D63D40-A9B4-4C19-A333-0AB91675D5CF}"/>
    <dgm:cxn modelId="{41BC17A7-B87F-4A32-BC8E-1814D38917B5}" type="presOf" srcId="{E0DF7946-A66D-4BB2-B337-71188B844C3B}" destId="{351A7BA1-3724-4B77-A213-11B61C883EDC}" srcOrd="0" destOrd="0" presId="urn:microsoft.com/office/officeart/2005/8/layout/process1"/>
    <dgm:cxn modelId="{624F13B3-0421-4B1A-8109-802B1736A2A4}" type="presOf" srcId="{15D63D40-A9B4-4C19-A333-0AB91675D5CF}" destId="{BA594A2E-6A99-4293-811D-6AD6F361B7E9}" srcOrd="0" destOrd="0" presId="urn:microsoft.com/office/officeart/2005/8/layout/process1"/>
    <dgm:cxn modelId="{928207B2-A302-4457-ADE9-2B90911254A9}" type="presOf" srcId="{52D9EF26-B972-4E22-A54B-90DDDF6FAE48}" destId="{CCCEC019-D183-4374-8D41-0838A433AEEE}" srcOrd="0" destOrd="0" presId="urn:microsoft.com/office/officeart/2005/8/layout/process1"/>
    <dgm:cxn modelId="{55E9D906-AE75-4B97-A05F-A63ABA12E408}" srcId="{73A42617-A90F-4C0A-8998-7B18411429B8}" destId="{52D9EF26-B972-4E22-A54B-90DDDF6FAE48}" srcOrd="1" destOrd="0" parTransId="{B2379313-1D9B-4031-993E-AD4D6CE8667E}" sibTransId="{D8F47805-4CE4-4B6B-89C4-ED35902AE19D}"/>
    <dgm:cxn modelId="{076C3FFA-4C6D-4564-9BE4-EFE641CC2DC7}" type="presOf" srcId="{73A42617-A90F-4C0A-8998-7B18411429B8}" destId="{9D7B6083-DEE4-4BCC-8948-8B55D9BB1CE4}" srcOrd="0" destOrd="0" presId="urn:microsoft.com/office/officeart/2005/8/layout/process1"/>
    <dgm:cxn modelId="{48B384D9-632A-4408-B764-9A4A9C30590E}" type="presOf" srcId="{15D63D40-A9B4-4C19-A333-0AB91675D5CF}" destId="{2BC46CF5-8A2A-4E26-85EA-DAC0D2719FA4}" srcOrd="1" destOrd="0" presId="urn:microsoft.com/office/officeart/2005/8/layout/process1"/>
    <dgm:cxn modelId="{85473DF0-277A-47A4-A9BF-12BFC64FB91B}" type="presParOf" srcId="{9D7B6083-DEE4-4BCC-8948-8B55D9BB1CE4}" destId="{351A7BA1-3724-4B77-A213-11B61C883EDC}" srcOrd="0" destOrd="0" presId="urn:microsoft.com/office/officeart/2005/8/layout/process1"/>
    <dgm:cxn modelId="{A7DC4B81-1E59-47A6-B0DF-BD72B3AD6B87}" type="presParOf" srcId="{9D7B6083-DEE4-4BCC-8948-8B55D9BB1CE4}" destId="{BA594A2E-6A99-4293-811D-6AD6F361B7E9}" srcOrd="1" destOrd="0" presId="urn:microsoft.com/office/officeart/2005/8/layout/process1"/>
    <dgm:cxn modelId="{16362FEC-4FAD-4C2E-98A6-AD9A425954E3}" type="presParOf" srcId="{BA594A2E-6A99-4293-811D-6AD6F361B7E9}" destId="{2BC46CF5-8A2A-4E26-85EA-DAC0D2719FA4}" srcOrd="0" destOrd="0" presId="urn:microsoft.com/office/officeart/2005/8/layout/process1"/>
    <dgm:cxn modelId="{E4969069-8EDC-450F-B5DD-844DD8234E23}" type="presParOf" srcId="{9D7B6083-DEE4-4BCC-8948-8B55D9BB1CE4}" destId="{CCCEC019-D183-4374-8D41-0838A433AEE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A42617-A90F-4C0A-8998-7B18411429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DF7946-A66D-4BB2-B337-71188B844C3B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Сейчас 7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F1276-8BD8-4A67-91E0-EF2A90AFDC2D}" type="parTrans" cxnId="{8510F61B-FBFC-48F8-8848-C10506B8B3A9}">
      <dgm:prSet/>
      <dgm:spPr/>
      <dgm:t>
        <a:bodyPr/>
        <a:lstStyle/>
        <a:p>
          <a:endParaRPr lang="ru-RU"/>
        </a:p>
      </dgm:t>
    </dgm:pt>
    <dgm:pt modelId="{15D63D40-A9B4-4C19-A333-0AB91675D5CF}" type="sibTrans" cxnId="{8510F61B-FBFC-48F8-8848-C10506B8B3A9}">
      <dgm:prSet/>
      <dgm:spPr/>
      <dgm:t>
        <a:bodyPr/>
        <a:lstStyle/>
        <a:p>
          <a:endParaRPr lang="ru-RU"/>
        </a:p>
      </dgm:t>
    </dgm:pt>
    <dgm:pt modelId="{52D9EF26-B972-4E22-A54B-90DDDF6FAE48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Станет 5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79313-1D9B-4031-993E-AD4D6CE8667E}" type="parTrans" cxnId="{55E9D906-AE75-4B97-A05F-A63ABA12E408}">
      <dgm:prSet/>
      <dgm:spPr/>
      <dgm:t>
        <a:bodyPr/>
        <a:lstStyle/>
        <a:p>
          <a:endParaRPr lang="ru-RU"/>
        </a:p>
      </dgm:t>
    </dgm:pt>
    <dgm:pt modelId="{D8F47805-4CE4-4B6B-89C4-ED35902AE19D}" type="sibTrans" cxnId="{55E9D906-AE75-4B97-A05F-A63ABA12E408}">
      <dgm:prSet/>
      <dgm:spPr/>
      <dgm:t>
        <a:bodyPr/>
        <a:lstStyle/>
        <a:p>
          <a:endParaRPr lang="ru-RU"/>
        </a:p>
      </dgm:t>
    </dgm:pt>
    <dgm:pt modelId="{9D7B6083-DEE4-4BCC-8948-8B55D9BB1CE4}" type="pres">
      <dgm:prSet presAssocID="{73A42617-A90F-4C0A-8998-7B18411429B8}" presName="Name0" presStyleCnt="0">
        <dgm:presLayoutVars>
          <dgm:dir/>
          <dgm:resizeHandles val="exact"/>
        </dgm:presLayoutVars>
      </dgm:prSet>
      <dgm:spPr/>
    </dgm:pt>
    <dgm:pt modelId="{351A7BA1-3724-4B77-A213-11B61C883EDC}" type="pres">
      <dgm:prSet presAssocID="{E0DF7946-A66D-4BB2-B337-71188B844C3B}" presName="node" presStyleLbl="node1" presStyleIdx="0" presStyleCnt="2" custScaleX="31298" custScaleY="2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4A2E-6A99-4293-811D-6AD6F361B7E9}" type="pres">
      <dgm:prSet presAssocID="{15D63D40-A9B4-4C19-A333-0AB91675D5CF}" presName="sibTrans" presStyleLbl="sibTrans2D1" presStyleIdx="0" presStyleCnt="1" custScaleX="117138" custScaleY="50867"/>
      <dgm:spPr/>
      <dgm:t>
        <a:bodyPr/>
        <a:lstStyle/>
        <a:p>
          <a:endParaRPr lang="ru-RU"/>
        </a:p>
      </dgm:t>
    </dgm:pt>
    <dgm:pt modelId="{2BC46CF5-8A2A-4E26-85EA-DAC0D2719FA4}" type="pres">
      <dgm:prSet presAssocID="{15D63D40-A9B4-4C19-A333-0AB91675D5C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CEC019-D183-4374-8D41-0838A433AEEE}" type="pres">
      <dgm:prSet presAssocID="{52D9EF26-B972-4E22-A54B-90DDDF6FAE48}" presName="node" presStyleLbl="node1" presStyleIdx="1" presStyleCnt="2" custScaleX="32440" custScaleY="21814" custLinFactNeighborX="-1195" custLinFactNeighborY="-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0F61B-FBFC-48F8-8848-C10506B8B3A9}" srcId="{73A42617-A90F-4C0A-8998-7B18411429B8}" destId="{E0DF7946-A66D-4BB2-B337-71188B844C3B}" srcOrd="0" destOrd="0" parTransId="{B9BF1276-8BD8-4A67-91E0-EF2A90AFDC2D}" sibTransId="{15D63D40-A9B4-4C19-A333-0AB91675D5CF}"/>
    <dgm:cxn modelId="{187E77F4-63B3-4081-B19C-261E80D3377D}" type="presOf" srcId="{52D9EF26-B972-4E22-A54B-90DDDF6FAE48}" destId="{CCCEC019-D183-4374-8D41-0838A433AEEE}" srcOrd="0" destOrd="0" presId="urn:microsoft.com/office/officeart/2005/8/layout/process1"/>
    <dgm:cxn modelId="{08225B3C-44AC-429C-BF17-27173C02EEA5}" type="presOf" srcId="{15D63D40-A9B4-4C19-A333-0AB91675D5CF}" destId="{BA594A2E-6A99-4293-811D-6AD6F361B7E9}" srcOrd="0" destOrd="0" presId="urn:microsoft.com/office/officeart/2005/8/layout/process1"/>
    <dgm:cxn modelId="{55E9D906-AE75-4B97-A05F-A63ABA12E408}" srcId="{73A42617-A90F-4C0A-8998-7B18411429B8}" destId="{52D9EF26-B972-4E22-A54B-90DDDF6FAE48}" srcOrd="1" destOrd="0" parTransId="{B2379313-1D9B-4031-993E-AD4D6CE8667E}" sibTransId="{D8F47805-4CE4-4B6B-89C4-ED35902AE19D}"/>
    <dgm:cxn modelId="{7FEA48C1-1645-4403-A769-2E07437D0349}" type="presOf" srcId="{73A42617-A90F-4C0A-8998-7B18411429B8}" destId="{9D7B6083-DEE4-4BCC-8948-8B55D9BB1CE4}" srcOrd="0" destOrd="0" presId="urn:microsoft.com/office/officeart/2005/8/layout/process1"/>
    <dgm:cxn modelId="{EFF89575-CE00-4662-B1C8-73F2754CE687}" type="presOf" srcId="{E0DF7946-A66D-4BB2-B337-71188B844C3B}" destId="{351A7BA1-3724-4B77-A213-11B61C883EDC}" srcOrd="0" destOrd="0" presId="urn:microsoft.com/office/officeart/2005/8/layout/process1"/>
    <dgm:cxn modelId="{0251BC1C-2057-485F-9D73-654B92CA9458}" type="presOf" srcId="{15D63D40-A9B4-4C19-A333-0AB91675D5CF}" destId="{2BC46CF5-8A2A-4E26-85EA-DAC0D2719FA4}" srcOrd="1" destOrd="0" presId="urn:microsoft.com/office/officeart/2005/8/layout/process1"/>
    <dgm:cxn modelId="{73A3B2E7-39A0-44D3-8804-82416CB83B18}" type="presParOf" srcId="{9D7B6083-DEE4-4BCC-8948-8B55D9BB1CE4}" destId="{351A7BA1-3724-4B77-A213-11B61C883EDC}" srcOrd="0" destOrd="0" presId="urn:microsoft.com/office/officeart/2005/8/layout/process1"/>
    <dgm:cxn modelId="{A6BD5AB8-F594-4281-92AE-F5E36EA57E35}" type="presParOf" srcId="{9D7B6083-DEE4-4BCC-8948-8B55D9BB1CE4}" destId="{BA594A2E-6A99-4293-811D-6AD6F361B7E9}" srcOrd="1" destOrd="0" presId="urn:microsoft.com/office/officeart/2005/8/layout/process1"/>
    <dgm:cxn modelId="{B48AAA90-9747-4D31-AA6D-B39B0078A9A0}" type="presParOf" srcId="{BA594A2E-6A99-4293-811D-6AD6F361B7E9}" destId="{2BC46CF5-8A2A-4E26-85EA-DAC0D2719FA4}" srcOrd="0" destOrd="0" presId="urn:microsoft.com/office/officeart/2005/8/layout/process1"/>
    <dgm:cxn modelId="{F775CEBC-B7F3-4EDC-8B58-29781765B490}" type="presParOf" srcId="{9D7B6083-DEE4-4BCC-8948-8B55D9BB1CE4}" destId="{CCCEC019-D183-4374-8D41-0838A433AEE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3A42617-A90F-4C0A-8998-7B18411429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DF7946-A66D-4BB2-B337-71188B844C3B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Сейчас 7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F1276-8BD8-4A67-91E0-EF2A90AFDC2D}" type="parTrans" cxnId="{8510F61B-FBFC-48F8-8848-C10506B8B3A9}">
      <dgm:prSet/>
      <dgm:spPr/>
      <dgm:t>
        <a:bodyPr/>
        <a:lstStyle/>
        <a:p>
          <a:endParaRPr lang="ru-RU" sz="2200"/>
        </a:p>
      </dgm:t>
    </dgm:pt>
    <dgm:pt modelId="{15D63D40-A9B4-4C19-A333-0AB91675D5CF}" type="sibTrans" cxnId="{8510F61B-FBFC-48F8-8848-C10506B8B3A9}">
      <dgm:prSet custT="1"/>
      <dgm:spPr/>
      <dgm:t>
        <a:bodyPr/>
        <a:lstStyle/>
        <a:p>
          <a:endParaRPr lang="ru-RU" sz="2200"/>
        </a:p>
      </dgm:t>
    </dgm:pt>
    <dgm:pt modelId="{52D9EF26-B972-4E22-A54B-90DDDF6FAE48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Станет 5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79313-1D9B-4031-993E-AD4D6CE8667E}" type="parTrans" cxnId="{55E9D906-AE75-4B97-A05F-A63ABA12E408}">
      <dgm:prSet/>
      <dgm:spPr/>
      <dgm:t>
        <a:bodyPr/>
        <a:lstStyle/>
        <a:p>
          <a:endParaRPr lang="ru-RU" sz="2200"/>
        </a:p>
      </dgm:t>
    </dgm:pt>
    <dgm:pt modelId="{D8F47805-4CE4-4B6B-89C4-ED35902AE19D}" type="sibTrans" cxnId="{55E9D906-AE75-4B97-A05F-A63ABA12E408}">
      <dgm:prSet/>
      <dgm:spPr/>
      <dgm:t>
        <a:bodyPr/>
        <a:lstStyle/>
        <a:p>
          <a:endParaRPr lang="ru-RU" sz="2200"/>
        </a:p>
      </dgm:t>
    </dgm:pt>
    <dgm:pt modelId="{9D7B6083-DEE4-4BCC-8948-8B55D9BB1CE4}" type="pres">
      <dgm:prSet presAssocID="{73A42617-A90F-4C0A-8998-7B18411429B8}" presName="Name0" presStyleCnt="0">
        <dgm:presLayoutVars>
          <dgm:dir/>
          <dgm:resizeHandles val="exact"/>
        </dgm:presLayoutVars>
      </dgm:prSet>
      <dgm:spPr/>
    </dgm:pt>
    <dgm:pt modelId="{351A7BA1-3724-4B77-A213-11B61C883EDC}" type="pres">
      <dgm:prSet presAssocID="{E0DF7946-A66D-4BB2-B337-71188B844C3B}" presName="node" presStyleLbl="node1" presStyleIdx="0" presStyleCnt="2" custScaleX="31298" custScaleY="2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4A2E-6A99-4293-811D-6AD6F361B7E9}" type="pres">
      <dgm:prSet presAssocID="{15D63D40-A9B4-4C19-A333-0AB91675D5CF}" presName="sibTrans" presStyleLbl="sibTrans2D1" presStyleIdx="0" presStyleCnt="1" custScaleX="117138" custScaleY="36452"/>
      <dgm:spPr/>
      <dgm:t>
        <a:bodyPr/>
        <a:lstStyle/>
        <a:p>
          <a:endParaRPr lang="ru-RU"/>
        </a:p>
      </dgm:t>
    </dgm:pt>
    <dgm:pt modelId="{2BC46CF5-8A2A-4E26-85EA-DAC0D2719FA4}" type="pres">
      <dgm:prSet presAssocID="{15D63D40-A9B4-4C19-A333-0AB91675D5C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CEC019-D183-4374-8D41-0838A433AEEE}" type="pres">
      <dgm:prSet presAssocID="{52D9EF26-B972-4E22-A54B-90DDDF6FAE48}" presName="node" presStyleLbl="node1" presStyleIdx="1" presStyleCnt="2" custScaleX="32440" custScaleY="2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0F61B-FBFC-48F8-8848-C10506B8B3A9}" srcId="{73A42617-A90F-4C0A-8998-7B18411429B8}" destId="{E0DF7946-A66D-4BB2-B337-71188B844C3B}" srcOrd="0" destOrd="0" parTransId="{B9BF1276-8BD8-4A67-91E0-EF2A90AFDC2D}" sibTransId="{15D63D40-A9B4-4C19-A333-0AB91675D5CF}"/>
    <dgm:cxn modelId="{10D25FCE-C39B-414E-AE5A-C7E29AFCC1AB}" type="presOf" srcId="{52D9EF26-B972-4E22-A54B-90DDDF6FAE48}" destId="{CCCEC019-D183-4374-8D41-0838A433AEEE}" srcOrd="0" destOrd="0" presId="urn:microsoft.com/office/officeart/2005/8/layout/process1"/>
    <dgm:cxn modelId="{55E9D906-AE75-4B97-A05F-A63ABA12E408}" srcId="{73A42617-A90F-4C0A-8998-7B18411429B8}" destId="{52D9EF26-B972-4E22-A54B-90DDDF6FAE48}" srcOrd="1" destOrd="0" parTransId="{B2379313-1D9B-4031-993E-AD4D6CE8667E}" sibTransId="{D8F47805-4CE4-4B6B-89C4-ED35902AE19D}"/>
    <dgm:cxn modelId="{98C81FE1-B8A7-47B5-94CD-A59ECCD8752C}" type="presOf" srcId="{E0DF7946-A66D-4BB2-B337-71188B844C3B}" destId="{351A7BA1-3724-4B77-A213-11B61C883EDC}" srcOrd="0" destOrd="0" presId="urn:microsoft.com/office/officeart/2005/8/layout/process1"/>
    <dgm:cxn modelId="{BE9F32C1-29B8-4430-86D4-D4BE6433FB82}" type="presOf" srcId="{15D63D40-A9B4-4C19-A333-0AB91675D5CF}" destId="{2BC46CF5-8A2A-4E26-85EA-DAC0D2719FA4}" srcOrd="1" destOrd="0" presId="urn:microsoft.com/office/officeart/2005/8/layout/process1"/>
    <dgm:cxn modelId="{ACEC7D5E-2BB5-4A1C-B551-C0596BFDB082}" type="presOf" srcId="{15D63D40-A9B4-4C19-A333-0AB91675D5CF}" destId="{BA594A2E-6A99-4293-811D-6AD6F361B7E9}" srcOrd="0" destOrd="0" presId="urn:microsoft.com/office/officeart/2005/8/layout/process1"/>
    <dgm:cxn modelId="{C3181173-CB21-4745-8FF5-BC6A510E0640}" type="presOf" srcId="{73A42617-A90F-4C0A-8998-7B18411429B8}" destId="{9D7B6083-DEE4-4BCC-8948-8B55D9BB1CE4}" srcOrd="0" destOrd="0" presId="urn:microsoft.com/office/officeart/2005/8/layout/process1"/>
    <dgm:cxn modelId="{62F39996-2FBF-46E3-91CF-8068B25C80EA}" type="presParOf" srcId="{9D7B6083-DEE4-4BCC-8948-8B55D9BB1CE4}" destId="{351A7BA1-3724-4B77-A213-11B61C883EDC}" srcOrd="0" destOrd="0" presId="urn:microsoft.com/office/officeart/2005/8/layout/process1"/>
    <dgm:cxn modelId="{7D4D1C97-2A65-49D4-99B6-1BF182B0D987}" type="presParOf" srcId="{9D7B6083-DEE4-4BCC-8948-8B55D9BB1CE4}" destId="{BA594A2E-6A99-4293-811D-6AD6F361B7E9}" srcOrd="1" destOrd="0" presId="urn:microsoft.com/office/officeart/2005/8/layout/process1"/>
    <dgm:cxn modelId="{A25E9C4A-5D7E-46C4-88AF-A7490465648D}" type="presParOf" srcId="{BA594A2E-6A99-4293-811D-6AD6F361B7E9}" destId="{2BC46CF5-8A2A-4E26-85EA-DAC0D2719FA4}" srcOrd="0" destOrd="0" presId="urn:microsoft.com/office/officeart/2005/8/layout/process1"/>
    <dgm:cxn modelId="{D10EDEAF-7B0A-452F-BA86-02DF3161BF30}" type="presParOf" srcId="{9D7B6083-DEE4-4BCC-8948-8B55D9BB1CE4}" destId="{CCCEC019-D183-4374-8D41-0838A433AEE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3A42617-A90F-4C0A-8998-7B18411429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DF7946-A66D-4BB2-B337-71188B844C3B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Сейчас 14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F1276-8BD8-4A67-91E0-EF2A90AFDC2D}" type="parTrans" cxnId="{8510F61B-FBFC-48F8-8848-C10506B8B3A9}">
      <dgm:prSet/>
      <dgm:spPr/>
      <dgm:t>
        <a:bodyPr/>
        <a:lstStyle/>
        <a:p>
          <a:endParaRPr lang="ru-RU" sz="2200"/>
        </a:p>
      </dgm:t>
    </dgm:pt>
    <dgm:pt modelId="{15D63D40-A9B4-4C19-A333-0AB91675D5CF}" type="sibTrans" cxnId="{8510F61B-FBFC-48F8-8848-C10506B8B3A9}">
      <dgm:prSet custT="1"/>
      <dgm:spPr/>
      <dgm:t>
        <a:bodyPr/>
        <a:lstStyle/>
        <a:p>
          <a:endParaRPr lang="ru-RU" sz="2200"/>
        </a:p>
      </dgm:t>
    </dgm:pt>
    <dgm:pt modelId="{52D9EF26-B972-4E22-A54B-90DDDF6FAE48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Станет 11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79313-1D9B-4031-993E-AD4D6CE8667E}" type="parTrans" cxnId="{55E9D906-AE75-4B97-A05F-A63ABA12E408}">
      <dgm:prSet/>
      <dgm:spPr/>
      <dgm:t>
        <a:bodyPr/>
        <a:lstStyle/>
        <a:p>
          <a:endParaRPr lang="ru-RU" sz="2200"/>
        </a:p>
      </dgm:t>
    </dgm:pt>
    <dgm:pt modelId="{D8F47805-4CE4-4B6B-89C4-ED35902AE19D}" type="sibTrans" cxnId="{55E9D906-AE75-4B97-A05F-A63ABA12E408}">
      <dgm:prSet/>
      <dgm:spPr/>
      <dgm:t>
        <a:bodyPr/>
        <a:lstStyle/>
        <a:p>
          <a:endParaRPr lang="ru-RU" sz="2200"/>
        </a:p>
      </dgm:t>
    </dgm:pt>
    <dgm:pt modelId="{9D7B6083-DEE4-4BCC-8948-8B55D9BB1CE4}" type="pres">
      <dgm:prSet presAssocID="{73A42617-A90F-4C0A-8998-7B18411429B8}" presName="Name0" presStyleCnt="0">
        <dgm:presLayoutVars>
          <dgm:dir/>
          <dgm:resizeHandles val="exact"/>
        </dgm:presLayoutVars>
      </dgm:prSet>
      <dgm:spPr/>
    </dgm:pt>
    <dgm:pt modelId="{351A7BA1-3724-4B77-A213-11B61C883EDC}" type="pres">
      <dgm:prSet presAssocID="{E0DF7946-A66D-4BB2-B337-71188B844C3B}" presName="node" presStyleLbl="node1" presStyleIdx="0" presStyleCnt="2" custScaleX="31298" custScaleY="2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4A2E-6A99-4293-811D-6AD6F361B7E9}" type="pres">
      <dgm:prSet presAssocID="{15D63D40-A9B4-4C19-A333-0AB91675D5CF}" presName="sibTrans" presStyleLbl="sibTrans2D1" presStyleIdx="0" presStyleCnt="1" custScaleX="117138" custScaleY="46055"/>
      <dgm:spPr/>
      <dgm:t>
        <a:bodyPr/>
        <a:lstStyle/>
        <a:p>
          <a:endParaRPr lang="ru-RU"/>
        </a:p>
      </dgm:t>
    </dgm:pt>
    <dgm:pt modelId="{2BC46CF5-8A2A-4E26-85EA-DAC0D2719FA4}" type="pres">
      <dgm:prSet presAssocID="{15D63D40-A9B4-4C19-A333-0AB91675D5C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CEC019-D183-4374-8D41-0838A433AEEE}" type="pres">
      <dgm:prSet presAssocID="{52D9EF26-B972-4E22-A54B-90DDDF6FAE48}" presName="node" presStyleLbl="node1" presStyleIdx="1" presStyleCnt="2" custScaleX="32440" custScaleY="2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0F61B-FBFC-48F8-8848-C10506B8B3A9}" srcId="{73A42617-A90F-4C0A-8998-7B18411429B8}" destId="{E0DF7946-A66D-4BB2-B337-71188B844C3B}" srcOrd="0" destOrd="0" parTransId="{B9BF1276-8BD8-4A67-91E0-EF2A90AFDC2D}" sibTransId="{15D63D40-A9B4-4C19-A333-0AB91675D5CF}"/>
    <dgm:cxn modelId="{55E9D906-AE75-4B97-A05F-A63ABA12E408}" srcId="{73A42617-A90F-4C0A-8998-7B18411429B8}" destId="{52D9EF26-B972-4E22-A54B-90DDDF6FAE48}" srcOrd="1" destOrd="0" parTransId="{B2379313-1D9B-4031-993E-AD4D6CE8667E}" sibTransId="{D8F47805-4CE4-4B6B-89C4-ED35902AE19D}"/>
    <dgm:cxn modelId="{D21F6E53-0D9F-4613-8EED-216B76A76494}" type="presOf" srcId="{E0DF7946-A66D-4BB2-B337-71188B844C3B}" destId="{351A7BA1-3724-4B77-A213-11B61C883EDC}" srcOrd="0" destOrd="0" presId="urn:microsoft.com/office/officeart/2005/8/layout/process1"/>
    <dgm:cxn modelId="{2FD9C565-CABE-46BB-AC06-4F82C5C63A77}" type="presOf" srcId="{15D63D40-A9B4-4C19-A333-0AB91675D5CF}" destId="{BA594A2E-6A99-4293-811D-6AD6F361B7E9}" srcOrd="0" destOrd="0" presId="urn:microsoft.com/office/officeart/2005/8/layout/process1"/>
    <dgm:cxn modelId="{E81FE4FF-3930-4833-AB12-082AA9821974}" type="presOf" srcId="{73A42617-A90F-4C0A-8998-7B18411429B8}" destId="{9D7B6083-DEE4-4BCC-8948-8B55D9BB1CE4}" srcOrd="0" destOrd="0" presId="urn:microsoft.com/office/officeart/2005/8/layout/process1"/>
    <dgm:cxn modelId="{77541FA8-3A0F-45ED-83AC-DCF9EBA6E718}" type="presOf" srcId="{52D9EF26-B972-4E22-A54B-90DDDF6FAE48}" destId="{CCCEC019-D183-4374-8D41-0838A433AEEE}" srcOrd="0" destOrd="0" presId="urn:microsoft.com/office/officeart/2005/8/layout/process1"/>
    <dgm:cxn modelId="{14472A1A-C544-4026-BF3B-42E60B1F2F53}" type="presOf" srcId="{15D63D40-A9B4-4C19-A333-0AB91675D5CF}" destId="{2BC46CF5-8A2A-4E26-85EA-DAC0D2719FA4}" srcOrd="1" destOrd="0" presId="urn:microsoft.com/office/officeart/2005/8/layout/process1"/>
    <dgm:cxn modelId="{EC1DB59F-0173-4C34-8C91-09F5AF5E8E7B}" type="presParOf" srcId="{9D7B6083-DEE4-4BCC-8948-8B55D9BB1CE4}" destId="{351A7BA1-3724-4B77-A213-11B61C883EDC}" srcOrd="0" destOrd="0" presId="urn:microsoft.com/office/officeart/2005/8/layout/process1"/>
    <dgm:cxn modelId="{4135292B-3CCE-4704-9E1B-DA4FBF58BB6F}" type="presParOf" srcId="{9D7B6083-DEE4-4BCC-8948-8B55D9BB1CE4}" destId="{BA594A2E-6A99-4293-811D-6AD6F361B7E9}" srcOrd="1" destOrd="0" presId="urn:microsoft.com/office/officeart/2005/8/layout/process1"/>
    <dgm:cxn modelId="{EC8DBF78-6063-4EE2-A313-2CE711730743}" type="presParOf" srcId="{BA594A2E-6A99-4293-811D-6AD6F361B7E9}" destId="{2BC46CF5-8A2A-4E26-85EA-DAC0D2719FA4}" srcOrd="0" destOrd="0" presId="urn:microsoft.com/office/officeart/2005/8/layout/process1"/>
    <dgm:cxn modelId="{80ECE400-9017-4D80-A37F-8B5FDD9FE63E}" type="presParOf" srcId="{9D7B6083-DEE4-4BCC-8948-8B55D9BB1CE4}" destId="{CCCEC019-D183-4374-8D41-0838A433AEE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3A42617-A90F-4C0A-8998-7B18411429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DF7946-A66D-4BB2-B337-71188B844C3B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Сейчас 14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F1276-8BD8-4A67-91E0-EF2A90AFDC2D}" type="parTrans" cxnId="{8510F61B-FBFC-48F8-8848-C10506B8B3A9}">
      <dgm:prSet/>
      <dgm:spPr/>
      <dgm:t>
        <a:bodyPr/>
        <a:lstStyle/>
        <a:p>
          <a:endParaRPr lang="ru-RU" sz="2200"/>
        </a:p>
      </dgm:t>
    </dgm:pt>
    <dgm:pt modelId="{15D63D40-A9B4-4C19-A333-0AB91675D5CF}" type="sibTrans" cxnId="{8510F61B-FBFC-48F8-8848-C10506B8B3A9}">
      <dgm:prSet custT="1"/>
      <dgm:spPr/>
      <dgm:t>
        <a:bodyPr/>
        <a:lstStyle/>
        <a:p>
          <a:endParaRPr lang="ru-RU" sz="2200"/>
        </a:p>
      </dgm:t>
    </dgm:pt>
    <dgm:pt modelId="{52D9EF26-B972-4E22-A54B-90DDDF6FAE48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Станет 11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79313-1D9B-4031-993E-AD4D6CE8667E}" type="parTrans" cxnId="{55E9D906-AE75-4B97-A05F-A63ABA12E408}">
      <dgm:prSet/>
      <dgm:spPr/>
      <dgm:t>
        <a:bodyPr/>
        <a:lstStyle/>
        <a:p>
          <a:endParaRPr lang="ru-RU" sz="2200"/>
        </a:p>
      </dgm:t>
    </dgm:pt>
    <dgm:pt modelId="{D8F47805-4CE4-4B6B-89C4-ED35902AE19D}" type="sibTrans" cxnId="{55E9D906-AE75-4B97-A05F-A63ABA12E408}">
      <dgm:prSet/>
      <dgm:spPr/>
      <dgm:t>
        <a:bodyPr/>
        <a:lstStyle/>
        <a:p>
          <a:endParaRPr lang="ru-RU" sz="2200"/>
        </a:p>
      </dgm:t>
    </dgm:pt>
    <dgm:pt modelId="{9D7B6083-DEE4-4BCC-8948-8B55D9BB1CE4}" type="pres">
      <dgm:prSet presAssocID="{73A42617-A90F-4C0A-8998-7B18411429B8}" presName="Name0" presStyleCnt="0">
        <dgm:presLayoutVars>
          <dgm:dir/>
          <dgm:resizeHandles val="exact"/>
        </dgm:presLayoutVars>
      </dgm:prSet>
      <dgm:spPr/>
    </dgm:pt>
    <dgm:pt modelId="{351A7BA1-3724-4B77-A213-11B61C883EDC}" type="pres">
      <dgm:prSet presAssocID="{E0DF7946-A66D-4BB2-B337-71188B844C3B}" presName="node" presStyleLbl="node1" presStyleIdx="0" presStyleCnt="2" custScaleX="31298" custScaleY="21814" custLinFactNeighborX="-2282" custLinFactNeighborY="-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4A2E-6A99-4293-811D-6AD6F361B7E9}" type="pres">
      <dgm:prSet presAssocID="{15D63D40-A9B4-4C19-A333-0AB91675D5CF}" presName="sibTrans" presStyleLbl="sibTrans2D1" presStyleIdx="0" presStyleCnt="1" custScaleX="117138" custScaleY="36452"/>
      <dgm:spPr/>
      <dgm:t>
        <a:bodyPr/>
        <a:lstStyle/>
        <a:p>
          <a:endParaRPr lang="ru-RU"/>
        </a:p>
      </dgm:t>
    </dgm:pt>
    <dgm:pt modelId="{2BC46CF5-8A2A-4E26-85EA-DAC0D2719FA4}" type="pres">
      <dgm:prSet presAssocID="{15D63D40-A9B4-4C19-A333-0AB91675D5C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CEC019-D183-4374-8D41-0838A433AEEE}" type="pres">
      <dgm:prSet presAssocID="{52D9EF26-B972-4E22-A54B-90DDDF6FAE48}" presName="node" presStyleLbl="node1" presStyleIdx="1" presStyleCnt="2" custScaleX="32440" custScaleY="2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0F61B-FBFC-48F8-8848-C10506B8B3A9}" srcId="{73A42617-A90F-4C0A-8998-7B18411429B8}" destId="{E0DF7946-A66D-4BB2-B337-71188B844C3B}" srcOrd="0" destOrd="0" parTransId="{B9BF1276-8BD8-4A67-91E0-EF2A90AFDC2D}" sibTransId="{15D63D40-A9B4-4C19-A333-0AB91675D5CF}"/>
    <dgm:cxn modelId="{FB05A901-91D7-4FE1-9BF1-74C8C5090B06}" type="presOf" srcId="{E0DF7946-A66D-4BB2-B337-71188B844C3B}" destId="{351A7BA1-3724-4B77-A213-11B61C883EDC}" srcOrd="0" destOrd="0" presId="urn:microsoft.com/office/officeart/2005/8/layout/process1"/>
    <dgm:cxn modelId="{033B5B61-B58A-4663-B138-CF7024C0490A}" type="presOf" srcId="{15D63D40-A9B4-4C19-A333-0AB91675D5CF}" destId="{BA594A2E-6A99-4293-811D-6AD6F361B7E9}" srcOrd="0" destOrd="0" presId="urn:microsoft.com/office/officeart/2005/8/layout/process1"/>
    <dgm:cxn modelId="{48263975-1695-4DA1-8910-EAF051EC8CB2}" type="presOf" srcId="{15D63D40-A9B4-4C19-A333-0AB91675D5CF}" destId="{2BC46CF5-8A2A-4E26-85EA-DAC0D2719FA4}" srcOrd="1" destOrd="0" presId="urn:microsoft.com/office/officeart/2005/8/layout/process1"/>
    <dgm:cxn modelId="{F4B4322E-7EA9-422F-956B-EF8950D368E1}" type="presOf" srcId="{73A42617-A90F-4C0A-8998-7B18411429B8}" destId="{9D7B6083-DEE4-4BCC-8948-8B55D9BB1CE4}" srcOrd="0" destOrd="0" presId="urn:microsoft.com/office/officeart/2005/8/layout/process1"/>
    <dgm:cxn modelId="{55E9D906-AE75-4B97-A05F-A63ABA12E408}" srcId="{73A42617-A90F-4C0A-8998-7B18411429B8}" destId="{52D9EF26-B972-4E22-A54B-90DDDF6FAE48}" srcOrd="1" destOrd="0" parTransId="{B2379313-1D9B-4031-993E-AD4D6CE8667E}" sibTransId="{D8F47805-4CE4-4B6B-89C4-ED35902AE19D}"/>
    <dgm:cxn modelId="{32A7D275-96F0-494C-A42F-51048E401C20}" type="presOf" srcId="{52D9EF26-B972-4E22-A54B-90DDDF6FAE48}" destId="{CCCEC019-D183-4374-8D41-0838A433AEEE}" srcOrd="0" destOrd="0" presId="urn:microsoft.com/office/officeart/2005/8/layout/process1"/>
    <dgm:cxn modelId="{C353B378-1369-4111-8718-AB19FE03AE1D}" type="presParOf" srcId="{9D7B6083-DEE4-4BCC-8948-8B55D9BB1CE4}" destId="{351A7BA1-3724-4B77-A213-11B61C883EDC}" srcOrd="0" destOrd="0" presId="urn:microsoft.com/office/officeart/2005/8/layout/process1"/>
    <dgm:cxn modelId="{7A79B08E-5D51-4019-9E1D-3F9B001AAB4F}" type="presParOf" srcId="{9D7B6083-DEE4-4BCC-8948-8B55D9BB1CE4}" destId="{BA594A2E-6A99-4293-811D-6AD6F361B7E9}" srcOrd="1" destOrd="0" presId="urn:microsoft.com/office/officeart/2005/8/layout/process1"/>
    <dgm:cxn modelId="{5499BA8C-127D-4F64-8CDC-38DE8FB09896}" type="presParOf" srcId="{BA594A2E-6A99-4293-811D-6AD6F361B7E9}" destId="{2BC46CF5-8A2A-4E26-85EA-DAC0D2719FA4}" srcOrd="0" destOrd="0" presId="urn:microsoft.com/office/officeart/2005/8/layout/process1"/>
    <dgm:cxn modelId="{D9C20BAF-C229-4EB5-BECC-1627A02ED962}" type="presParOf" srcId="{9D7B6083-DEE4-4BCC-8948-8B55D9BB1CE4}" destId="{CCCEC019-D183-4374-8D41-0838A433AEE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A42617-A90F-4C0A-8998-7B18411429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DF7946-A66D-4BB2-B337-71188B844C3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Было 24 ч</a:t>
          </a:r>
        </a:p>
      </dgm:t>
    </dgm:pt>
    <dgm:pt modelId="{B9BF1276-8BD8-4A67-91E0-EF2A90AFDC2D}" type="parTrans" cxnId="{8510F61B-FBFC-48F8-8848-C10506B8B3A9}">
      <dgm:prSet/>
      <dgm:spPr/>
      <dgm:t>
        <a:bodyPr/>
        <a:lstStyle/>
        <a:p>
          <a:endParaRPr lang="ru-RU" sz="2200"/>
        </a:p>
      </dgm:t>
    </dgm:pt>
    <dgm:pt modelId="{15D63D40-A9B4-4C19-A333-0AB91675D5CF}" type="sibTrans" cxnId="{8510F61B-FBFC-48F8-8848-C10506B8B3A9}">
      <dgm:prSet custT="1"/>
      <dgm:spPr/>
      <dgm:t>
        <a:bodyPr/>
        <a:lstStyle/>
        <a:p>
          <a:endParaRPr lang="ru-RU" sz="2200"/>
        </a:p>
      </dgm:t>
    </dgm:pt>
    <dgm:pt modelId="{52D9EF26-B972-4E22-A54B-90DDDF6FAE48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Стало 3 мин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79313-1D9B-4031-993E-AD4D6CE8667E}" type="parTrans" cxnId="{55E9D906-AE75-4B97-A05F-A63ABA12E408}">
      <dgm:prSet/>
      <dgm:spPr/>
      <dgm:t>
        <a:bodyPr/>
        <a:lstStyle/>
        <a:p>
          <a:endParaRPr lang="ru-RU" sz="2200"/>
        </a:p>
      </dgm:t>
    </dgm:pt>
    <dgm:pt modelId="{D8F47805-4CE4-4B6B-89C4-ED35902AE19D}" type="sibTrans" cxnId="{55E9D906-AE75-4B97-A05F-A63ABA12E408}">
      <dgm:prSet/>
      <dgm:spPr/>
      <dgm:t>
        <a:bodyPr/>
        <a:lstStyle/>
        <a:p>
          <a:endParaRPr lang="ru-RU" sz="2200"/>
        </a:p>
      </dgm:t>
    </dgm:pt>
    <dgm:pt modelId="{9D7B6083-DEE4-4BCC-8948-8B55D9BB1CE4}" type="pres">
      <dgm:prSet presAssocID="{73A42617-A90F-4C0A-8998-7B18411429B8}" presName="Name0" presStyleCnt="0">
        <dgm:presLayoutVars>
          <dgm:dir/>
          <dgm:resizeHandles val="exact"/>
        </dgm:presLayoutVars>
      </dgm:prSet>
      <dgm:spPr/>
    </dgm:pt>
    <dgm:pt modelId="{351A7BA1-3724-4B77-A213-11B61C883EDC}" type="pres">
      <dgm:prSet presAssocID="{E0DF7946-A66D-4BB2-B337-71188B844C3B}" presName="node" presStyleLbl="node1" presStyleIdx="0" presStyleCnt="2" custScaleX="35088" custScaleY="81856" custLinFactNeighborX="-7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4A2E-6A99-4293-811D-6AD6F361B7E9}" type="pres">
      <dgm:prSet presAssocID="{15D63D40-A9B4-4C19-A333-0AB91675D5CF}" presName="sibTrans" presStyleLbl="sibTrans2D1" presStyleIdx="0" presStyleCnt="1" custScaleX="126764" custScaleY="43800" custLinFactNeighborX="-9796"/>
      <dgm:spPr/>
      <dgm:t>
        <a:bodyPr/>
        <a:lstStyle/>
        <a:p>
          <a:endParaRPr lang="ru-RU"/>
        </a:p>
      </dgm:t>
    </dgm:pt>
    <dgm:pt modelId="{2BC46CF5-8A2A-4E26-85EA-DAC0D2719FA4}" type="pres">
      <dgm:prSet presAssocID="{15D63D40-A9B4-4C19-A333-0AB91675D5C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CEC019-D183-4374-8D41-0838A433AEEE}" type="pres">
      <dgm:prSet presAssocID="{52D9EF26-B972-4E22-A54B-90DDDF6FAE48}" presName="node" presStyleLbl="node1" presStyleIdx="1" presStyleCnt="2" custScaleX="32803" custScaleY="81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0F61B-FBFC-48F8-8848-C10506B8B3A9}" srcId="{73A42617-A90F-4C0A-8998-7B18411429B8}" destId="{E0DF7946-A66D-4BB2-B337-71188B844C3B}" srcOrd="0" destOrd="0" parTransId="{B9BF1276-8BD8-4A67-91E0-EF2A90AFDC2D}" sibTransId="{15D63D40-A9B4-4C19-A333-0AB91675D5CF}"/>
    <dgm:cxn modelId="{FDDD7982-5B97-494A-A94A-110EE4FF6090}" type="presOf" srcId="{15D63D40-A9B4-4C19-A333-0AB91675D5CF}" destId="{2BC46CF5-8A2A-4E26-85EA-DAC0D2719FA4}" srcOrd="1" destOrd="0" presId="urn:microsoft.com/office/officeart/2005/8/layout/process1"/>
    <dgm:cxn modelId="{5E6BA371-AF84-4F52-A9D3-5F2A64EB9609}" type="presOf" srcId="{15D63D40-A9B4-4C19-A333-0AB91675D5CF}" destId="{BA594A2E-6A99-4293-811D-6AD6F361B7E9}" srcOrd="0" destOrd="0" presId="urn:microsoft.com/office/officeart/2005/8/layout/process1"/>
    <dgm:cxn modelId="{505B35EC-0ECC-42EF-AED1-C6079A603130}" type="presOf" srcId="{73A42617-A90F-4C0A-8998-7B18411429B8}" destId="{9D7B6083-DEE4-4BCC-8948-8B55D9BB1CE4}" srcOrd="0" destOrd="0" presId="urn:microsoft.com/office/officeart/2005/8/layout/process1"/>
    <dgm:cxn modelId="{55E9D906-AE75-4B97-A05F-A63ABA12E408}" srcId="{73A42617-A90F-4C0A-8998-7B18411429B8}" destId="{52D9EF26-B972-4E22-A54B-90DDDF6FAE48}" srcOrd="1" destOrd="0" parTransId="{B2379313-1D9B-4031-993E-AD4D6CE8667E}" sibTransId="{D8F47805-4CE4-4B6B-89C4-ED35902AE19D}"/>
    <dgm:cxn modelId="{BBB79BF5-CB57-42D0-B4D8-F4BC9781C6A8}" type="presOf" srcId="{E0DF7946-A66D-4BB2-B337-71188B844C3B}" destId="{351A7BA1-3724-4B77-A213-11B61C883EDC}" srcOrd="0" destOrd="0" presId="urn:microsoft.com/office/officeart/2005/8/layout/process1"/>
    <dgm:cxn modelId="{3D2AFC30-7A7F-4415-9542-D9CFAF15207A}" type="presOf" srcId="{52D9EF26-B972-4E22-A54B-90DDDF6FAE48}" destId="{CCCEC019-D183-4374-8D41-0838A433AEEE}" srcOrd="0" destOrd="0" presId="urn:microsoft.com/office/officeart/2005/8/layout/process1"/>
    <dgm:cxn modelId="{5ADD332C-2788-482C-9470-AF80F4D4EA56}" type="presParOf" srcId="{9D7B6083-DEE4-4BCC-8948-8B55D9BB1CE4}" destId="{351A7BA1-3724-4B77-A213-11B61C883EDC}" srcOrd="0" destOrd="0" presId="urn:microsoft.com/office/officeart/2005/8/layout/process1"/>
    <dgm:cxn modelId="{E9196ACA-107B-4CB8-AC0B-258296A7A239}" type="presParOf" srcId="{9D7B6083-DEE4-4BCC-8948-8B55D9BB1CE4}" destId="{BA594A2E-6A99-4293-811D-6AD6F361B7E9}" srcOrd="1" destOrd="0" presId="urn:microsoft.com/office/officeart/2005/8/layout/process1"/>
    <dgm:cxn modelId="{F9FE80E9-4F57-48C4-B568-11203EE8480D}" type="presParOf" srcId="{BA594A2E-6A99-4293-811D-6AD6F361B7E9}" destId="{2BC46CF5-8A2A-4E26-85EA-DAC0D2719FA4}" srcOrd="0" destOrd="0" presId="urn:microsoft.com/office/officeart/2005/8/layout/process1"/>
    <dgm:cxn modelId="{E2A2236A-63EA-454B-AE17-6F4B96C2298B}" type="presParOf" srcId="{9D7B6083-DEE4-4BCC-8948-8B55D9BB1CE4}" destId="{CCCEC019-D183-4374-8D41-0838A433AEE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A42617-A90F-4C0A-8998-7B18411429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DF7946-A66D-4BB2-B337-71188B844C3B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Было 1 ч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F1276-8BD8-4A67-91E0-EF2A90AFDC2D}" type="parTrans" cxnId="{8510F61B-FBFC-48F8-8848-C10506B8B3A9}">
      <dgm:prSet/>
      <dgm:spPr/>
      <dgm:t>
        <a:bodyPr/>
        <a:lstStyle/>
        <a:p>
          <a:endParaRPr lang="ru-RU"/>
        </a:p>
      </dgm:t>
    </dgm:pt>
    <dgm:pt modelId="{15D63D40-A9B4-4C19-A333-0AB91675D5CF}" type="sibTrans" cxnId="{8510F61B-FBFC-48F8-8848-C10506B8B3A9}">
      <dgm:prSet/>
      <dgm:spPr/>
      <dgm:t>
        <a:bodyPr/>
        <a:lstStyle/>
        <a:p>
          <a:endParaRPr lang="ru-RU"/>
        </a:p>
      </dgm:t>
    </dgm:pt>
    <dgm:pt modelId="{52D9EF26-B972-4E22-A54B-90DDDF6FAE48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Стало 1 мин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79313-1D9B-4031-993E-AD4D6CE8667E}" type="parTrans" cxnId="{55E9D906-AE75-4B97-A05F-A63ABA12E408}">
      <dgm:prSet/>
      <dgm:spPr/>
      <dgm:t>
        <a:bodyPr/>
        <a:lstStyle/>
        <a:p>
          <a:endParaRPr lang="ru-RU"/>
        </a:p>
      </dgm:t>
    </dgm:pt>
    <dgm:pt modelId="{D8F47805-4CE4-4B6B-89C4-ED35902AE19D}" type="sibTrans" cxnId="{55E9D906-AE75-4B97-A05F-A63ABA12E408}">
      <dgm:prSet/>
      <dgm:spPr/>
      <dgm:t>
        <a:bodyPr/>
        <a:lstStyle/>
        <a:p>
          <a:endParaRPr lang="ru-RU"/>
        </a:p>
      </dgm:t>
    </dgm:pt>
    <dgm:pt modelId="{9D7B6083-DEE4-4BCC-8948-8B55D9BB1CE4}" type="pres">
      <dgm:prSet presAssocID="{73A42617-A90F-4C0A-8998-7B18411429B8}" presName="Name0" presStyleCnt="0">
        <dgm:presLayoutVars>
          <dgm:dir/>
          <dgm:resizeHandles val="exact"/>
        </dgm:presLayoutVars>
      </dgm:prSet>
      <dgm:spPr/>
    </dgm:pt>
    <dgm:pt modelId="{351A7BA1-3724-4B77-A213-11B61C883EDC}" type="pres">
      <dgm:prSet presAssocID="{E0DF7946-A66D-4BB2-B337-71188B844C3B}" presName="node" presStyleLbl="node1" presStyleIdx="0" presStyleCnt="2" custScaleX="31298" custScaleY="2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4A2E-6A99-4293-811D-6AD6F361B7E9}" type="pres">
      <dgm:prSet presAssocID="{15D63D40-A9B4-4C19-A333-0AB91675D5CF}" presName="sibTrans" presStyleLbl="sibTrans2D1" presStyleIdx="0" presStyleCnt="1" custScaleX="117138" custScaleY="36452"/>
      <dgm:spPr/>
      <dgm:t>
        <a:bodyPr/>
        <a:lstStyle/>
        <a:p>
          <a:endParaRPr lang="ru-RU"/>
        </a:p>
      </dgm:t>
    </dgm:pt>
    <dgm:pt modelId="{2BC46CF5-8A2A-4E26-85EA-DAC0D2719FA4}" type="pres">
      <dgm:prSet presAssocID="{15D63D40-A9B4-4C19-A333-0AB91675D5C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CEC019-D183-4374-8D41-0838A433AEEE}" type="pres">
      <dgm:prSet presAssocID="{52D9EF26-B972-4E22-A54B-90DDDF6FAE48}" presName="node" presStyleLbl="node1" presStyleIdx="1" presStyleCnt="2" custScaleX="32440" custScaleY="2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0F61B-FBFC-48F8-8848-C10506B8B3A9}" srcId="{73A42617-A90F-4C0A-8998-7B18411429B8}" destId="{E0DF7946-A66D-4BB2-B337-71188B844C3B}" srcOrd="0" destOrd="0" parTransId="{B9BF1276-8BD8-4A67-91E0-EF2A90AFDC2D}" sibTransId="{15D63D40-A9B4-4C19-A333-0AB91675D5CF}"/>
    <dgm:cxn modelId="{42CE5FBC-128D-41F6-8673-98D49994C3CE}" type="presOf" srcId="{E0DF7946-A66D-4BB2-B337-71188B844C3B}" destId="{351A7BA1-3724-4B77-A213-11B61C883EDC}" srcOrd="0" destOrd="0" presId="urn:microsoft.com/office/officeart/2005/8/layout/process1"/>
    <dgm:cxn modelId="{DA07EECD-EA0C-4F83-9A03-F675AD84D2BA}" type="presOf" srcId="{73A42617-A90F-4C0A-8998-7B18411429B8}" destId="{9D7B6083-DEE4-4BCC-8948-8B55D9BB1CE4}" srcOrd="0" destOrd="0" presId="urn:microsoft.com/office/officeart/2005/8/layout/process1"/>
    <dgm:cxn modelId="{55E9D906-AE75-4B97-A05F-A63ABA12E408}" srcId="{73A42617-A90F-4C0A-8998-7B18411429B8}" destId="{52D9EF26-B972-4E22-A54B-90DDDF6FAE48}" srcOrd="1" destOrd="0" parTransId="{B2379313-1D9B-4031-993E-AD4D6CE8667E}" sibTransId="{D8F47805-4CE4-4B6B-89C4-ED35902AE19D}"/>
    <dgm:cxn modelId="{5BEB3707-F2B3-439A-9D9B-88EB4C132083}" type="presOf" srcId="{15D63D40-A9B4-4C19-A333-0AB91675D5CF}" destId="{BA594A2E-6A99-4293-811D-6AD6F361B7E9}" srcOrd="0" destOrd="0" presId="urn:microsoft.com/office/officeart/2005/8/layout/process1"/>
    <dgm:cxn modelId="{6945FA16-CA36-4E01-9C4E-A7A51F536B15}" type="presOf" srcId="{15D63D40-A9B4-4C19-A333-0AB91675D5CF}" destId="{2BC46CF5-8A2A-4E26-85EA-DAC0D2719FA4}" srcOrd="1" destOrd="0" presId="urn:microsoft.com/office/officeart/2005/8/layout/process1"/>
    <dgm:cxn modelId="{174A6114-74FC-4CF1-977A-11B1F55F357C}" type="presOf" srcId="{52D9EF26-B972-4E22-A54B-90DDDF6FAE48}" destId="{CCCEC019-D183-4374-8D41-0838A433AEEE}" srcOrd="0" destOrd="0" presId="urn:microsoft.com/office/officeart/2005/8/layout/process1"/>
    <dgm:cxn modelId="{7CAAEC1B-5101-41F6-B7C0-6428B1E927B8}" type="presParOf" srcId="{9D7B6083-DEE4-4BCC-8948-8B55D9BB1CE4}" destId="{351A7BA1-3724-4B77-A213-11B61C883EDC}" srcOrd="0" destOrd="0" presId="urn:microsoft.com/office/officeart/2005/8/layout/process1"/>
    <dgm:cxn modelId="{A2320CA2-6B6F-42DE-A6DA-57D96209B6D7}" type="presParOf" srcId="{9D7B6083-DEE4-4BCC-8948-8B55D9BB1CE4}" destId="{BA594A2E-6A99-4293-811D-6AD6F361B7E9}" srcOrd="1" destOrd="0" presId="urn:microsoft.com/office/officeart/2005/8/layout/process1"/>
    <dgm:cxn modelId="{DFC59B97-5ED3-4693-ADF3-FA1DEAB2522F}" type="presParOf" srcId="{BA594A2E-6A99-4293-811D-6AD6F361B7E9}" destId="{2BC46CF5-8A2A-4E26-85EA-DAC0D2719FA4}" srcOrd="0" destOrd="0" presId="urn:microsoft.com/office/officeart/2005/8/layout/process1"/>
    <dgm:cxn modelId="{0BB7C4D2-7DA4-462B-8BFD-BF228F118935}" type="presParOf" srcId="{9D7B6083-DEE4-4BCC-8948-8B55D9BB1CE4}" destId="{CCCEC019-D183-4374-8D41-0838A433AEE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A42617-A90F-4C0A-8998-7B18411429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DF7946-A66D-4BB2-B337-71188B844C3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Было 100%</a:t>
          </a:r>
        </a:p>
      </dgm:t>
    </dgm:pt>
    <dgm:pt modelId="{B9BF1276-8BD8-4A67-91E0-EF2A90AFDC2D}" type="parTrans" cxnId="{8510F61B-FBFC-48F8-8848-C10506B8B3A9}">
      <dgm:prSet/>
      <dgm:spPr/>
      <dgm:t>
        <a:bodyPr/>
        <a:lstStyle/>
        <a:p>
          <a:endParaRPr lang="ru-RU"/>
        </a:p>
      </dgm:t>
    </dgm:pt>
    <dgm:pt modelId="{15D63D40-A9B4-4C19-A333-0AB91675D5CF}" type="sibTrans" cxnId="{8510F61B-FBFC-48F8-8848-C10506B8B3A9}">
      <dgm:prSet/>
      <dgm:spPr/>
      <dgm:t>
        <a:bodyPr/>
        <a:lstStyle/>
        <a:p>
          <a:endParaRPr lang="ru-RU"/>
        </a:p>
      </dgm:t>
    </dgm:pt>
    <dgm:pt modelId="{52D9EF26-B972-4E22-A54B-90DDDF6FAE48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Стало 0%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79313-1D9B-4031-993E-AD4D6CE8667E}" type="parTrans" cxnId="{55E9D906-AE75-4B97-A05F-A63ABA12E408}">
      <dgm:prSet/>
      <dgm:spPr/>
      <dgm:t>
        <a:bodyPr/>
        <a:lstStyle/>
        <a:p>
          <a:endParaRPr lang="ru-RU"/>
        </a:p>
      </dgm:t>
    </dgm:pt>
    <dgm:pt modelId="{D8F47805-4CE4-4B6B-89C4-ED35902AE19D}" type="sibTrans" cxnId="{55E9D906-AE75-4B97-A05F-A63ABA12E408}">
      <dgm:prSet/>
      <dgm:spPr/>
      <dgm:t>
        <a:bodyPr/>
        <a:lstStyle/>
        <a:p>
          <a:endParaRPr lang="ru-RU"/>
        </a:p>
      </dgm:t>
    </dgm:pt>
    <dgm:pt modelId="{9D7B6083-DEE4-4BCC-8948-8B55D9BB1CE4}" type="pres">
      <dgm:prSet presAssocID="{73A42617-A90F-4C0A-8998-7B18411429B8}" presName="Name0" presStyleCnt="0">
        <dgm:presLayoutVars>
          <dgm:dir/>
          <dgm:resizeHandles val="exact"/>
        </dgm:presLayoutVars>
      </dgm:prSet>
      <dgm:spPr/>
    </dgm:pt>
    <dgm:pt modelId="{351A7BA1-3724-4B77-A213-11B61C883EDC}" type="pres">
      <dgm:prSet presAssocID="{E0DF7946-A66D-4BB2-B337-71188B844C3B}" presName="node" presStyleLbl="node1" presStyleIdx="0" presStyleCnt="2" custScaleX="31488" custScaleY="81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4A2E-6A99-4293-811D-6AD6F361B7E9}" type="pres">
      <dgm:prSet presAssocID="{15D63D40-A9B4-4C19-A333-0AB91675D5CF}" presName="sibTrans" presStyleLbl="sibTrans2D1" presStyleIdx="0" presStyleCnt="1" custScaleX="117138" custScaleY="57470"/>
      <dgm:spPr/>
      <dgm:t>
        <a:bodyPr/>
        <a:lstStyle/>
        <a:p>
          <a:endParaRPr lang="ru-RU"/>
        </a:p>
      </dgm:t>
    </dgm:pt>
    <dgm:pt modelId="{2BC46CF5-8A2A-4E26-85EA-DAC0D2719FA4}" type="pres">
      <dgm:prSet presAssocID="{15D63D40-A9B4-4C19-A333-0AB91675D5C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CEC019-D183-4374-8D41-0838A433AEEE}" type="pres">
      <dgm:prSet presAssocID="{52D9EF26-B972-4E22-A54B-90DDDF6FAE48}" presName="node" presStyleLbl="node1" presStyleIdx="1" presStyleCnt="2" custScaleX="32803" custScaleY="81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0F61B-FBFC-48F8-8848-C10506B8B3A9}" srcId="{73A42617-A90F-4C0A-8998-7B18411429B8}" destId="{E0DF7946-A66D-4BB2-B337-71188B844C3B}" srcOrd="0" destOrd="0" parTransId="{B9BF1276-8BD8-4A67-91E0-EF2A90AFDC2D}" sibTransId="{15D63D40-A9B4-4C19-A333-0AB91675D5CF}"/>
    <dgm:cxn modelId="{2C7E086B-D503-424B-ACF6-A2BA122C001A}" type="presOf" srcId="{73A42617-A90F-4C0A-8998-7B18411429B8}" destId="{9D7B6083-DEE4-4BCC-8948-8B55D9BB1CE4}" srcOrd="0" destOrd="0" presId="urn:microsoft.com/office/officeart/2005/8/layout/process1"/>
    <dgm:cxn modelId="{E4712DAE-819B-4946-8329-CA3C75DA5615}" type="presOf" srcId="{E0DF7946-A66D-4BB2-B337-71188B844C3B}" destId="{351A7BA1-3724-4B77-A213-11B61C883EDC}" srcOrd="0" destOrd="0" presId="urn:microsoft.com/office/officeart/2005/8/layout/process1"/>
    <dgm:cxn modelId="{55E9D906-AE75-4B97-A05F-A63ABA12E408}" srcId="{73A42617-A90F-4C0A-8998-7B18411429B8}" destId="{52D9EF26-B972-4E22-A54B-90DDDF6FAE48}" srcOrd="1" destOrd="0" parTransId="{B2379313-1D9B-4031-993E-AD4D6CE8667E}" sibTransId="{D8F47805-4CE4-4B6B-89C4-ED35902AE19D}"/>
    <dgm:cxn modelId="{B30912A3-43BC-47A0-8F65-34BD10D7CF47}" type="presOf" srcId="{15D63D40-A9B4-4C19-A333-0AB91675D5CF}" destId="{BA594A2E-6A99-4293-811D-6AD6F361B7E9}" srcOrd="0" destOrd="0" presId="urn:microsoft.com/office/officeart/2005/8/layout/process1"/>
    <dgm:cxn modelId="{1AA01476-DDFB-4409-AEE5-F1CB9190EDCC}" type="presOf" srcId="{15D63D40-A9B4-4C19-A333-0AB91675D5CF}" destId="{2BC46CF5-8A2A-4E26-85EA-DAC0D2719FA4}" srcOrd="1" destOrd="0" presId="urn:microsoft.com/office/officeart/2005/8/layout/process1"/>
    <dgm:cxn modelId="{BC75072E-7462-4C1C-8C73-B154C6AEFC5F}" type="presOf" srcId="{52D9EF26-B972-4E22-A54B-90DDDF6FAE48}" destId="{CCCEC019-D183-4374-8D41-0838A433AEEE}" srcOrd="0" destOrd="0" presId="urn:microsoft.com/office/officeart/2005/8/layout/process1"/>
    <dgm:cxn modelId="{7E517CB6-04F3-4F9B-93EF-416373CDF05F}" type="presParOf" srcId="{9D7B6083-DEE4-4BCC-8948-8B55D9BB1CE4}" destId="{351A7BA1-3724-4B77-A213-11B61C883EDC}" srcOrd="0" destOrd="0" presId="urn:microsoft.com/office/officeart/2005/8/layout/process1"/>
    <dgm:cxn modelId="{97AC0986-D716-472E-81AD-9886DC9E9FB4}" type="presParOf" srcId="{9D7B6083-DEE4-4BCC-8948-8B55D9BB1CE4}" destId="{BA594A2E-6A99-4293-811D-6AD6F361B7E9}" srcOrd="1" destOrd="0" presId="urn:microsoft.com/office/officeart/2005/8/layout/process1"/>
    <dgm:cxn modelId="{6FEC9245-ECA6-492A-978B-47733811EE36}" type="presParOf" srcId="{BA594A2E-6A99-4293-811D-6AD6F361B7E9}" destId="{2BC46CF5-8A2A-4E26-85EA-DAC0D2719FA4}" srcOrd="0" destOrd="0" presId="urn:microsoft.com/office/officeart/2005/8/layout/process1"/>
    <dgm:cxn modelId="{5B2B323D-EAC3-426F-8E17-073F8688F9B2}" type="presParOf" srcId="{9D7B6083-DEE4-4BCC-8948-8B55D9BB1CE4}" destId="{CCCEC019-D183-4374-8D41-0838A433AEE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A42617-A90F-4C0A-8998-7B18411429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DF7946-A66D-4BB2-B337-71188B844C3B}">
      <dgm:prSet phldrT="[Текст]" custT="1"/>
      <dgm:spPr/>
      <dgm:t>
        <a:bodyPr/>
        <a:lstStyle/>
        <a:p>
          <a:pPr algn="ctr"/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Было 5-10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F1276-8BD8-4A67-91E0-EF2A90AFDC2D}" type="parTrans" cxnId="{8510F61B-FBFC-48F8-8848-C10506B8B3A9}">
      <dgm:prSet/>
      <dgm:spPr/>
      <dgm:t>
        <a:bodyPr/>
        <a:lstStyle/>
        <a:p>
          <a:pPr algn="ctr"/>
          <a:endParaRPr lang="ru-RU"/>
        </a:p>
      </dgm:t>
    </dgm:pt>
    <dgm:pt modelId="{15D63D40-A9B4-4C19-A333-0AB91675D5CF}" type="sibTrans" cxnId="{8510F61B-FBFC-48F8-8848-C10506B8B3A9}">
      <dgm:prSet/>
      <dgm:spPr/>
      <dgm:t>
        <a:bodyPr/>
        <a:lstStyle/>
        <a:p>
          <a:pPr algn="ctr"/>
          <a:endParaRPr lang="ru-RU"/>
        </a:p>
      </dgm:t>
    </dgm:pt>
    <dgm:pt modelId="{52D9EF26-B972-4E22-A54B-90DDDF6FAE48}">
      <dgm:prSet phldrT="[Текст]" custT="1"/>
      <dgm:spPr/>
      <dgm:t>
        <a:bodyPr/>
        <a:lstStyle/>
        <a:p>
          <a:pPr algn="ctr"/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Стало 1-5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79313-1D9B-4031-993E-AD4D6CE8667E}" type="parTrans" cxnId="{55E9D906-AE75-4B97-A05F-A63ABA12E408}">
      <dgm:prSet/>
      <dgm:spPr/>
      <dgm:t>
        <a:bodyPr/>
        <a:lstStyle/>
        <a:p>
          <a:pPr algn="ctr"/>
          <a:endParaRPr lang="ru-RU"/>
        </a:p>
      </dgm:t>
    </dgm:pt>
    <dgm:pt modelId="{D8F47805-4CE4-4B6B-89C4-ED35902AE19D}" type="sibTrans" cxnId="{55E9D906-AE75-4B97-A05F-A63ABA12E408}">
      <dgm:prSet/>
      <dgm:spPr/>
      <dgm:t>
        <a:bodyPr/>
        <a:lstStyle/>
        <a:p>
          <a:pPr algn="ctr"/>
          <a:endParaRPr lang="ru-RU"/>
        </a:p>
      </dgm:t>
    </dgm:pt>
    <dgm:pt modelId="{9D7B6083-DEE4-4BCC-8948-8B55D9BB1CE4}" type="pres">
      <dgm:prSet presAssocID="{73A42617-A90F-4C0A-8998-7B18411429B8}" presName="Name0" presStyleCnt="0">
        <dgm:presLayoutVars>
          <dgm:dir/>
          <dgm:resizeHandles val="exact"/>
        </dgm:presLayoutVars>
      </dgm:prSet>
      <dgm:spPr/>
    </dgm:pt>
    <dgm:pt modelId="{351A7BA1-3724-4B77-A213-11B61C883EDC}" type="pres">
      <dgm:prSet presAssocID="{E0DF7946-A66D-4BB2-B337-71188B844C3B}" presName="node" presStyleLbl="node1" presStyleIdx="0" presStyleCnt="2" custScaleX="27701" custScaleY="85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4A2E-6A99-4293-811D-6AD6F361B7E9}" type="pres">
      <dgm:prSet presAssocID="{15D63D40-A9B4-4C19-A333-0AB91675D5CF}" presName="sibTrans" presStyleLbl="sibTrans2D1" presStyleIdx="0" presStyleCnt="1" custScaleX="117138" custScaleY="36452"/>
      <dgm:spPr/>
      <dgm:t>
        <a:bodyPr/>
        <a:lstStyle/>
        <a:p>
          <a:endParaRPr lang="ru-RU"/>
        </a:p>
      </dgm:t>
    </dgm:pt>
    <dgm:pt modelId="{2BC46CF5-8A2A-4E26-85EA-DAC0D2719FA4}" type="pres">
      <dgm:prSet presAssocID="{15D63D40-A9B4-4C19-A333-0AB91675D5C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CEC019-D183-4374-8D41-0838A433AEEE}" type="pres">
      <dgm:prSet presAssocID="{52D9EF26-B972-4E22-A54B-90DDDF6FAE48}" presName="node" presStyleLbl="node1" presStyleIdx="1" presStyleCnt="2" custScaleX="26976" custScaleY="85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0F61B-FBFC-48F8-8848-C10506B8B3A9}" srcId="{73A42617-A90F-4C0A-8998-7B18411429B8}" destId="{E0DF7946-A66D-4BB2-B337-71188B844C3B}" srcOrd="0" destOrd="0" parTransId="{B9BF1276-8BD8-4A67-91E0-EF2A90AFDC2D}" sibTransId="{15D63D40-A9B4-4C19-A333-0AB91675D5CF}"/>
    <dgm:cxn modelId="{50979C8E-EA5B-4BC4-B5B3-78A963C79BA5}" type="presOf" srcId="{73A42617-A90F-4C0A-8998-7B18411429B8}" destId="{9D7B6083-DEE4-4BCC-8948-8B55D9BB1CE4}" srcOrd="0" destOrd="0" presId="urn:microsoft.com/office/officeart/2005/8/layout/process1"/>
    <dgm:cxn modelId="{175C7A6A-635A-4DDE-A99C-C10B5354C3AC}" type="presOf" srcId="{15D63D40-A9B4-4C19-A333-0AB91675D5CF}" destId="{BA594A2E-6A99-4293-811D-6AD6F361B7E9}" srcOrd="0" destOrd="0" presId="urn:microsoft.com/office/officeart/2005/8/layout/process1"/>
    <dgm:cxn modelId="{55E9D906-AE75-4B97-A05F-A63ABA12E408}" srcId="{73A42617-A90F-4C0A-8998-7B18411429B8}" destId="{52D9EF26-B972-4E22-A54B-90DDDF6FAE48}" srcOrd="1" destOrd="0" parTransId="{B2379313-1D9B-4031-993E-AD4D6CE8667E}" sibTransId="{D8F47805-4CE4-4B6B-89C4-ED35902AE19D}"/>
    <dgm:cxn modelId="{F494F61C-5167-4DA1-876F-AC11D2F41332}" type="presOf" srcId="{E0DF7946-A66D-4BB2-B337-71188B844C3B}" destId="{351A7BA1-3724-4B77-A213-11B61C883EDC}" srcOrd="0" destOrd="0" presId="urn:microsoft.com/office/officeart/2005/8/layout/process1"/>
    <dgm:cxn modelId="{6235732A-69AD-4F99-85CD-298482EB72A2}" type="presOf" srcId="{15D63D40-A9B4-4C19-A333-0AB91675D5CF}" destId="{2BC46CF5-8A2A-4E26-85EA-DAC0D2719FA4}" srcOrd="1" destOrd="0" presId="urn:microsoft.com/office/officeart/2005/8/layout/process1"/>
    <dgm:cxn modelId="{AFF10627-623A-45CF-BE58-E7B923D8E1C9}" type="presOf" srcId="{52D9EF26-B972-4E22-A54B-90DDDF6FAE48}" destId="{CCCEC019-D183-4374-8D41-0838A433AEEE}" srcOrd="0" destOrd="0" presId="urn:microsoft.com/office/officeart/2005/8/layout/process1"/>
    <dgm:cxn modelId="{DCD30A04-829D-4219-A95E-ACACBBE1F8F9}" type="presParOf" srcId="{9D7B6083-DEE4-4BCC-8948-8B55D9BB1CE4}" destId="{351A7BA1-3724-4B77-A213-11B61C883EDC}" srcOrd="0" destOrd="0" presId="urn:microsoft.com/office/officeart/2005/8/layout/process1"/>
    <dgm:cxn modelId="{30E75F26-2E9F-4CC7-9D98-F1C0AD4A67B6}" type="presParOf" srcId="{9D7B6083-DEE4-4BCC-8948-8B55D9BB1CE4}" destId="{BA594A2E-6A99-4293-811D-6AD6F361B7E9}" srcOrd="1" destOrd="0" presId="urn:microsoft.com/office/officeart/2005/8/layout/process1"/>
    <dgm:cxn modelId="{217A79EA-97E0-4D0C-BE0C-30DB05CC4F8F}" type="presParOf" srcId="{BA594A2E-6A99-4293-811D-6AD6F361B7E9}" destId="{2BC46CF5-8A2A-4E26-85EA-DAC0D2719FA4}" srcOrd="0" destOrd="0" presId="urn:microsoft.com/office/officeart/2005/8/layout/process1"/>
    <dgm:cxn modelId="{D614A354-C8C6-4496-B760-08D75C6CAB2E}" type="presParOf" srcId="{9D7B6083-DEE4-4BCC-8948-8B55D9BB1CE4}" destId="{CCCEC019-D183-4374-8D41-0838A433AEE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A42617-A90F-4C0A-8998-7B18411429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D9EF26-B972-4E22-A54B-90DDDF6FAE48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Стало 5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79313-1D9B-4031-993E-AD4D6CE8667E}" type="parTrans" cxnId="{55E9D906-AE75-4B97-A05F-A63ABA12E408}">
      <dgm:prSet/>
      <dgm:spPr/>
      <dgm:t>
        <a:bodyPr/>
        <a:lstStyle/>
        <a:p>
          <a:endParaRPr lang="ru-RU"/>
        </a:p>
      </dgm:t>
    </dgm:pt>
    <dgm:pt modelId="{D8F47805-4CE4-4B6B-89C4-ED35902AE19D}" type="sibTrans" cxnId="{55E9D906-AE75-4B97-A05F-A63ABA12E408}">
      <dgm:prSet/>
      <dgm:spPr/>
      <dgm:t>
        <a:bodyPr/>
        <a:lstStyle/>
        <a:p>
          <a:endParaRPr lang="ru-RU"/>
        </a:p>
      </dgm:t>
    </dgm:pt>
    <dgm:pt modelId="{E0DF7946-A66D-4BB2-B337-71188B844C3B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Было 7 дней</a:t>
          </a:r>
        </a:p>
      </dgm:t>
    </dgm:pt>
    <dgm:pt modelId="{15D63D40-A9B4-4C19-A333-0AB91675D5CF}" type="sibTrans" cxnId="{8510F61B-FBFC-48F8-8848-C10506B8B3A9}">
      <dgm:prSet/>
      <dgm:spPr/>
      <dgm:t>
        <a:bodyPr/>
        <a:lstStyle/>
        <a:p>
          <a:endParaRPr lang="ru-RU"/>
        </a:p>
      </dgm:t>
    </dgm:pt>
    <dgm:pt modelId="{B9BF1276-8BD8-4A67-91E0-EF2A90AFDC2D}" type="parTrans" cxnId="{8510F61B-FBFC-48F8-8848-C10506B8B3A9}">
      <dgm:prSet/>
      <dgm:spPr/>
      <dgm:t>
        <a:bodyPr/>
        <a:lstStyle/>
        <a:p>
          <a:endParaRPr lang="ru-RU"/>
        </a:p>
      </dgm:t>
    </dgm:pt>
    <dgm:pt modelId="{9D7B6083-DEE4-4BCC-8948-8B55D9BB1CE4}" type="pres">
      <dgm:prSet presAssocID="{73A42617-A90F-4C0A-8998-7B18411429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A7BA1-3724-4B77-A213-11B61C883EDC}" type="pres">
      <dgm:prSet presAssocID="{E0DF7946-A66D-4BB2-B337-71188B844C3B}" presName="node" presStyleLbl="node1" presStyleIdx="0" presStyleCnt="2" custScaleX="26888" custScaleY="41557" custLinFactNeighborX="1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4A2E-6A99-4293-811D-6AD6F361B7E9}" type="pres">
      <dgm:prSet presAssocID="{15D63D40-A9B4-4C19-A333-0AB91675D5CF}" presName="sibTrans" presStyleLbl="sibTrans2D1" presStyleIdx="0" presStyleCnt="1" custScaleX="117138" custScaleY="36452"/>
      <dgm:spPr/>
      <dgm:t>
        <a:bodyPr/>
        <a:lstStyle/>
        <a:p>
          <a:endParaRPr lang="ru-RU"/>
        </a:p>
      </dgm:t>
    </dgm:pt>
    <dgm:pt modelId="{2BC46CF5-8A2A-4E26-85EA-DAC0D2719FA4}" type="pres">
      <dgm:prSet presAssocID="{15D63D40-A9B4-4C19-A333-0AB91675D5C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CEC019-D183-4374-8D41-0838A433AEEE}" type="pres">
      <dgm:prSet presAssocID="{52D9EF26-B972-4E22-A54B-90DDDF6FAE48}" presName="node" presStyleLbl="node1" presStyleIdx="1" presStyleCnt="2" custScaleX="26888" custScaleY="41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0F61B-FBFC-48F8-8848-C10506B8B3A9}" srcId="{73A42617-A90F-4C0A-8998-7B18411429B8}" destId="{E0DF7946-A66D-4BB2-B337-71188B844C3B}" srcOrd="0" destOrd="0" parTransId="{B9BF1276-8BD8-4A67-91E0-EF2A90AFDC2D}" sibTransId="{15D63D40-A9B4-4C19-A333-0AB91675D5CF}"/>
    <dgm:cxn modelId="{7B09C2C5-88DB-42C7-A0FC-7BB4BAFEAC3F}" type="presOf" srcId="{73A42617-A90F-4C0A-8998-7B18411429B8}" destId="{9D7B6083-DEE4-4BCC-8948-8B55D9BB1CE4}" srcOrd="0" destOrd="0" presId="urn:microsoft.com/office/officeart/2005/8/layout/process1"/>
    <dgm:cxn modelId="{4280BDEF-3C19-404A-9E1B-9F80A23C53B0}" type="presOf" srcId="{15D63D40-A9B4-4C19-A333-0AB91675D5CF}" destId="{2BC46CF5-8A2A-4E26-85EA-DAC0D2719FA4}" srcOrd="1" destOrd="0" presId="urn:microsoft.com/office/officeart/2005/8/layout/process1"/>
    <dgm:cxn modelId="{2B1AD258-C1F6-4BFB-98CB-C3D8039FC4D2}" type="presOf" srcId="{52D9EF26-B972-4E22-A54B-90DDDF6FAE48}" destId="{CCCEC019-D183-4374-8D41-0838A433AEEE}" srcOrd="0" destOrd="0" presId="urn:microsoft.com/office/officeart/2005/8/layout/process1"/>
    <dgm:cxn modelId="{278AE26A-A9C3-4F40-BC59-9BA370BD3331}" type="presOf" srcId="{15D63D40-A9B4-4C19-A333-0AB91675D5CF}" destId="{BA594A2E-6A99-4293-811D-6AD6F361B7E9}" srcOrd="0" destOrd="0" presId="urn:microsoft.com/office/officeart/2005/8/layout/process1"/>
    <dgm:cxn modelId="{112A10D1-BD24-4EA9-9242-C925C40258EA}" type="presOf" srcId="{E0DF7946-A66D-4BB2-B337-71188B844C3B}" destId="{351A7BA1-3724-4B77-A213-11B61C883EDC}" srcOrd="0" destOrd="0" presId="urn:microsoft.com/office/officeart/2005/8/layout/process1"/>
    <dgm:cxn modelId="{55E9D906-AE75-4B97-A05F-A63ABA12E408}" srcId="{73A42617-A90F-4C0A-8998-7B18411429B8}" destId="{52D9EF26-B972-4E22-A54B-90DDDF6FAE48}" srcOrd="1" destOrd="0" parTransId="{B2379313-1D9B-4031-993E-AD4D6CE8667E}" sibTransId="{D8F47805-4CE4-4B6B-89C4-ED35902AE19D}"/>
    <dgm:cxn modelId="{06572953-3415-449A-AB82-5B126A78AE8C}" type="presParOf" srcId="{9D7B6083-DEE4-4BCC-8948-8B55D9BB1CE4}" destId="{351A7BA1-3724-4B77-A213-11B61C883EDC}" srcOrd="0" destOrd="0" presId="urn:microsoft.com/office/officeart/2005/8/layout/process1"/>
    <dgm:cxn modelId="{6562C174-300F-462B-A446-53E04314015F}" type="presParOf" srcId="{9D7B6083-DEE4-4BCC-8948-8B55D9BB1CE4}" destId="{BA594A2E-6A99-4293-811D-6AD6F361B7E9}" srcOrd="1" destOrd="0" presId="urn:microsoft.com/office/officeart/2005/8/layout/process1"/>
    <dgm:cxn modelId="{B7A5F297-6436-4D98-AF93-F64D2C40F504}" type="presParOf" srcId="{BA594A2E-6A99-4293-811D-6AD6F361B7E9}" destId="{2BC46CF5-8A2A-4E26-85EA-DAC0D2719FA4}" srcOrd="0" destOrd="0" presId="urn:microsoft.com/office/officeart/2005/8/layout/process1"/>
    <dgm:cxn modelId="{C29384D0-81FE-4037-A721-20A86DFA53E8}" type="presParOf" srcId="{9D7B6083-DEE4-4BCC-8948-8B55D9BB1CE4}" destId="{CCCEC019-D183-4374-8D41-0838A433AEE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A42617-A90F-4C0A-8998-7B18411429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D9EF26-B972-4E22-A54B-90DDDF6FAE48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Напрямую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79313-1D9B-4031-993E-AD4D6CE8667E}" type="parTrans" cxnId="{55E9D906-AE75-4B97-A05F-A63ABA12E408}">
      <dgm:prSet/>
      <dgm:spPr/>
      <dgm:t>
        <a:bodyPr/>
        <a:lstStyle/>
        <a:p>
          <a:endParaRPr lang="ru-RU"/>
        </a:p>
      </dgm:t>
    </dgm:pt>
    <dgm:pt modelId="{D8F47805-4CE4-4B6B-89C4-ED35902AE19D}" type="sibTrans" cxnId="{55E9D906-AE75-4B97-A05F-A63ABA12E408}">
      <dgm:prSet/>
      <dgm:spPr/>
      <dgm:t>
        <a:bodyPr/>
        <a:lstStyle/>
        <a:p>
          <a:endParaRPr lang="ru-RU"/>
        </a:p>
      </dgm:t>
    </dgm:pt>
    <dgm:pt modelId="{E0DF7946-A66D-4BB2-B337-71188B844C3B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Через МФЦ</a:t>
          </a:r>
        </a:p>
      </dgm:t>
    </dgm:pt>
    <dgm:pt modelId="{15D63D40-A9B4-4C19-A333-0AB91675D5CF}" type="sibTrans" cxnId="{8510F61B-FBFC-48F8-8848-C10506B8B3A9}">
      <dgm:prSet/>
      <dgm:spPr/>
      <dgm:t>
        <a:bodyPr/>
        <a:lstStyle/>
        <a:p>
          <a:endParaRPr lang="ru-RU"/>
        </a:p>
      </dgm:t>
    </dgm:pt>
    <dgm:pt modelId="{B9BF1276-8BD8-4A67-91E0-EF2A90AFDC2D}" type="parTrans" cxnId="{8510F61B-FBFC-48F8-8848-C10506B8B3A9}">
      <dgm:prSet/>
      <dgm:spPr/>
      <dgm:t>
        <a:bodyPr/>
        <a:lstStyle/>
        <a:p>
          <a:endParaRPr lang="ru-RU"/>
        </a:p>
      </dgm:t>
    </dgm:pt>
    <dgm:pt modelId="{9D7B6083-DEE4-4BCC-8948-8B55D9BB1CE4}" type="pres">
      <dgm:prSet presAssocID="{73A42617-A90F-4C0A-8998-7B18411429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A7BA1-3724-4B77-A213-11B61C883EDC}" type="pres">
      <dgm:prSet presAssocID="{E0DF7946-A66D-4BB2-B337-71188B844C3B}" presName="node" presStyleLbl="node1" presStyleIdx="0" presStyleCnt="2" custScaleX="27471" custScaleY="30665" custLinFactNeighborX="-2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4A2E-6A99-4293-811D-6AD6F361B7E9}" type="pres">
      <dgm:prSet presAssocID="{15D63D40-A9B4-4C19-A333-0AB91675D5CF}" presName="sibTrans" presStyleLbl="sibTrans2D1" presStyleIdx="0" presStyleCnt="1" custScaleX="117138" custScaleY="36452"/>
      <dgm:spPr/>
      <dgm:t>
        <a:bodyPr/>
        <a:lstStyle/>
        <a:p>
          <a:endParaRPr lang="ru-RU"/>
        </a:p>
      </dgm:t>
    </dgm:pt>
    <dgm:pt modelId="{2BC46CF5-8A2A-4E26-85EA-DAC0D2719FA4}" type="pres">
      <dgm:prSet presAssocID="{15D63D40-A9B4-4C19-A333-0AB91675D5C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CEC019-D183-4374-8D41-0838A433AEEE}" type="pres">
      <dgm:prSet presAssocID="{52D9EF26-B972-4E22-A54B-90DDDF6FAE48}" presName="node" presStyleLbl="node1" presStyleIdx="1" presStyleCnt="2" custScaleX="27036" custScaleY="26249" custLinFactNeighborX="2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0F61B-FBFC-48F8-8848-C10506B8B3A9}" srcId="{73A42617-A90F-4C0A-8998-7B18411429B8}" destId="{E0DF7946-A66D-4BB2-B337-71188B844C3B}" srcOrd="0" destOrd="0" parTransId="{B9BF1276-8BD8-4A67-91E0-EF2A90AFDC2D}" sibTransId="{15D63D40-A9B4-4C19-A333-0AB91675D5CF}"/>
    <dgm:cxn modelId="{8F3EBBF5-CD89-4A90-9185-09E9F75BE934}" type="presOf" srcId="{52D9EF26-B972-4E22-A54B-90DDDF6FAE48}" destId="{CCCEC019-D183-4374-8D41-0838A433AEEE}" srcOrd="0" destOrd="0" presId="urn:microsoft.com/office/officeart/2005/8/layout/process1"/>
    <dgm:cxn modelId="{55E9D906-AE75-4B97-A05F-A63ABA12E408}" srcId="{73A42617-A90F-4C0A-8998-7B18411429B8}" destId="{52D9EF26-B972-4E22-A54B-90DDDF6FAE48}" srcOrd="1" destOrd="0" parTransId="{B2379313-1D9B-4031-993E-AD4D6CE8667E}" sibTransId="{D8F47805-4CE4-4B6B-89C4-ED35902AE19D}"/>
    <dgm:cxn modelId="{6AEC88EE-B6E0-4B87-97C8-7C6562095022}" type="presOf" srcId="{E0DF7946-A66D-4BB2-B337-71188B844C3B}" destId="{351A7BA1-3724-4B77-A213-11B61C883EDC}" srcOrd="0" destOrd="0" presId="urn:microsoft.com/office/officeart/2005/8/layout/process1"/>
    <dgm:cxn modelId="{E8AB8AE5-35DC-4F5E-B111-1D03E9E3E13A}" type="presOf" srcId="{15D63D40-A9B4-4C19-A333-0AB91675D5CF}" destId="{2BC46CF5-8A2A-4E26-85EA-DAC0D2719FA4}" srcOrd="1" destOrd="0" presId="urn:microsoft.com/office/officeart/2005/8/layout/process1"/>
    <dgm:cxn modelId="{C41787B2-E51B-402B-B230-8917AF5B3DAD}" type="presOf" srcId="{15D63D40-A9B4-4C19-A333-0AB91675D5CF}" destId="{BA594A2E-6A99-4293-811D-6AD6F361B7E9}" srcOrd="0" destOrd="0" presId="urn:microsoft.com/office/officeart/2005/8/layout/process1"/>
    <dgm:cxn modelId="{4B06CD43-A1DD-4699-ABD4-5A1FD1F2149A}" type="presOf" srcId="{73A42617-A90F-4C0A-8998-7B18411429B8}" destId="{9D7B6083-DEE4-4BCC-8948-8B55D9BB1CE4}" srcOrd="0" destOrd="0" presId="urn:microsoft.com/office/officeart/2005/8/layout/process1"/>
    <dgm:cxn modelId="{D92CA0A5-3804-4EB7-A718-CBAC10D57BDE}" type="presParOf" srcId="{9D7B6083-DEE4-4BCC-8948-8B55D9BB1CE4}" destId="{351A7BA1-3724-4B77-A213-11B61C883EDC}" srcOrd="0" destOrd="0" presId="urn:microsoft.com/office/officeart/2005/8/layout/process1"/>
    <dgm:cxn modelId="{42C0445E-0CDF-4E09-AEEE-9B64BFCC62E1}" type="presParOf" srcId="{9D7B6083-DEE4-4BCC-8948-8B55D9BB1CE4}" destId="{BA594A2E-6A99-4293-811D-6AD6F361B7E9}" srcOrd="1" destOrd="0" presId="urn:microsoft.com/office/officeart/2005/8/layout/process1"/>
    <dgm:cxn modelId="{A6C8AD0E-0E06-417E-AE88-4906043F95DB}" type="presParOf" srcId="{BA594A2E-6A99-4293-811D-6AD6F361B7E9}" destId="{2BC46CF5-8A2A-4E26-85EA-DAC0D2719FA4}" srcOrd="0" destOrd="0" presId="urn:microsoft.com/office/officeart/2005/8/layout/process1"/>
    <dgm:cxn modelId="{271FB49A-5B76-46FA-884C-68C73BEA7525}" type="presParOf" srcId="{9D7B6083-DEE4-4BCC-8948-8B55D9BB1CE4}" destId="{CCCEC019-D183-4374-8D41-0838A433AEE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A42617-A90F-4C0A-8998-7B18411429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D9EF26-B972-4E22-A54B-90DDDF6FAE48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Стало 20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79313-1D9B-4031-993E-AD4D6CE8667E}" type="parTrans" cxnId="{55E9D906-AE75-4B97-A05F-A63ABA12E408}">
      <dgm:prSet/>
      <dgm:spPr/>
      <dgm:t>
        <a:bodyPr/>
        <a:lstStyle/>
        <a:p>
          <a:endParaRPr lang="ru-RU"/>
        </a:p>
      </dgm:t>
    </dgm:pt>
    <dgm:pt modelId="{D8F47805-4CE4-4B6B-89C4-ED35902AE19D}" type="sibTrans" cxnId="{55E9D906-AE75-4B97-A05F-A63ABA12E408}">
      <dgm:prSet/>
      <dgm:spPr/>
      <dgm:t>
        <a:bodyPr/>
        <a:lstStyle/>
        <a:p>
          <a:endParaRPr lang="ru-RU"/>
        </a:p>
      </dgm:t>
    </dgm:pt>
    <dgm:pt modelId="{E0DF7946-A66D-4BB2-B337-71188B844C3B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Было 30 дней</a:t>
          </a:r>
        </a:p>
      </dgm:t>
    </dgm:pt>
    <dgm:pt modelId="{15D63D40-A9B4-4C19-A333-0AB91675D5CF}" type="sibTrans" cxnId="{8510F61B-FBFC-48F8-8848-C10506B8B3A9}">
      <dgm:prSet/>
      <dgm:spPr/>
      <dgm:t>
        <a:bodyPr/>
        <a:lstStyle/>
        <a:p>
          <a:endParaRPr lang="ru-RU"/>
        </a:p>
      </dgm:t>
    </dgm:pt>
    <dgm:pt modelId="{B9BF1276-8BD8-4A67-91E0-EF2A90AFDC2D}" type="parTrans" cxnId="{8510F61B-FBFC-48F8-8848-C10506B8B3A9}">
      <dgm:prSet/>
      <dgm:spPr/>
      <dgm:t>
        <a:bodyPr/>
        <a:lstStyle/>
        <a:p>
          <a:endParaRPr lang="ru-RU"/>
        </a:p>
      </dgm:t>
    </dgm:pt>
    <dgm:pt modelId="{9D7B6083-DEE4-4BCC-8948-8B55D9BB1CE4}" type="pres">
      <dgm:prSet presAssocID="{73A42617-A90F-4C0A-8998-7B18411429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A7BA1-3724-4B77-A213-11B61C883EDC}" type="pres">
      <dgm:prSet presAssocID="{E0DF7946-A66D-4BB2-B337-71188B844C3B}" presName="node" presStyleLbl="node1" presStyleIdx="0" presStyleCnt="2" custScaleX="27471" custScaleY="30665" custLinFactNeighborX="-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4A2E-6A99-4293-811D-6AD6F361B7E9}" type="pres">
      <dgm:prSet presAssocID="{15D63D40-A9B4-4C19-A333-0AB91675D5CF}" presName="sibTrans" presStyleLbl="sibTrans2D1" presStyleIdx="0" presStyleCnt="1" custScaleX="117138" custScaleY="36452"/>
      <dgm:spPr/>
      <dgm:t>
        <a:bodyPr/>
        <a:lstStyle/>
        <a:p>
          <a:endParaRPr lang="ru-RU"/>
        </a:p>
      </dgm:t>
    </dgm:pt>
    <dgm:pt modelId="{2BC46CF5-8A2A-4E26-85EA-DAC0D2719FA4}" type="pres">
      <dgm:prSet presAssocID="{15D63D40-A9B4-4C19-A333-0AB91675D5C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CEC019-D183-4374-8D41-0838A433AEEE}" type="pres">
      <dgm:prSet presAssocID="{52D9EF26-B972-4E22-A54B-90DDDF6FAE48}" presName="node" presStyleLbl="node1" presStyleIdx="1" presStyleCnt="2" custScaleX="27471" custScaleY="26249" custLinFactNeighborX="2602" custLinFactNeighborY="-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0F61B-FBFC-48F8-8848-C10506B8B3A9}" srcId="{73A42617-A90F-4C0A-8998-7B18411429B8}" destId="{E0DF7946-A66D-4BB2-B337-71188B844C3B}" srcOrd="0" destOrd="0" parTransId="{B9BF1276-8BD8-4A67-91E0-EF2A90AFDC2D}" sibTransId="{15D63D40-A9B4-4C19-A333-0AB91675D5CF}"/>
    <dgm:cxn modelId="{F01CE4FA-0D54-4FB6-89FC-8AB1D9307B2E}" type="presOf" srcId="{15D63D40-A9B4-4C19-A333-0AB91675D5CF}" destId="{BA594A2E-6A99-4293-811D-6AD6F361B7E9}" srcOrd="0" destOrd="0" presId="urn:microsoft.com/office/officeart/2005/8/layout/process1"/>
    <dgm:cxn modelId="{B0DDAA31-DD1A-437F-B40D-FE9FA1D8EFE2}" type="presOf" srcId="{E0DF7946-A66D-4BB2-B337-71188B844C3B}" destId="{351A7BA1-3724-4B77-A213-11B61C883EDC}" srcOrd="0" destOrd="0" presId="urn:microsoft.com/office/officeart/2005/8/layout/process1"/>
    <dgm:cxn modelId="{84031F3F-53BB-4BBC-AB86-732E13C15276}" type="presOf" srcId="{73A42617-A90F-4C0A-8998-7B18411429B8}" destId="{9D7B6083-DEE4-4BCC-8948-8B55D9BB1CE4}" srcOrd="0" destOrd="0" presId="urn:microsoft.com/office/officeart/2005/8/layout/process1"/>
    <dgm:cxn modelId="{55E9D906-AE75-4B97-A05F-A63ABA12E408}" srcId="{73A42617-A90F-4C0A-8998-7B18411429B8}" destId="{52D9EF26-B972-4E22-A54B-90DDDF6FAE48}" srcOrd="1" destOrd="0" parTransId="{B2379313-1D9B-4031-993E-AD4D6CE8667E}" sibTransId="{D8F47805-4CE4-4B6B-89C4-ED35902AE19D}"/>
    <dgm:cxn modelId="{7F6FCB31-4E7E-41C1-8BDC-8E42BBCD9C4A}" type="presOf" srcId="{15D63D40-A9B4-4C19-A333-0AB91675D5CF}" destId="{2BC46CF5-8A2A-4E26-85EA-DAC0D2719FA4}" srcOrd="1" destOrd="0" presId="urn:microsoft.com/office/officeart/2005/8/layout/process1"/>
    <dgm:cxn modelId="{4DB9441D-3FBA-4C65-8107-647B5D134455}" type="presOf" srcId="{52D9EF26-B972-4E22-A54B-90DDDF6FAE48}" destId="{CCCEC019-D183-4374-8D41-0838A433AEEE}" srcOrd="0" destOrd="0" presId="urn:microsoft.com/office/officeart/2005/8/layout/process1"/>
    <dgm:cxn modelId="{56FC9FD6-2B9D-44AC-80B8-254E606ABE57}" type="presParOf" srcId="{9D7B6083-DEE4-4BCC-8948-8B55D9BB1CE4}" destId="{351A7BA1-3724-4B77-A213-11B61C883EDC}" srcOrd="0" destOrd="0" presId="urn:microsoft.com/office/officeart/2005/8/layout/process1"/>
    <dgm:cxn modelId="{17F5F3F8-5F4A-476F-82E2-5795EE8D8BA1}" type="presParOf" srcId="{9D7B6083-DEE4-4BCC-8948-8B55D9BB1CE4}" destId="{BA594A2E-6A99-4293-811D-6AD6F361B7E9}" srcOrd="1" destOrd="0" presId="urn:microsoft.com/office/officeart/2005/8/layout/process1"/>
    <dgm:cxn modelId="{E0A96856-2870-4F01-B7D9-B7F95F117FCA}" type="presParOf" srcId="{BA594A2E-6A99-4293-811D-6AD6F361B7E9}" destId="{2BC46CF5-8A2A-4E26-85EA-DAC0D2719FA4}" srcOrd="0" destOrd="0" presId="urn:microsoft.com/office/officeart/2005/8/layout/process1"/>
    <dgm:cxn modelId="{EC42A386-A0E8-4C7A-8950-E7157E32DCC7}" type="presParOf" srcId="{9D7B6083-DEE4-4BCC-8948-8B55D9BB1CE4}" destId="{CCCEC019-D183-4374-8D41-0838A433AEE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A42617-A90F-4C0A-8998-7B18411429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DF7946-A66D-4BB2-B337-71188B844C3B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Сейчас 7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F1276-8BD8-4A67-91E0-EF2A90AFDC2D}" type="parTrans" cxnId="{8510F61B-FBFC-48F8-8848-C10506B8B3A9}">
      <dgm:prSet/>
      <dgm:spPr/>
      <dgm:t>
        <a:bodyPr/>
        <a:lstStyle/>
        <a:p>
          <a:endParaRPr lang="ru-RU"/>
        </a:p>
      </dgm:t>
    </dgm:pt>
    <dgm:pt modelId="{15D63D40-A9B4-4C19-A333-0AB91675D5CF}" type="sibTrans" cxnId="{8510F61B-FBFC-48F8-8848-C10506B8B3A9}">
      <dgm:prSet/>
      <dgm:spPr/>
      <dgm:t>
        <a:bodyPr/>
        <a:lstStyle/>
        <a:p>
          <a:endParaRPr lang="ru-RU"/>
        </a:p>
      </dgm:t>
    </dgm:pt>
    <dgm:pt modelId="{52D9EF26-B972-4E22-A54B-90DDDF6FAE48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Станет 5 дней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79313-1D9B-4031-993E-AD4D6CE8667E}" type="parTrans" cxnId="{55E9D906-AE75-4B97-A05F-A63ABA12E408}">
      <dgm:prSet/>
      <dgm:spPr/>
      <dgm:t>
        <a:bodyPr/>
        <a:lstStyle/>
        <a:p>
          <a:endParaRPr lang="ru-RU"/>
        </a:p>
      </dgm:t>
    </dgm:pt>
    <dgm:pt modelId="{D8F47805-4CE4-4B6B-89C4-ED35902AE19D}" type="sibTrans" cxnId="{55E9D906-AE75-4B97-A05F-A63ABA12E408}">
      <dgm:prSet/>
      <dgm:spPr/>
      <dgm:t>
        <a:bodyPr/>
        <a:lstStyle/>
        <a:p>
          <a:endParaRPr lang="ru-RU"/>
        </a:p>
      </dgm:t>
    </dgm:pt>
    <dgm:pt modelId="{9D7B6083-DEE4-4BCC-8948-8B55D9BB1CE4}" type="pres">
      <dgm:prSet presAssocID="{73A42617-A90F-4C0A-8998-7B18411429B8}" presName="Name0" presStyleCnt="0">
        <dgm:presLayoutVars>
          <dgm:dir/>
          <dgm:resizeHandles val="exact"/>
        </dgm:presLayoutVars>
      </dgm:prSet>
      <dgm:spPr/>
    </dgm:pt>
    <dgm:pt modelId="{351A7BA1-3724-4B77-A213-11B61C883EDC}" type="pres">
      <dgm:prSet presAssocID="{E0DF7946-A66D-4BB2-B337-71188B844C3B}" presName="node" presStyleLbl="node1" presStyleIdx="0" presStyleCnt="2" custScaleX="31298" custScaleY="2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4A2E-6A99-4293-811D-6AD6F361B7E9}" type="pres">
      <dgm:prSet presAssocID="{15D63D40-A9B4-4C19-A333-0AB91675D5CF}" presName="sibTrans" presStyleLbl="sibTrans2D1" presStyleIdx="0" presStyleCnt="1" custScaleX="117138" custScaleY="50867"/>
      <dgm:spPr/>
      <dgm:t>
        <a:bodyPr/>
        <a:lstStyle/>
        <a:p>
          <a:endParaRPr lang="ru-RU"/>
        </a:p>
      </dgm:t>
    </dgm:pt>
    <dgm:pt modelId="{2BC46CF5-8A2A-4E26-85EA-DAC0D2719FA4}" type="pres">
      <dgm:prSet presAssocID="{15D63D40-A9B4-4C19-A333-0AB91675D5C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CEC019-D183-4374-8D41-0838A433AEEE}" type="pres">
      <dgm:prSet presAssocID="{52D9EF26-B972-4E22-A54B-90DDDF6FAE48}" presName="node" presStyleLbl="node1" presStyleIdx="1" presStyleCnt="2" custScaleX="32440" custScaleY="21814" custLinFactNeighborX="-1195" custLinFactNeighborY="-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0F61B-FBFC-48F8-8848-C10506B8B3A9}" srcId="{73A42617-A90F-4C0A-8998-7B18411429B8}" destId="{E0DF7946-A66D-4BB2-B337-71188B844C3B}" srcOrd="0" destOrd="0" parTransId="{B9BF1276-8BD8-4A67-91E0-EF2A90AFDC2D}" sibTransId="{15D63D40-A9B4-4C19-A333-0AB91675D5CF}"/>
    <dgm:cxn modelId="{804501B2-69B9-4E00-9728-D7EE22399356}" type="presOf" srcId="{73A42617-A90F-4C0A-8998-7B18411429B8}" destId="{9D7B6083-DEE4-4BCC-8948-8B55D9BB1CE4}" srcOrd="0" destOrd="0" presId="urn:microsoft.com/office/officeart/2005/8/layout/process1"/>
    <dgm:cxn modelId="{B072D1B6-34C5-4E10-ACDE-61BB57CA01E0}" type="presOf" srcId="{E0DF7946-A66D-4BB2-B337-71188B844C3B}" destId="{351A7BA1-3724-4B77-A213-11B61C883EDC}" srcOrd="0" destOrd="0" presId="urn:microsoft.com/office/officeart/2005/8/layout/process1"/>
    <dgm:cxn modelId="{226AE90E-C2CB-44A1-B790-99552FBCA86D}" type="presOf" srcId="{52D9EF26-B972-4E22-A54B-90DDDF6FAE48}" destId="{CCCEC019-D183-4374-8D41-0838A433AEEE}" srcOrd="0" destOrd="0" presId="urn:microsoft.com/office/officeart/2005/8/layout/process1"/>
    <dgm:cxn modelId="{888D8743-C6B1-4EF0-8CB1-B21E373A44EA}" type="presOf" srcId="{15D63D40-A9B4-4C19-A333-0AB91675D5CF}" destId="{BA594A2E-6A99-4293-811D-6AD6F361B7E9}" srcOrd="0" destOrd="0" presId="urn:microsoft.com/office/officeart/2005/8/layout/process1"/>
    <dgm:cxn modelId="{8EE410AE-5AD0-44F9-81E0-37AF5708E1A2}" type="presOf" srcId="{15D63D40-A9B4-4C19-A333-0AB91675D5CF}" destId="{2BC46CF5-8A2A-4E26-85EA-DAC0D2719FA4}" srcOrd="1" destOrd="0" presId="urn:microsoft.com/office/officeart/2005/8/layout/process1"/>
    <dgm:cxn modelId="{55E9D906-AE75-4B97-A05F-A63ABA12E408}" srcId="{73A42617-A90F-4C0A-8998-7B18411429B8}" destId="{52D9EF26-B972-4E22-A54B-90DDDF6FAE48}" srcOrd="1" destOrd="0" parTransId="{B2379313-1D9B-4031-993E-AD4D6CE8667E}" sibTransId="{D8F47805-4CE4-4B6B-89C4-ED35902AE19D}"/>
    <dgm:cxn modelId="{DC5CFA7F-24F8-4172-9448-C57BEA4BF5ED}" type="presParOf" srcId="{9D7B6083-DEE4-4BCC-8948-8B55D9BB1CE4}" destId="{351A7BA1-3724-4B77-A213-11B61C883EDC}" srcOrd="0" destOrd="0" presId="urn:microsoft.com/office/officeart/2005/8/layout/process1"/>
    <dgm:cxn modelId="{5DADF853-4B84-4491-8957-CE193E5D4B7B}" type="presParOf" srcId="{9D7B6083-DEE4-4BCC-8948-8B55D9BB1CE4}" destId="{BA594A2E-6A99-4293-811D-6AD6F361B7E9}" srcOrd="1" destOrd="0" presId="urn:microsoft.com/office/officeart/2005/8/layout/process1"/>
    <dgm:cxn modelId="{277340D3-1644-4C86-97FF-EDDB5C46C804}" type="presParOf" srcId="{BA594A2E-6A99-4293-811D-6AD6F361B7E9}" destId="{2BC46CF5-8A2A-4E26-85EA-DAC0D2719FA4}" srcOrd="0" destOrd="0" presId="urn:microsoft.com/office/officeart/2005/8/layout/process1"/>
    <dgm:cxn modelId="{829F3A41-1037-4E11-B29C-19BF08CE0402}" type="presParOf" srcId="{9D7B6083-DEE4-4BCC-8948-8B55D9BB1CE4}" destId="{CCCEC019-D183-4374-8D41-0838A433AEE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7BA1-3724-4B77-A213-11B61C883EDC}">
      <dsp:nvSpPr>
        <dsp:cNvPr id="0" name=""/>
        <dsp:cNvSpPr/>
      </dsp:nvSpPr>
      <dsp:spPr>
        <a:xfrm>
          <a:off x="3422" y="171666"/>
          <a:ext cx="1910300" cy="798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Было 48 ч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20" y="195064"/>
        <a:ext cx="1863504" cy="752065"/>
      </dsp:txXfrm>
    </dsp:sp>
    <dsp:sp modelId="{BA594A2E-6A99-4293-811D-6AD6F361B7E9}">
      <dsp:nvSpPr>
        <dsp:cNvPr id="0" name=""/>
        <dsp:cNvSpPr/>
      </dsp:nvSpPr>
      <dsp:spPr>
        <a:xfrm>
          <a:off x="2413202" y="362921"/>
          <a:ext cx="1515719" cy="416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413202" y="446191"/>
        <a:ext cx="1390813" cy="249812"/>
      </dsp:txXfrm>
    </dsp:sp>
    <dsp:sp modelId="{CCCEC019-D183-4374-8D41-0838A433AEEE}">
      <dsp:nvSpPr>
        <dsp:cNvPr id="0" name=""/>
        <dsp:cNvSpPr/>
      </dsp:nvSpPr>
      <dsp:spPr>
        <a:xfrm>
          <a:off x="4355158" y="171666"/>
          <a:ext cx="1980003" cy="798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Стало 10 мин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8556" y="195064"/>
        <a:ext cx="1933207" cy="7520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7BA1-3724-4B77-A213-11B61C883EDC}">
      <dsp:nvSpPr>
        <dsp:cNvPr id="0" name=""/>
        <dsp:cNvSpPr/>
      </dsp:nvSpPr>
      <dsp:spPr>
        <a:xfrm>
          <a:off x="4372" y="0"/>
          <a:ext cx="2440523" cy="801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Сейчас 7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36" y="23464"/>
        <a:ext cx="2393595" cy="754191"/>
      </dsp:txXfrm>
    </dsp:sp>
    <dsp:sp modelId="{BA594A2E-6A99-4293-811D-6AD6F361B7E9}">
      <dsp:nvSpPr>
        <dsp:cNvPr id="0" name=""/>
        <dsp:cNvSpPr/>
      </dsp:nvSpPr>
      <dsp:spPr>
        <a:xfrm>
          <a:off x="3083010" y="254547"/>
          <a:ext cx="1936422" cy="292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083010" y="312952"/>
        <a:ext cx="1848815" cy="175213"/>
      </dsp:txXfrm>
    </dsp:sp>
    <dsp:sp modelId="{CCCEC019-D183-4374-8D41-0838A433AEEE}">
      <dsp:nvSpPr>
        <dsp:cNvPr id="0" name=""/>
        <dsp:cNvSpPr/>
      </dsp:nvSpPr>
      <dsp:spPr>
        <a:xfrm>
          <a:off x="5563974" y="0"/>
          <a:ext cx="2529572" cy="801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Станет 5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7438" y="23464"/>
        <a:ext cx="2482644" cy="7541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7BA1-3724-4B77-A213-11B61C883EDC}">
      <dsp:nvSpPr>
        <dsp:cNvPr id="0" name=""/>
        <dsp:cNvSpPr/>
      </dsp:nvSpPr>
      <dsp:spPr>
        <a:xfrm>
          <a:off x="4390" y="0"/>
          <a:ext cx="2450797" cy="708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Сейчас 14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40" y="20750"/>
        <a:ext cx="2409297" cy="666943"/>
      </dsp:txXfrm>
    </dsp:sp>
    <dsp:sp modelId="{BA594A2E-6A99-4293-811D-6AD6F361B7E9}">
      <dsp:nvSpPr>
        <dsp:cNvPr id="0" name=""/>
        <dsp:cNvSpPr/>
      </dsp:nvSpPr>
      <dsp:spPr>
        <a:xfrm>
          <a:off x="3095988" y="191084"/>
          <a:ext cx="1944573" cy="326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095988" y="256339"/>
        <a:ext cx="1846691" cy="195763"/>
      </dsp:txXfrm>
    </dsp:sp>
    <dsp:sp modelId="{CCCEC019-D183-4374-8D41-0838A433AEEE}">
      <dsp:nvSpPr>
        <dsp:cNvPr id="0" name=""/>
        <dsp:cNvSpPr/>
      </dsp:nvSpPr>
      <dsp:spPr>
        <a:xfrm>
          <a:off x="5587397" y="0"/>
          <a:ext cx="2540221" cy="708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Станет 11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8147" y="20750"/>
        <a:ext cx="2498721" cy="6669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7BA1-3724-4B77-A213-11B61C883EDC}">
      <dsp:nvSpPr>
        <dsp:cNvPr id="0" name=""/>
        <dsp:cNvSpPr/>
      </dsp:nvSpPr>
      <dsp:spPr>
        <a:xfrm>
          <a:off x="0" y="0"/>
          <a:ext cx="2416148" cy="757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Сейчас 14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97" y="22197"/>
        <a:ext cx="2371754" cy="713477"/>
      </dsp:txXfrm>
    </dsp:sp>
    <dsp:sp modelId="{BA594A2E-6A99-4293-811D-6AD6F361B7E9}">
      <dsp:nvSpPr>
        <dsp:cNvPr id="0" name=""/>
        <dsp:cNvSpPr/>
      </dsp:nvSpPr>
      <dsp:spPr>
        <a:xfrm>
          <a:off x="3048775" y="240805"/>
          <a:ext cx="1919769" cy="276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048775" y="296057"/>
        <a:ext cx="1836891" cy="165755"/>
      </dsp:txXfrm>
    </dsp:sp>
    <dsp:sp modelId="{CCCEC019-D183-4374-8D41-0838A433AEEE}">
      <dsp:nvSpPr>
        <dsp:cNvPr id="0" name=""/>
        <dsp:cNvSpPr/>
      </dsp:nvSpPr>
      <dsp:spPr>
        <a:xfrm>
          <a:off x="5508404" y="0"/>
          <a:ext cx="2504308" cy="757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Станет 11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0601" y="22197"/>
        <a:ext cx="2459914" cy="7134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7BA1-3724-4B77-A213-11B61C883EDC}">
      <dsp:nvSpPr>
        <dsp:cNvPr id="0" name=""/>
        <dsp:cNvSpPr/>
      </dsp:nvSpPr>
      <dsp:spPr>
        <a:xfrm>
          <a:off x="4361" y="0"/>
          <a:ext cx="2434278" cy="735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Сейчас 7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05" y="21544"/>
        <a:ext cx="2391190" cy="692471"/>
      </dsp:txXfrm>
    </dsp:sp>
    <dsp:sp modelId="{BA594A2E-6A99-4293-811D-6AD6F361B7E9}">
      <dsp:nvSpPr>
        <dsp:cNvPr id="0" name=""/>
        <dsp:cNvSpPr/>
      </dsp:nvSpPr>
      <dsp:spPr>
        <a:xfrm>
          <a:off x="3068628" y="180701"/>
          <a:ext cx="1911763" cy="374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068628" y="255532"/>
        <a:ext cx="1799516" cy="224494"/>
      </dsp:txXfrm>
    </dsp:sp>
    <dsp:sp modelId="{CCCEC019-D183-4374-8D41-0838A433AEEE}">
      <dsp:nvSpPr>
        <dsp:cNvPr id="0" name=""/>
        <dsp:cNvSpPr/>
      </dsp:nvSpPr>
      <dsp:spPr>
        <a:xfrm>
          <a:off x="5517999" y="0"/>
          <a:ext cx="2523100" cy="735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Станет 5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9543" y="21544"/>
        <a:ext cx="2480012" cy="6924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7BA1-3724-4B77-A213-11B61C883EDC}">
      <dsp:nvSpPr>
        <dsp:cNvPr id="0" name=""/>
        <dsp:cNvSpPr/>
      </dsp:nvSpPr>
      <dsp:spPr>
        <a:xfrm>
          <a:off x="4372" y="0"/>
          <a:ext cx="2440523" cy="801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Сейчас 7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36" y="23464"/>
        <a:ext cx="2393595" cy="754191"/>
      </dsp:txXfrm>
    </dsp:sp>
    <dsp:sp modelId="{BA594A2E-6A99-4293-811D-6AD6F361B7E9}">
      <dsp:nvSpPr>
        <dsp:cNvPr id="0" name=""/>
        <dsp:cNvSpPr/>
      </dsp:nvSpPr>
      <dsp:spPr>
        <a:xfrm>
          <a:off x="3083010" y="254547"/>
          <a:ext cx="1936422" cy="292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083010" y="312952"/>
        <a:ext cx="1848815" cy="175213"/>
      </dsp:txXfrm>
    </dsp:sp>
    <dsp:sp modelId="{CCCEC019-D183-4374-8D41-0838A433AEEE}">
      <dsp:nvSpPr>
        <dsp:cNvPr id="0" name=""/>
        <dsp:cNvSpPr/>
      </dsp:nvSpPr>
      <dsp:spPr>
        <a:xfrm>
          <a:off x="5563974" y="0"/>
          <a:ext cx="2529572" cy="801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Станет 5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7438" y="23464"/>
        <a:ext cx="2482644" cy="7541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7BA1-3724-4B77-A213-11B61C883EDC}">
      <dsp:nvSpPr>
        <dsp:cNvPr id="0" name=""/>
        <dsp:cNvSpPr/>
      </dsp:nvSpPr>
      <dsp:spPr>
        <a:xfrm>
          <a:off x="4390" y="0"/>
          <a:ext cx="2450797" cy="708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Сейчас 14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40" y="20750"/>
        <a:ext cx="2409297" cy="666943"/>
      </dsp:txXfrm>
    </dsp:sp>
    <dsp:sp modelId="{BA594A2E-6A99-4293-811D-6AD6F361B7E9}">
      <dsp:nvSpPr>
        <dsp:cNvPr id="0" name=""/>
        <dsp:cNvSpPr/>
      </dsp:nvSpPr>
      <dsp:spPr>
        <a:xfrm>
          <a:off x="3095988" y="191084"/>
          <a:ext cx="1944573" cy="326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095988" y="256339"/>
        <a:ext cx="1846691" cy="195763"/>
      </dsp:txXfrm>
    </dsp:sp>
    <dsp:sp modelId="{CCCEC019-D183-4374-8D41-0838A433AEEE}">
      <dsp:nvSpPr>
        <dsp:cNvPr id="0" name=""/>
        <dsp:cNvSpPr/>
      </dsp:nvSpPr>
      <dsp:spPr>
        <a:xfrm>
          <a:off x="5587397" y="0"/>
          <a:ext cx="2540221" cy="708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Станет 11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8147" y="20750"/>
        <a:ext cx="2498721" cy="6669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7BA1-3724-4B77-A213-11B61C883EDC}">
      <dsp:nvSpPr>
        <dsp:cNvPr id="0" name=""/>
        <dsp:cNvSpPr/>
      </dsp:nvSpPr>
      <dsp:spPr>
        <a:xfrm>
          <a:off x="0" y="0"/>
          <a:ext cx="2416148" cy="757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Сейчас 14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97" y="22197"/>
        <a:ext cx="2371754" cy="713477"/>
      </dsp:txXfrm>
    </dsp:sp>
    <dsp:sp modelId="{BA594A2E-6A99-4293-811D-6AD6F361B7E9}">
      <dsp:nvSpPr>
        <dsp:cNvPr id="0" name=""/>
        <dsp:cNvSpPr/>
      </dsp:nvSpPr>
      <dsp:spPr>
        <a:xfrm>
          <a:off x="3048775" y="240805"/>
          <a:ext cx="1919769" cy="276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048775" y="296057"/>
        <a:ext cx="1836891" cy="165755"/>
      </dsp:txXfrm>
    </dsp:sp>
    <dsp:sp modelId="{CCCEC019-D183-4374-8D41-0838A433AEEE}">
      <dsp:nvSpPr>
        <dsp:cNvPr id="0" name=""/>
        <dsp:cNvSpPr/>
      </dsp:nvSpPr>
      <dsp:spPr>
        <a:xfrm>
          <a:off x="5508404" y="0"/>
          <a:ext cx="2504308" cy="757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Станет 11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0601" y="22197"/>
        <a:ext cx="2459914" cy="713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7BA1-3724-4B77-A213-11B61C883EDC}">
      <dsp:nvSpPr>
        <dsp:cNvPr id="0" name=""/>
        <dsp:cNvSpPr/>
      </dsp:nvSpPr>
      <dsp:spPr>
        <a:xfrm>
          <a:off x="0" y="0"/>
          <a:ext cx="2029875" cy="818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Было 24 ч</a:t>
          </a:r>
        </a:p>
      </dsp:txBody>
      <dsp:txXfrm>
        <a:off x="23966" y="23966"/>
        <a:ext cx="1981943" cy="770339"/>
      </dsp:txXfrm>
    </dsp:sp>
    <dsp:sp modelId="{BA594A2E-6A99-4293-811D-6AD6F361B7E9}">
      <dsp:nvSpPr>
        <dsp:cNvPr id="0" name=""/>
        <dsp:cNvSpPr/>
      </dsp:nvSpPr>
      <dsp:spPr>
        <a:xfrm>
          <a:off x="2324552" y="229934"/>
          <a:ext cx="1556969" cy="358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324552" y="301614"/>
        <a:ext cx="1449448" cy="215042"/>
      </dsp:txXfrm>
    </dsp:sp>
    <dsp:sp modelId="{CCCEC019-D183-4374-8D41-0838A433AEEE}">
      <dsp:nvSpPr>
        <dsp:cNvPr id="0" name=""/>
        <dsp:cNvSpPr/>
      </dsp:nvSpPr>
      <dsp:spPr>
        <a:xfrm>
          <a:off x="4347313" y="0"/>
          <a:ext cx="1897685" cy="818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Стало 3 мин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1279" y="23966"/>
        <a:ext cx="1849753" cy="770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7BA1-3724-4B77-A213-11B61C883EDC}">
      <dsp:nvSpPr>
        <dsp:cNvPr id="0" name=""/>
        <dsp:cNvSpPr/>
      </dsp:nvSpPr>
      <dsp:spPr>
        <a:xfrm>
          <a:off x="3422" y="171666"/>
          <a:ext cx="1910300" cy="798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Было 1 ч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20" y="195064"/>
        <a:ext cx="1863504" cy="752065"/>
      </dsp:txXfrm>
    </dsp:sp>
    <dsp:sp modelId="{BA594A2E-6A99-4293-811D-6AD6F361B7E9}">
      <dsp:nvSpPr>
        <dsp:cNvPr id="0" name=""/>
        <dsp:cNvSpPr/>
      </dsp:nvSpPr>
      <dsp:spPr>
        <a:xfrm>
          <a:off x="2413202" y="362921"/>
          <a:ext cx="1515719" cy="416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413202" y="446191"/>
        <a:ext cx="1390813" cy="249812"/>
      </dsp:txXfrm>
    </dsp:sp>
    <dsp:sp modelId="{CCCEC019-D183-4374-8D41-0838A433AEEE}">
      <dsp:nvSpPr>
        <dsp:cNvPr id="0" name=""/>
        <dsp:cNvSpPr/>
      </dsp:nvSpPr>
      <dsp:spPr>
        <a:xfrm>
          <a:off x="4355158" y="171666"/>
          <a:ext cx="1980003" cy="798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Стало 1 мин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8556" y="195064"/>
        <a:ext cx="1933207" cy="752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7BA1-3724-4B77-A213-11B61C883EDC}">
      <dsp:nvSpPr>
        <dsp:cNvPr id="0" name=""/>
        <dsp:cNvSpPr/>
      </dsp:nvSpPr>
      <dsp:spPr>
        <a:xfrm>
          <a:off x="6013" y="0"/>
          <a:ext cx="1948927" cy="716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Было 100%</a:t>
          </a:r>
        </a:p>
      </dsp:txBody>
      <dsp:txXfrm>
        <a:off x="27004" y="20991"/>
        <a:ext cx="1906945" cy="674688"/>
      </dsp:txXfrm>
    </dsp:sp>
    <dsp:sp modelId="{BA594A2E-6A99-4293-811D-6AD6F361B7E9}">
      <dsp:nvSpPr>
        <dsp:cNvPr id="0" name=""/>
        <dsp:cNvSpPr/>
      </dsp:nvSpPr>
      <dsp:spPr>
        <a:xfrm>
          <a:off x="2461445" y="152400"/>
          <a:ext cx="1537036" cy="411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461445" y="234774"/>
        <a:ext cx="1413475" cy="247122"/>
      </dsp:txXfrm>
    </dsp:sp>
    <dsp:sp modelId="{CCCEC019-D183-4374-8D41-0838A433AEEE}">
      <dsp:nvSpPr>
        <dsp:cNvPr id="0" name=""/>
        <dsp:cNvSpPr/>
      </dsp:nvSpPr>
      <dsp:spPr>
        <a:xfrm>
          <a:off x="4430712" y="0"/>
          <a:ext cx="2030318" cy="716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Стало 0%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1703" y="20991"/>
        <a:ext cx="1988336" cy="674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7BA1-3724-4B77-A213-11B61C883EDC}">
      <dsp:nvSpPr>
        <dsp:cNvPr id="0" name=""/>
        <dsp:cNvSpPr/>
      </dsp:nvSpPr>
      <dsp:spPr>
        <a:xfrm>
          <a:off x="227335" y="0"/>
          <a:ext cx="2282253" cy="670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Было 5-10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966" y="19631"/>
        <a:ext cx="2242991" cy="630996"/>
      </dsp:txXfrm>
    </dsp:sp>
    <dsp:sp modelId="{BA594A2E-6A99-4293-811D-6AD6F361B7E9}">
      <dsp:nvSpPr>
        <dsp:cNvPr id="0" name=""/>
        <dsp:cNvSpPr/>
      </dsp:nvSpPr>
      <dsp:spPr>
        <a:xfrm>
          <a:off x="3183807" y="212967"/>
          <a:ext cx="2045983" cy="244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183807" y="261831"/>
        <a:ext cx="1972686" cy="146594"/>
      </dsp:txXfrm>
    </dsp:sp>
    <dsp:sp modelId="{CCCEC019-D183-4374-8D41-0838A433AEEE}">
      <dsp:nvSpPr>
        <dsp:cNvPr id="0" name=""/>
        <dsp:cNvSpPr/>
      </dsp:nvSpPr>
      <dsp:spPr>
        <a:xfrm>
          <a:off x="5805142" y="0"/>
          <a:ext cx="2222521" cy="670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Стало 1-5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4773" y="19631"/>
        <a:ext cx="2183259" cy="6309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7BA1-3724-4B77-A213-11B61C883EDC}">
      <dsp:nvSpPr>
        <dsp:cNvPr id="0" name=""/>
        <dsp:cNvSpPr/>
      </dsp:nvSpPr>
      <dsp:spPr>
        <a:xfrm>
          <a:off x="316655" y="0"/>
          <a:ext cx="2249352" cy="644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Было 7 дней</a:t>
          </a:r>
        </a:p>
      </dsp:txBody>
      <dsp:txXfrm>
        <a:off x="335529" y="18874"/>
        <a:ext cx="2211604" cy="606649"/>
      </dsp:txXfrm>
    </dsp:sp>
    <dsp:sp modelId="{BA594A2E-6A99-4293-811D-6AD6F361B7E9}">
      <dsp:nvSpPr>
        <dsp:cNvPr id="0" name=""/>
        <dsp:cNvSpPr/>
      </dsp:nvSpPr>
      <dsp:spPr>
        <a:xfrm>
          <a:off x="3240751" y="204750"/>
          <a:ext cx="2047576" cy="234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240751" y="251729"/>
        <a:ext cx="1977108" cy="140937"/>
      </dsp:txXfrm>
    </dsp:sp>
    <dsp:sp modelId="{CCCEC019-D183-4374-8D41-0838A433AEEE}">
      <dsp:nvSpPr>
        <dsp:cNvPr id="0" name=""/>
        <dsp:cNvSpPr/>
      </dsp:nvSpPr>
      <dsp:spPr>
        <a:xfrm>
          <a:off x="5864127" y="0"/>
          <a:ext cx="2249352" cy="644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Стало 5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3001" y="18874"/>
        <a:ext cx="2211604" cy="6066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7BA1-3724-4B77-A213-11B61C883EDC}">
      <dsp:nvSpPr>
        <dsp:cNvPr id="0" name=""/>
        <dsp:cNvSpPr/>
      </dsp:nvSpPr>
      <dsp:spPr>
        <a:xfrm>
          <a:off x="170944" y="0"/>
          <a:ext cx="2231965" cy="656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Через МФЦ</a:t>
          </a:r>
        </a:p>
      </dsp:txBody>
      <dsp:txXfrm>
        <a:off x="190165" y="19221"/>
        <a:ext cx="2193523" cy="617795"/>
      </dsp:txXfrm>
    </dsp:sp>
    <dsp:sp modelId="{BA594A2E-6A99-4293-811D-6AD6F361B7E9}">
      <dsp:nvSpPr>
        <dsp:cNvPr id="0" name=""/>
        <dsp:cNvSpPr/>
      </dsp:nvSpPr>
      <dsp:spPr>
        <a:xfrm>
          <a:off x="3094868" y="208512"/>
          <a:ext cx="2099815" cy="23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094868" y="256354"/>
        <a:ext cx="2028052" cy="143527"/>
      </dsp:txXfrm>
    </dsp:sp>
    <dsp:sp modelId="{CCCEC019-D183-4374-8D41-0838A433AEEE}">
      <dsp:nvSpPr>
        <dsp:cNvPr id="0" name=""/>
        <dsp:cNvSpPr/>
      </dsp:nvSpPr>
      <dsp:spPr>
        <a:xfrm>
          <a:off x="5785173" y="47251"/>
          <a:ext cx="2196623" cy="561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Напрямую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1626" y="63704"/>
        <a:ext cx="2163717" cy="5288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7BA1-3724-4B77-A213-11B61C883EDC}">
      <dsp:nvSpPr>
        <dsp:cNvPr id="0" name=""/>
        <dsp:cNvSpPr/>
      </dsp:nvSpPr>
      <dsp:spPr>
        <a:xfrm>
          <a:off x="189368" y="0"/>
          <a:ext cx="2231965" cy="656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Было 30 дней</a:t>
          </a:r>
        </a:p>
      </dsp:txBody>
      <dsp:txXfrm>
        <a:off x="208589" y="19221"/>
        <a:ext cx="2193523" cy="617795"/>
      </dsp:txXfrm>
    </dsp:sp>
    <dsp:sp modelId="{BA594A2E-6A99-4293-811D-6AD6F361B7E9}">
      <dsp:nvSpPr>
        <dsp:cNvPr id="0" name=""/>
        <dsp:cNvSpPr/>
      </dsp:nvSpPr>
      <dsp:spPr>
        <a:xfrm rot="21592588">
          <a:off x="3105905" y="202391"/>
          <a:ext cx="2077411" cy="23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105905" y="250310"/>
        <a:ext cx="2005648" cy="143527"/>
      </dsp:txXfrm>
    </dsp:sp>
    <dsp:sp modelId="{CCCEC019-D183-4374-8D41-0838A433AEEE}">
      <dsp:nvSpPr>
        <dsp:cNvPr id="0" name=""/>
        <dsp:cNvSpPr/>
      </dsp:nvSpPr>
      <dsp:spPr>
        <a:xfrm>
          <a:off x="5767502" y="35224"/>
          <a:ext cx="2231965" cy="561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Стало 20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3955" y="51677"/>
        <a:ext cx="2199059" cy="5288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A7BA1-3724-4B77-A213-11B61C883EDC}">
      <dsp:nvSpPr>
        <dsp:cNvPr id="0" name=""/>
        <dsp:cNvSpPr/>
      </dsp:nvSpPr>
      <dsp:spPr>
        <a:xfrm>
          <a:off x="4361" y="0"/>
          <a:ext cx="2434278" cy="735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Сейчас 7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05" y="21544"/>
        <a:ext cx="2391190" cy="692471"/>
      </dsp:txXfrm>
    </dsp:sp>
    <dsp:sp modelId="{BA594A2E-6A99-4293-811D-6AD6F361B7E9}">
      <dsp:nvSpPr>
        <dsp:cNvPr id="0" name=""/>
        <dsp:cNvSpPr/>
      </dsp:nvSpPr>
      <dsp:spPr>
        <a:xfrm>
          <a:off x="3068628" y="180701"/>
          <a:ext cx="1911763" cy="374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068628" y="255532"/>
        <a:ext cx="1799516" cy="224494"/>
      </dsp:txXfrm>
    </dsp:sp>
    <dsp:sp modelId="{CCCEC019-D183-4374-8D41-0838A433AEEE}">
      <dsp:nvSpPr>
        <dsp:cNvPr id="0" name=""/>
        <dsp:cNvSpPr/>
      </dsp:nvSpPr>
      <dsp:spPr>
        <a:xfrm>
          <a:off x="5517999" y="0"/>
          <a:ext cx="2523100" cy="735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Станет 5 дней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9543" y="21544"/>
        <a:ext cx="2480012" cy="692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2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6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0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1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6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2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5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8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0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3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293A3-B179-4336-A054-019E574F72F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2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18" Type="http://schemas.openxmlformats.org/officeDocument/2006/relationships/diagramLayout" Target="../diagrams/layout16.xml"/><Relationship Id="rId3" Type="http://schemas.openxmlformats.org/officeDocument/2006/relationships/diagramLayout" Target="../diagrams/layout13.xml"/><Relationship Id="rId21" Type="http://schemas.microsoft.com/office/2007/relationships/diagramDrawing" Target="../diagrams/drawing16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17" Type="http://schemas.openxmlformats.org/officeDocument/2006/relationships/diagramData" Target="../diagrams/data16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20" Type="http://schemas.openxmlformats.org/officeDocument/2006/relationships/diagramColors" Target="../diagrams/colors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19" Type="http://schemas.openxmlformats.org/officeDocument/2006/relationships/diagramQuickStyle" Target="../diagrams/quickStyle16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221" y="1311004"/>
            <a:ext cx="112367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</a:t>
            </a:r>
          </a:p>
          <a:p>
            <a:pPr algn="ctr"/>
            <a:r>
              <a:rPr lang="ru-RU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 ПРОЕКТА</a:t>
            </a:r>
          </a:p>
          <a:p>
            <a:pPr algn="ctr"/>
            <a:r>
              <a:rPr lang="ru-RU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«БЕРЕЖЛИВЫЙ МУНИЦИПАЛИТЕТ» </a:t>
            </a:r>
            <a:endParaRPr lang="ru-RU" sz="44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3 КВАРТАЛ 2020 ГОДА</a:t>
            </a:r>
            <a:endParaRPr lang="ru-RU" sz="44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1728" y="283782"/>
            <a:ext cx="10400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Вовлечение населения в улучшение утилизации опасных отходов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7336" y="5754116"/>
            <a:ext cx="2665400" cy="1103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endParaRPr lang="ru-RU" sz="1600" dirty="0">
              <a:ln w="12700"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8989" y="3490456"/>
            <a:ext cx="6005383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27" y="4041719"/>
            <a:ext cx="3582955" cy="2551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40" y="1201218"/>
            <a:ext cx="3472343" cy="2562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27" y="1201218"/>
            <a:ext cx="3493225" cy="25622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160" y="4041719"/>
            <a:ext cx="3511023" cy="25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666" y="1357"/>
            <a:ext cx="11129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СОКРАЩЕНИЕ ВРЕМЕНИ ПО ПРЕДОСТАВЛЕНИЮ НЕКОТОРЫХ МУНИЦИПАЛЬНЫХ УСЛУГ</a:t>
            </a: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2057400" y="1971816"/>
            <a:ext cx="9805085" cy="538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выписки из ЕГРН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права муниципальной собственности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на кадастровый учет в интересах МО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ыдача выписок из реестра муниципальной собственности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00347913"/>
              </p:ext>
            </p:extLst>
          </p:nvPr>
        </p:nvGraphicFramePr>
        <p:xfrm>
          <a:off x="2832442" y="2568243"/>
          <a:ext cx="8255000" cy="67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97386982"/>
              </p:ext>
            </p:extLst>
          </p:nvPr>
        </p:nvGraphicFramePr>
        <p:xfrm>
          <a:off x="2768942" y="3606328"/>
          <a:ext cx="8382000" cy="644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27128462"/>
              </p:ext>
            </p:extLst>
          </p:nvPr>
        </p:nvGraphicFramePr>
        <p:xfrm>
          <a:off x="2889592" y="4690463"/>
          <a:ext cx="8140700" cy="65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44300" y="1586407"/>
            <a:ext cx="4374083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ЗАВЕРШЕН</a:t>
            </a:r>
            <a:endParaRPr lang="ru-RU" sz="3200" b="1" cap="all" dirty="0">
              <a:ln w="0"/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74791505"/>
              </p:ext>
            </p:extLst>
          </p:nvPr>
        </p:nvGraphicFramePr>
        <p:xfrm>
          <a:off x="2889592" y="5769963"/>
          <a:ext cx="8140700" cy="65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88168" y="955464"/>
            <a:ext cx="10274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разработан: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и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6866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6741" y="151435"/>
            <a:ext cx="10981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КОНЦУ 2020 ГОДА ПЛАНИРУЕТСЯ</a:t>
            </a: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1126741" y="674655"/>
            <a:ext cx="10981037" cy="5860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разрешения на строительство объектов капитального строительства и внесения изменений в разрешения на строительство объектов капитального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на ввод в эксплуатацию объектов капитального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сведений информационной системы обеспечения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град. деятельности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разрешений на перевозку крупногабаритного и (или) тяжеловесного груза по автомобильным дорогам общего пользования местного значения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9433572"/>
              </p:ext>
            </p:extLst>
          </p:nvPr>
        </p:nvGraphicFramePr>
        <p:xfrm>
          <a:off x="2760579" y="1786393"/>
          <a:ext cx="8077200" cy="735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64755019"/>
              </p:ext>
            </p:extLst>
          </p:nvPr>
        </p:nvGraphicFramePr>
        <p:xfrm>
          <a:off x="2742533" y="2877202"/>
          <a:ext cx="8097920" cy="801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7314757"/>
              </p:ext>
            </p:extLst>
          </p:nvPr>
        </p:nvGraphicFramePr>
        <p:xfrm>
          <a:off x="2768601" y="4549357"/>
          <a:ext cx="8132010" cy="70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82836505"/>
              </p:ext>
            </p:extLst>
          </p:nvPr>
        </p:nvGraphicFramePr>
        <p:xfrm>
          <a:off x="2811379" y="5967782"/>
          <a:ext cx="8017042" cy="757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6866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1075941" y="0"/>
            <a:ext cx="10981037" cy="675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разрешения на строительство объектов капитального строительства и внесения изменений в разрешения на строительство объектов капитального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на ввод в эксплуатацию объектов капитального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информационной системы обеспечения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град. деятельности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разрешений на перевозку крупногабаритного и (или) тяжеловесного груза по автомобильным дорогам общего пользования местного значения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59445845"/>
              </p:ext>
            </p:extLst>
          </p:nvPr>
        </p:nvGraphicFramePr>
        <p:xfrm>
          <a:off x="2646279" y="1100593"/>
          <a:ext cx="8077200" cy="735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02875093"/>
              </p:ext>
            </p:extLst>
          </p:nvPr>
        </p:nvGraphicFramePr>
        <p:xfrm>
          <a:off x="2628233" y="2191402"/>
          <a:ext cx="8097920" cy="801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7314757"/>
              </p:ext>
            </p:extLst>
          </p:nvPr>
        </p:nvGraphicFramePr>
        <p:xfrm>
          <a:off x="2768601" y="4549357"/>
          <a:ext cx="8132010" cy="70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82836505"/>
              </p:ext>
            </p:extLst>
          </p:nvPr>
        </p:nvGraphicFramePr>
        <p:xfrm>
          <a:off x="2811379" y="5967782"/>
          <a:ext cx="8017042" cy="757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42541" y="3116590"/>
            <a:ext cx="10981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КОНЦУ 2020 ГОДА ПЛАНИРУЕТСЯ</a:t>
            </a:r>
          </a:p>
        </p:txBody>
      </p:sp>
    </p:spTree>
    <p:extLst>
      <p:ext uri="{BB962C8B-B14F-4D97-AF65-F5344CB8AC3E}">
        <p14:creationId xmlns:p14="http://schemas.microsoft.com/office/powerpoint/2010/main" val="31113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1728" y="283782"/>
            <a:ext cx="10400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Целевые показатели проекта «Бережливая школа»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7336" y="5754116"/>
            <a:ext cx="2665400" cy="1103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endParaRPr lang="ru-RU" sz="1600" dirty="0">
              <a:ln w="12700"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8989" y="3490456"/>
            <a:ext cx="6005383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388057"/>
              </p:ext>
            </p:extLst>
          </p:nvPr>
        </p:nvGraphicFramePr>
        <p:xfrm>
          <a:off x="2247900" y="1402779"/>
          <a:ext cx="9575799" cy="457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12476"/>
                <a:gridCol w="2182297"/>
                <a:gridCol w="2182297"/>
                <a:gridCol w="2098729"/>
              </a:tblGrid>
              <a:tr h="60018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</a:tr>
              <a:tr h="60018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на прием документов,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минут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минут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4 раза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</a:tr>
              <a:tr h="105032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семинаров совещаний с участниками конкурса «Бережливая школа», шт.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 в неделю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</a:tr>
              <a:tr h="9002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заявок на конкурс «Бережливая школа», шт.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3 раза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</a:tr>
              <a:tr h="120036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практик-победителей конкурса в образовательных учреждениях города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раз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67" marR="56267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2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4" y="3542570"/>
            <a:ext cx="4528887" cy="3315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32" y="877808"/>
            <a:ext cx="4395537" cy="3381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947820" y="0"/>
            <a:ext cx="5887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ВЕБИНАР С ПРЕДСТАВИТЕЛЕМ 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«РОСАТОМА»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26969" y="-4607"/>
            <a:ext cx="4925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ПУБЛИКАЦИИ В ГАЗЕТЕ «Новороссийский рабочий»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67" y="877808"/>
            <a:ext cx="5235075" cy="300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395411" y="4778656"/>
            <a:ext cx="4756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Вкладка «Бережливый муниципалитет» </a:t>
            </a: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сайте администрации МО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6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7290" y="2767281"/>
            <a:ext cx="7846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3399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40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8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92116" y="499552"/>
            <a:ext cx="86581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49263"/>
            <a:r>
              <a:rPr lang="ru-RU" altLang="ru-RU" sz="32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ЦЕЛЕВЫЕ ПОКАЗАТЕЛИ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197926"/>
              </p:ext>
            </p:extLst>
          </p:nvPr>
        </p:nvGraphicFramePr>
        <p:xfrm>
          <a:off x="2383970" y="1273630"/>
          <a:ext cx="9241972" cy="5083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7732"/>
                <a:gridCol w="1603393"/>
                <a:gridCol w="1474742"/>
                <a:gridCol w="1474742"/>
                <a:gridCol w="1341363"/>
              </a:tblGrid>
              <a:tr h="1012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мероприятия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01.10.2020 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12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реализованных «бережливых» проектов, ед.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01.04.2020-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15.12.2020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47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подразделений администрации, использующих в своей работе систему 5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ед.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01.07.2020-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15.12.2020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12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подразделений, использующих доску задач, ед.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01.07.2020-15.12.2020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3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21315589"/>
              </p:ext>
            </p:extLst>
          </p:nvPr>
        </p:nvGraphicFramePr>
        <p:xfrm>
          <a:off x="2032000" y="954107"/>
          <a:ext cx="9620422" cy="573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91232" y="0"/>
            <a:ext cx="7570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ВНЕДРЕНИЕ ИНСТРУМЕНТОВ БЕРЕЖЛИВОГО УПРАВЛЕНИЯ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2692508"/>
              </p:ext>
            </p:extLst>
          </p:nvPr>
        </p:nvGraphicFramePr>
        <p:xfrm>
          <a:off x="1957859" y="1015891"/>
          <a:ext cx="9620422" cy="573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43959" y="109911"/>
            <a:ext cx="9111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ПРЕДОСТАВЛЕНИЯ МУНИЦИПАЛЬНЫХ УСЛУГ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1728" y="283782"/>
            <a:ext cx="10400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ВНЕДРЕНИЕ АВТОМАТИЗИРОВАННОЙ СИСТЕМЫ ЭЛЕКТРОННОГО ПРОПУСКА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NOVPASS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2032000" y="1237889"/>
            <a:ext cx="9321798" cy="5265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разработан:                                       управляющий делами Азизов Е.С.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на оформление заявки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на оформление заявки на электронный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5857" y="1789607"/>
            <a:ext cx="4374083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ЗАВЕРШЕН</a:t>
            </a:r>
            <a:endParaRPr lang="ru-RU" sz="3200" b="1" cap="all" dirty="0">
              <a:ln w="0"/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61514711"/>
              </p:ext>
            </p:extLst>
          </p:nvPr>
        </p:nvGraphicFramePr>
        <p:xfrm>
          <a:off x="3563079" y="2898702"/>
          <a:ext cx="6338585" cy="114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61979789"/>
              </p:ext>
            </p:extLst>
          </p:nvPr>
        </p:nvGraphicFramePr>
        <p:xfrm>
          <a:off x="3638216" y="5463549"/>
          <a:ext cx="6248399" cy="81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866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1728" y="283782"/>
            <a:ext cx="10400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ВНЕДРЕНИЕ СИСТЕМЫ ДЛЯ ПРОВЕДЕНИЯ ВНУТРЕННИХ СОВЕЩАНИЙ В РЕЖИМЕ ВКС</a:t>
            </a: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2349500" y="1237889"/>
            <a:ext cx="9004298" cy="5265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разработан:                              Отдел информационных технологий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прибытия на совещание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личного контакта между участниками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81556026"/>
              </p:ext>
            </p:extLst>
          </p:nvPr>
        </p:nvGraphicFramePr>
        <p:xfrm>
          <a:off x="3695426" y="3151365"/>
          <a:ext cx="6338585" cy="114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46976111"/>
              </p:ext>
            </p:extLst>
          </p:nvPr>
        </p:nvGraphicFramePr>
        <p:xfrm>
          <a:off x="3588013" y="5547771"/>
          <a:ext cx="6467045" cy="71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05857" y="1789607"/>
            <a:ext cx="4374083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ЗАВЕРШЕН</a:t>
            </a:r>
            <a:endParaRPr lang="ru-RU" sz="3200" b="1" cap="all" dirty="0">
              <a:ln w="0"/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1728" y="283782"/>
            <a:ext cx="10400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Похозяйственный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учет»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82" y="807002"/>
            <a:ext cx="9569918" cy="592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3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1728" y="283782"/>
            <a:ext cx="10400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Процесс стандартизации отчетности финансового контроля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06" y="1155700"/>
            <a:ext cx="10169377" cy="54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2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13811" t="18216" r="14676" b="26144"/>
          <a:stretch/>
        </p:blipFill>
        <p:spPr>
          <a:xfrm>
            <a:off x="1062680" y="1849455"/>
            <a:ext cx="10898659" cy="476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62680" y="283782"/>
            <a:ext cx="11129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КУЛЬТУРА НОВОРОССИЙСКА. ПРЯМОЙ ЭФИР</a:t>
            </a: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1524000" y="807002"/>
            <a:ext cx="10437339" cy="5397922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разработан:                                                              управление культуры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4967" y="1264680"/>
            <a:ext cx="4374083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ЗАВЕРШЕН</a:t>
            </a:r>
            <a:endParaRPr lang="ru-RU" sz="3200" b="1" cap="all" dirty="0">
              <a:ln w="0"/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2421" y="6042712"/>
            <a:ext cx="3282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https://www.kultura-novoros.ru/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478</Words>
  <Application>Microsoft Office PowerPoint</Application>
  <PresentationFormat>Широкоэкранный</PresentationFormat>
  <Paragraphs>187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Шулин А.К.</dc:creator>
  <cp:lastModifiedBy>Лебедева Н.В.</cp:lastModifiedBy>
  <cp:revision>64</cp:revision>
  <cp:lastPrinted>2020-10-05T13:17:06Z</cp:lastPrinted>
  <dcterms:created xsi:type="dcterms:W3CDTF">2020-05-19T13:21:41Z</dcterms:created>
  <dcterms:modified xsi:type="dcterms:W3CDTF">2020-10-12T09:42:53Z</dcterms:modified>
</cp:coreProperties>
</file>