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70" r:id="rId6"/>
    <p:sldId id="267" r:id="rId7"/>
    <p:sldId id="268" r:id="rId8"/>
    <p:sldId id="269" r:id="rId9"/>
    <p:sldId id="271" r:id="rId10"/>
    <p:sldId id="265" r:id="rId1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2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320C-7D6B-4122-AC0B-5130542363FD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77FD4-5FE2-4423-BB95-E2B34CF57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0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77FD4-5FE2-4423-BB95-E2B34CF57A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77FD4-5FE2-4423-BB95-E2B34CF57A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46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0DB38-5556-C5AD-E8E7-17570AA2C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2439D7-AC6F-1884-AA92-3FEEB2610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144FE-E3B4-9E4F-0744-0ACB5DFA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9164A6-CB2E-88BB-7F2F-020FF2B0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BFC7F9-6AAD-9BE6-A243-B2A02186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4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FB1BC-62CA-FE94-8C90-7CABE110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F6DC1B-DD88-3F7F-7697-CDB6EE2A4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DF32D5-D81D-7D52-F090-5E166754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C1CBD-C302-6C98-F5CE-357BDAFB6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414CA-5DF4-2219-D183-0CB48E1B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23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553945-D775-8B88-D478-6922E24D9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DBCF71-ED2C-DE10-8C65-51225B74A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19C917-D6F0-C30A-C0E2-9702C56E5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C9AFB4-2CE3-D895-8B1C-BB1CF696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2DEE8B-4CF4-59AC-04B2-E3CC401B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4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C2801-40F1-A427-C6C2-8F648CCE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2BC0FD-8939-3C03-1837-F3C1E32D7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55E8B-B881-8259-9D0C-D8CCBB3F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BA6673-46E5-4739-B0EA-EE34DDE9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CEAB3-91B4-B160-C8F8-A4E1B325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78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58C-020E-C07B-E5A4-C62E484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E7D67F-3666-C636-E0CB-AD6E06EA4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FD4C66-1055-15BA-ADDD-A0D47079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5AF09-8F94-062A-9D81-43BD9AB2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FD5652-C0C5-7B1D-16B0-52B890A6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2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69B08-AA2D-749F-E302-6E66C52D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CBA1E-24ED-0E22-CA72-7014063AC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906C7D-EEA7-F1E6-D233-197AE29D2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5CD67F-6D23-92F2-5399-4BF45769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01E821-73AC-2E5E-820D-06C0F096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32F6-98CC-877F-BC68-41766E29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4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2E6D8-18BB-E6DE-B3E9-15F1BB47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35B986-A57D-4AC8-386F-AE60C9879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24512F-D427-E3A3-CC1E-9C955A50E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F7B8C7-DB25-9E1C-33F5-084F95AE2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91F43B-4AB3-49F2-D8F1-83B821121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6FBF53-5E7C-68EC-EEAA-0DA2E5BD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BA259F-BCC2-CF66-F95B-EC153B41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4D3F85-140D-C07F-2119-2942DF33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98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D11FA-CD87-9D4C-77C2-30F5ED64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AD5DC3-408B-C1D0-B92D-1D753030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77E563-8B2E-0F93-8B69-44827428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F0DC17-A98A-ACF9-0C54-CB2F97F7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7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E582F2-C76A-947B-D823-97F78391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DABD7B-93A3-7540-58E2-D5259B07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879B-D82B-91B0-7375-9AE6DD9E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1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6ACA2-FB2C-8A8C-05F5-B8DEFA2F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3C17F-426D-E72D-345D-FDEB21612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47B4CE-1EF5-D0D5-0DE8-9FFA39314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690EB4-B2D1-E122-5955-EC17157DE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2EDC56-84A5-30E4-F7B4-C4F78AE5A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5E6458-D538-CA35-8950-B67B4C9D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6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1ADB4-B72A-5DF1-A572-F3DF3128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4F8165-C937-02AA-B8F1-93616E65A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74E16D-866B-29DB-0068-C9B08E44A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55231D-0FF3-9CDF-EE74-55384A35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C2CBFE-DD46-FF6D-00FA-2B543044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DC0A9D-45C4-3139-ED11-E30C0DE3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61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5BA14-8F3A-E5A1-BB40-41B016CC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29EA4-FEE2-E361-0583-D50B89BB3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3067D2-5246-2F49-EC36-292266D14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72206-57C0-4E5F-962E-FCF22EE57CB8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E5248-37EA-D95C-8A5A-780734D84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D5E87-C484-E1CC-D2AB-0D2F90B2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AA97F-E1B3-45B4-AA97-7EC3572A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81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D975-18B9-FC13-2C68-DC9298F85A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Фотоальбом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9D16DC-58A6-8677-6BCB-7E9A6545C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Gres Nik</a:t>
            </a:r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78EF83-0358-AD1B-B5BE-AEB0740AD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46CC57-1820-67E3-0FCD-EF2DDC169152}"/>
              </a:ext>
            </a:extLst>
          </p:cNvPr>
          <p:cNvSpPr txBox="1"/>
          <p:nvPr/>
        </p:nvSpPr>
        <p:spPr>
          <a:xfrm>
            <a:off x="3284738" y="2414726"/>
            <a:ext cx="18473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5400" b="1" dirty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79D79-FB48-786E-61E7-EBCA0E8C068F}"/>
              </a:ext>
            </a:extLst>
          </p:cNvPr>
          <p:cNvSpPr txBox="1"/>
          <p:nvPr/>
        </p:nvSpPr>
        <p:spPr>
          <a:xfrm>
            <a:off x="278397" y="3404588"/>
            <a:ext cx="73149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      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Автор проекта - </a:t>
            </a:r>
            <a:r>
              <a:rPr lang="ru-RU" sz="2800" b="1" dirty="0" err="1" smtClean="0">
                <a:solidFill>
                  <a:srgbClr val="002060"/>
                </a:solidFill>
              </a:rPr>
              <a:t>Шавкова</a:t>
            </a:r>
            <a:r>
              <a:rPr lang="ru-RU" sz="2800" b="1" dirty="0" smtClean="0">
                <a:solidFill>
                  <a:srgbClr val="002060"/>
                </a:solidFill>
              </a:rPr>
              <a:t> Полина, 16 лет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Руководитель – Журкина Марина Юрьевна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      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Номинация </a:t>
            </a:r>
            <a:r>
              <a:rPr lang="ru-RU" sz="2400" dirty="0" smtClean="0">
                <a:solidFill>
                  <a:schemeClr val="bg1"/>
                </a:solidFill>
              </a:rPr>
              <a:t>«</a:t>
            </a:r>
            <a:r>
              <a:rPr lang="ru-RU" sz="2400" dirty="0" smtClean="0">
                <a:solidFill>
                  <a:schemeClr val="bg1"/>
                </a:solidFill>
              </a:rPr>
              <a:t>Мой Новороссийск - 2030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</a:t>
            </a:r>
            <a:r>
              <a:rPr lang="ru-RU" dirty="0">
                <a:solidFill>
                  <a:schemeClr val="bg1"/>
                </a:solidFill>
              </a:rPr>
              <a:t>. Новороссийск, 2023 г.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900" y="937697"/>
            <a:ext cx="956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Городская студия дизайна для </a:t>
            </a:r>
            <a:r>
              <a:rPr lang="ru-RU" sz="2400" dirty="0" smtClean="0">
                <a:solidFill>
                  <a:schemeClr val="bg1"/>
                </a:solidFill>
              </a:rPr>
              <a:t>детей ПЛАТФОРМА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71394" y="3404588"/>
            <a:ext cx="3842586" cy="2930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914400" y="2152650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ВОКЗАЛЫ НАШЕГО ГОРОДА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80F7E0-E681-BDF5-AA4A-C2D49C44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62A468-379A-DA57-1EB2-C066A3138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13" y="1735378"/>
            <a:ext cx="3366224" cy="4816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61D873-FB2F-B96F-BF5E-8509EAE19CB3}"/>
              </a:ext>
            </a:extLst>
          </p:cNvPr>
          <p:cNvSpPr txBox="1"/>
          <p:nvPr/>
        </p:nvSpPr>
        <p:spPr>
          <a:xfrm>
            <a:off x="1276350" y="721780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МОИ КОНТАКТЫ: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66D63-C0CF-56CF-6A6E-5F6C7D59DE5D}"/>
              </a:ext>
            </a:extLst>
          </p:cNvPr>
          <p:cNvSpPr txBox="1"/>
          <p:nvPr/>
        </p:nvSpPr>
        <p:spPr>
          <a:xfrm>
            <a:off x="5045437" y="1789343"/>
            <a:ext cx="62752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>
                <a:solidFill>
                  <a:schemeClr val="bg1"/>
                </a:solidFill>
                <a:latin typeface="Open Sans" panose="020B0606030504020204" pitchFamily="34" charset="0"/>
              </a:rPr>
              <a:t>Городская студия дизайна для детей, ул. Советов, 42, оф.313</a:t>
            </a:r>
          </a:p>
          <a:p>
            <a:pPr algn="ctr"/>
            <a:r>
              <a:rPr lang="ru-RU" sz="3200">
                <a:solidFill>
                  <a:schemeClr val="bg1"/>
                </a:solidFill>
                <a:latin typeface="Open Sans" panose="020B0606030504020204" pitchFamily="34" charset="0"/>
              </a:rPr>
              <a:t>artlavina@mail.ru  8 900 26 98 325</a:t>
            </a:r>
            <a:endParaRPr lang="ru-RU" sz="320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3412968"/>
            <a:ext cx="2850428" cy="29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4852515_48-p-foni-dlya-prezentatsii-besplatno-49">
            <a:extLst>
              <a:ext uri="{FF2B5EF4-FFF2-40B4-BE49-F238E27FC236}">
                <a16:creationId xmlns:a16="http://schemas.microsoft.com/office/drawing/2014/main" id="{768AF20F-AD99-F05A-D0C0-DDE02948B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04AC3F-41FA-45BD-4A75-01C9929BB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4" y="1933516"/>
            <a:ext cx="5015253" cy="2693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34F37-5EA6-967F-F49D-F571C9810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96" y="3928619"/>
            <a:ext cx="4798704" cy="2628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2371EF-D92A-5BD1-F970-19BB06BF4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3516"/>
            <a:ext cx="5395033" cy="3522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4CB0D5-7679-A406-60AA-6B707982EB2F}"/>
              </a:ext>
            </a:extLst>
          </p:cNvPr>
          <p:cNvSpPr txBox="1"/>
          <p:nvPr/>
        </p:nvSpPr>
        <p:spPr>
          <a:xfrm>
            <a:off x="457200" y="861016"/>
            <a:ext cx="1144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ВОКЗАЛЫ НОВОРОССИЙСКА           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F51F43-8AD1-EB58-2A8E-94789B7F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75DE15-F81D-60AE-CA16-DF9700ACA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83" y="2324100"/>
            <a:ext cx="7865615" cy="40881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6125A-610C-CC4C-70FE-BDC85D9FDC8C}"/>
              </a:ext>
            </a:extLst>
          </p:cNvPr>
          <p:cNvSpPr txBox="1"/>
          <p:nvPr/>
        </p:nvSpPr>
        <p:spPr>
          <a:xfrm>
            <a:off x="352425" y="790112"/>
            <a:ext cx="1148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АРХИТЕКТУРНАЯ ДОСТОПРИМЕЧАТЕЛЬНОСТЬ 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ГОРОДА – «ТАРЕЛКА»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2050" y="685800"/>
            <a:ext cx="989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МОРСКОЙ ВОКЗАЛ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581" t="7638" r="11560" b="17044"/>
          <a:stretch/>
        </p:blipFill>
        <p:spPr>
          <a:xfrm>
            <a:off x="1162050" y="2079783"/>
            <a:ext cx="5497531" cy="42068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6520929" y="2929015"/>
            <a:ext cx="4537595" cy="3025063"/>
          </a:xfrm>
          <a:prstGeom prst="rect">
            <a:avLst/>
          </a:prstGeom>
          <a:ln w="31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08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9" y="1865940"/>
            <a:ext cx="6974311" cy="4720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0028" r="9105" b="8414"/>
          <a:stretch/>
        </p:blipFill>
        <p:spPr>
          <a:xfrm>
            <a:off x="7372350" y="3109783"/>
            <a:ext cx="3867150" cy="245281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66850" y="89535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БОКОВОЙ ФАСАД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6850" y="838200"/>
            <a:ext cx="931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ЖЕЛЕЗНОДОРОЖНЫЙ ВОКЗАЛ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931" t="16640" r="15719" b="17752"/>
          <a:stretch/>
        </p:blipFill>
        <p:spPr>
          <a:xfrm>
            <a:off x="990600" y="1847850"/>
            <a:ext cx="6724650" cy="4343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8895" y="2925840"/>
            <a:ext cx="3591879" cy="2693909"/>
          </a:xfrm>
          <a:prstGeom prst="rect">
            <a:avLst/>
          </a:prstGeom>
          <a:ln w="31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785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450" y="952500"/>
            <a:ext cx="965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АЭРОПОРТ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241" t="13526" r="12037" b="15236"/>
          <a:stretch/>
        </p:blipFill>
        <p:spPr>
          <a:xfrm>
            <a:off x="1009650" y="2057400"/>
            <a:ext cx="6191250" cy="4210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189" y="2889021"/>
            <a:ext cx="4110961" cy="2740641"/>
          </a:xfrm>
          <a:prstGeom prst="rect">
            <a:avLst/>
          </a:prstGeom>
          <a:ln w="31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87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850" y="952500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АВТОВОКЗАЛ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09" t="15077" r="9800" b="16331"/>
          <a:stretch/>
        </p:blipFill>
        <p:spPr>
          <a:xfrm>
            <a:off x="1108641" y="2305050"/>
            <a:ext cx="6206559" cy="3905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550" y="3081010"/>
            <a:ext cx="4267200" cy="28436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74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800100"/>
            <a:ext cx="1120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Реализация проекта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п</a:t>
            </a:r>
            <a:r>
              <a:rPr lang="ru-RU" sz="4000" b="1" dirty="0" smtClean="0">
                <a:solidFill>
                  <a:schemeClr val="bg1"/>
                </a:solidFill>
              </a:rPr>
              <a:t>озволит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принимать </a:t>
            </a:r>
            <a:r>
              <a:rPr lang="ru-RU" sz="4000" b="1" dirty="0">
                <a:solidFill>
                  <a:schemeClr val="bg1"/>
                </a:solidFill>
              </a:rPr>
              <a:t>и провожать </a:t>
            </a:r>
            <a:r>
              <a:rPr lang="ru-RU" sz="4000" b="1" dirty="0" smtClean="0">
                <a:solidFill>
                  <a:schemeClr val="bg1"/>
                </a:solidFill>
              </a:rPr>
              <a:t>гостей города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 </a:t>
            </a:r>
            <a:r>
              <a:rPr lang="ru-RU" sz="4000" b="1" dirty="0">
                <a:solidFill>
                  <a:schemeClr val="bg1"/>
                </a:solidFill>
              </a:rPr>
              <a:t>современных оригинальных 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и </a:t>
            </a:r>
            <a:r>
              <a:rPr lang="ru-RU" sz="4000" b="1" dirty="0">
                <a:solidFill>
                  <a:schemeClr val="bg1"/>
                </a:solidFill>
              </a:rPr>
              <a:t>запоминающихся </a:t>
            </a:r>
            <a:r>
              <a:rPr lang="ru-RU" sz="4000" b="1" dirty="0" smtClean="0">
                <a:solidFill>
                  <a:schemeClr val="bg1"/>
                </a:solidFill>
              </a:rPr>
              <a:t>вокзалах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48" y="3970198"/>
            <a:ext cx="4750524" cy="2411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85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98</Words>
  <Application>Microsoft Office PowerPoint</Application>
  <PresentationFormat>Широкоэкранный</PresentationFormat>
  <Paragraphs>29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Gres Nik</dc:creator>
  <cp:lastModifiedBy>User</cp:lastModifiedBy>
  <cp:revision>12</cp:revision>
  <dcterms:created xsi:type="dcterms:W3CDTF">2023-04-17T17:08:07Z</dcterms:created>
  <dcterms:modified xsi:type="dcterms:W3CDTF">2023-10-26T19:15:23Z</dcterms:modified>
</cp:coreProperties>
</file>