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10"/>
  </p:notesMasterIdLst>
  <p:sldIdLst>
    <p:sldId id="256" r:id="rId2"/>
    <p:sldId id="257" r:id="rId3"/>
    <p:sldId id="258" r:id="rId4"/>
    <p:sldId id="265" r:id="rId5"/>
    <p:sldId id="274" r:id="rId6"/>
    <p:sldId id="272" r:id="rId7"/>
    <p:sldId id="273" r:id="rId8"/>
    <p:sldId id="271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91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7801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2d4ac177a4_1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2d4ac177a4_1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982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562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6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11c3728c1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111c3728c1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1723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53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1203456" y="-426697"/>
            <a:ext cx="9822300" cy="9822300"/>
            <a:chOff x="1203456" y="-426697"/>
            <a:chExt cx="9822300" cy="9822300"/>
          </a:xfrm>
        </p:grpSpPr>
        <p:sp>
          <p:nvSpPr>
            <p:cNvPr id="12" name="Google Shape;12;p2"/>
            <p:cNvSpPr/>
            <p:nvPr/>
          </p:nvSpPr>
          <p:spPr>
            <a:xfrm>
              <a:off x="1203456" y="-426697"/>
              <a:ext cx="9822300" cy="98223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272356" y="642203"/>
              <a:ext cx="7684500" cy="76845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148056" y="1517903"/>
              <a:ext cx="5933100" cy="59331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981006" y="2350853"/>
              <a:ext cx="4267200" cy="42672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1411500" y="971400"/>
            <a:ext cx="9369000" cy="1435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ldrich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4260813" y="3370315"/>
            <a:ext cx="3814561" cy="2125203"/>
            <a:chOff x="4260813" y="3370315"/>
            <a:chExt cx="3814561" cy="2125203"/>
          </a:xfrm>
        </p:grpSpPr>
        <p:sp>
          <p:nvSpPr>
            <p:cNvPr id="18" name="Google Shape;18;p2"/>
            <p:cNvSpPr/>
            <p:nvPr/>
          </p:nvSpPr>
          <p:spPr>
            <a:xfrm>
              <a:off x="6424631" y="4578251"/>
              <a:ext cx="1437013" cy="801004"/>
            </a:xfrm>
            <a:custGeom>
              <a:avLst/>
              <a:gdLst/>
              <a:ahLst/>
              <a:cxnLst/>
              <a:rect l="l" t="t" r="r" b="b"/>
              <a:pathLst>
                <a:path w="524898" h="292583" extrusionOk="0">
                  <a:moveTo>
                    <a:pt x="177055" y="0"/>
                  </a:moveTo>
                  <a:cubicBezTo>
                    <a:pt x="160506" y="0"/>
                    <a:pt x="147132" y="13375"/>
                    <a:pt x="147132" y="29930"/>
                  </a:cubicBezTo>
                  <a:cubicBezTo>
                    <a:pt x="147132" y="46479"/>
                    <a:pt x="160506" y="59854"/>
                    <a:pt x="177055" y="59854"/>
                  </a:cubicBezTo>
                  <a:lnTo>
                    <a:pt x="243405" y="59854"/>
                  </a:lnTo>
                  <a:cubicBezTo>
                    <a:pt x="232134" y="64160"/>
                    <a:pt x="224151" y="74909"/>
                    <a:pt x="224151" y="87694"/>
                  </a:cubicBezTo>
                  <a:cubicBezTo>
                    <a:pt x="224144" y="103506"/>
                    <a:pt x="236460" y="116077"/>
                    <a:pt x="251985" y="117202"/>
                  </a:cubicBezTo>
                  <a:lnTo>
                    <a:pt x="166172" y="117202"/>
                  </a:lnTo>
                  <a:cubicBezTo>
                    <a:pt x="149623" y="117202"/>
                    <a:pt x="136249" y="130577"/>
                    <a:pt x="136249" y="147132"/>
                  </a:cubicBezTo>
                  <a:cubicBezTo>
                    <a:pt x="136242" y="163681"/>
                    <a:pt x="149623" y="177270"/>
                    <a:pt x="166172" y="177270"/>
                  </a:cubicBezTo>
                  <a:cubicBezTo>
                    <a:pt x="154894" y="181570"/>
                    <a:pt x="146710" y="192312"/>
                    <a:pt x="146710" y="205104"/>
                  </a:cubicBezTo>
                  <a:cubicBezTo>
                    <a:pt x="146710" y="217514"/>
                    <a:pt x="154372" y="228176"/>
                    <a:pt x="165127" y="232730"/>
                  </a:cubicBezTo>
                  <a:lnTo>
                    <a:pt x="29930" y="232730"/>
                  </a:lnTo>
                  <a:cubicBezTo>
                    <a:pt x="13374" y="232730"/>
                    <a:pt x="0" y="246104"/>
                    <a:pt x="0" y="262660"/>
                  </a:cubicBezTo>
                  <a:cubicBezTo>
                    <a:pt x="0" y="279209"/>
                    <a:pt x="13374" y="292584"/>
                    <a:pt x="29930" y="292584"/>
                  </a:cubicBezTo>
                  <a:lnTo>
                    <a:pt x="273121" y="292584"/>
                  </a:lnTo>
                  <a:cubicBezTo>
                    <a:pt x="289677" y="292584"/>
                    <a:pt x="303051" y="279209"/>
                    <a:pt x="303051" y="262660"/>
                  </a:cubicBezTo>
                  <a:cubicBezTo>
                    <a:pt x="303051" y="250243"/>
                    <a:pt x="295389" y="239581"/>
                    <a:pt x="284634" y="235034"/>
                  </a:cubicBezTo>
                  <a:lnTo>
                    <a:pt x="417742" y="235034"/>
                  </a:lnTo>
                  <a:cubicBezTo>
                    <a:pt x="434291" y="235034"/>
                    <a:pt x="447672" y="221653"/>
                    <a:pt x="447672" y="205104"/>
                  </a:cubicBezTo>
                  <a:cubicBezTo>
                    <a:pt x="447665" y="188548"/>
                    <a:pt x="434291" y="175174"/>
                    <a:pt x="417742" y="175174"/>
                  </a:cubicBezTo>
                  <a:lnTo>
                    <a:pt x="314772" y="175174"/>
                  </a:lnTo>
                  <a:cubicBezTo>
                    <a:pt x="302308" y="171557"/>
                    <a:pt x="292798" y="160754"/>
                    <a:pt x="292798" y="147132"/>
                  </a:cubicBezTo>
                  <a:cubicBezTo>
                    <a:pt x="292798" y="133068"/>
                    <a:pt x="302750" y="121897"/>
                    <a:pt x="315816" y="118669"/>
                  </a:cubicBezTo>
                  <a:cubicBezTo>
                    <a:pt x="314162" y="118267"/>
                    <a:pt x="494968" y="117617"/>
                    <a:pt x="494968" y="117617"/>
                  </a:cubicBezTo>
                  <a:cubicBezTo>
                    <a:pt x="511524" y="117617"/>
                    <a:pt x="524898" y="104243"/>
                    <a:pt x="524898" y="87694"/>
                  </a:cubicBezTo>
                  <a:cubicBezTo>
                    <a:pt x="524898" y="71138"/>
                    <a:pt x="511517" y="57764"/>
                    <a:pt x="494968" y="57764"/>
                  </a:cubicBezTo>
                  <a:lnTo>
                    <a:pt x="428625" y="57764"/>
                  </a:lnTo>
                  <a:cubicBezTo>
                    <a:pt x="439936" y="53464"/>
                    <a:pt x="448087" y="42709"/>
                    <a:pt x="448087" y="29930"/>
                  </a:cubicBezTo>
                  <a:cubicBezTo>
                    <a:pt x="448087" y="13375"/>
                    <a:pt x="434498" y="0"/>
                    <a:pt x="417949" y="0"/>
                  </a:cubicBezTo>
                  <a:lnTo>
                    <a:pt x="1770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899597" y="4921044"/>
              <a:ext cx="175777" cy="164098"/>
            </a:xfrm>
            <a:custGeom>
              <a:avLst/>
              <a:gdLst/>
              <a:ahLst/>
              <a:cxnLst/>
              <a:rect l="l" t="t" r="r" b="b"/>
              <a:pathLst>
                <a:path w="64206" h="59940" extrusionOk="0">
                  <a:moveTo>
                    <a:pt x="29971" y="0"/>
                  </a:moveTo>
                  <a:lnTo>
                    <a:pt x="34236" y="0"/>
                  </a:lnTo>
                  <a:cubicBezTo>
                    <a:pt x="50792" y="0"/>
                    <a:pt x="64207" y="13422"/>
                    <a:pt x="64207" y="29971"/>
                  </a:cubicBezTo>
                  <a:lnTo>
                    <a:pt x="64207" y="29971"/>
                  </a:lnTo>
                  <a:cubicBezTo>
                    <a:pt x="64207" y="46526"/>
                    <a:pt x="50792" y="59941"/>
                    <a:pt x="34236" y="59941"/>
                  </a:cubicBezTo>
                  <a:lnTo>
                    <a:pt x="29971" y="59941"/>
                  </a:lnTo>
                  <a:cubicBezTo>
                    <a:pt x="13422" y="59941"/>
                    <a:pt x="0" y="46526"/>
                    <a:pt x="0" y="29971"/>
                  </a:cubicBezTo>
                  <a:lnTo>
                    <a:pt x="0" y="29971"/>
                  </a:lnTo>
                  <a:cubicBezTo>
                    <a:pt x="0" y="13422"/>
                    <a:pt x="13422" y="0"/>
                    <a:pt x="299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755201" y="4183160"/>
              <a:ext cx="2624633" cy="1312358"/>
            </a:xfrm>
            <a:custGeom>
              <a:avLst/>
              <a:gdLst/>
              <a:ahLst/>
              <a:cxnLst/>
              <a:rect l="l" t="t" r="r" b="b"/>
              <a:pathLst>
                <a:path w="958700" h="479365" extrusionOk="0">
                  <a:moveTo>
                    <a:pt x="0" y="16"/>
                  </a:moveTo>
                  <a:cubicBezTo>
                    <a:pt x="0" y="264818"/>
                    <a:pt x="214547" y="479366"/>
                    <a:pt x="479350" y="479366"/>
                  </a:cubicBezTo>
                  <a:cubicBezTo>
                    <a:pt x="567895" y="479366"/>
                    <a:pt x="650653" y="454981"/>
                    <a:pt x="721831" y="413123"/>
                  </a:cubicBezTo>
                  <a:cubicBezTo>
                    <a:pt x="767071" y="386501"/>
                    <a:pt x="807516" y="352881"/>
                    <a:pt x="841672" y="313421"/>
                  </a:cubicBezTo>
                  <a:cubicBezTo>
                    <a:pt x="841692" y="313361"/>
                    <a:pt x="841652" y="313240"/>
                    <a:pt x="841672" y="313186"/>
                  </a:cubicBezTo>
                  <a:cubicBezTo>
                    <a:pt x="877241" y="272079"/>
                    <a:pt x="905886" y="224983"/>
                    <a:pt x="925931" y="173455"/>
                  </a:cubicBezTo>
                  <a:cubicBezTo>
                    <a:pt x="926172" y="172832"/>
                    <a:pt x="926399" y="172196"/>
                    <a:pt x="926634" y="171579"/>
                  </a:cubicBezTo>
                  <a:cubicBezTo>
                    <a:pt x="931369" y="159243"/>
                    <a:pt x="935762" y="146692"/>
                    <a:pt x="939506" y="133894"/>
                  </a:cubicBezTo>
                  <a:cubicBezTo>
                    <a:pt x="939666" y="133351"/>
                    <a:pt x="939814" y="132802"/>
                    <a:pt x="939975" y="132260"/>
                  </a:cubicBezTo>
                  <a:cubicBezTo>
                    <a:pt x="940463" y="130579"/>
                    <a:pt x="940678" y="128797"/>
                    <a:pt x="941147" y="127110"/>
                  </a:cubicBezTo>
                  <a:cubicBezTo>
                    <a:pt x="944602" y="114652"/>
                    <a:pt x="947744" y="101995"/>
                    <a:pt x="950275" y="89189"/>
                  </a:cubicBezTo>
                  <a:cubicBezTo>
                    <a:pt x="951534" y="82499"/>
                    <a:pt x="952338" y="75614"/>
                    <a:pt x="953316" y="68830"/>
                  </a:cubicBezTo>
                  <a:cubicBezTo>
                    <a:pt x="953456" y="67892"/>
                    <a:pt x="953630" y="66948"/>
                    <a:pt x="953784" y="66017"/>
                  </a:cubicBezTo>
                  <a:cubicBezTo>
                    <a:pt x="954715" y="59614"/>
                    <a:pt x="955948" y="53319"/>
                    <a:pt x="956591" y="46829"/>
                  </a:cubicBezTo>
                  <a:cubicBezTo>
                    <a:pt x="956624" y="46521"/>
                    <a:pt x="956564" y="46200"/>
                    <a:pt x="956591" y="45892"/>
                  </a:cubicBezTo>
                  <a:cubicBezTo>
                    <a:pt x="956604" y="45738"/>
                    <a:pt x="956584" y="45570"/>
                    <a:pt x="956591" y="45423"/>
                  </a:cubicBezTo>
                  <a:cubicBezTo>
                    <a:pt x="958030" y="30501"/>
                    <a:pt x="958700" y="15319"/>
                    <a:pt x="958700" y="16"/>
                  </a:cubicBezTo>
                  <a:lnTo>
                    <a:pt x="938803" y="16"/>
                  </a:lnTo>
                  <a:lnTo>
                    <a:pt x="772389" y="16"/>
                  </a:lnTo>
                  <a:lnTo>
                    <a:pt x="501585" y="16"/>
                  </a:lnTo>
                  <a:cubicBezTo>
                    <a:pt x="501424" y="69"/>
                    <a:pt x="501277" y="-38"/>
                    <a:pt x="501116" y="16"/>
                  </a:cubicBezTo>
                  <a:lnTo>
                    <a:pt x="186077" y="16"/>
                  </a:lnTo>
                  <a:lnTo>
                    <a:pt x="142779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46087" y="4183204"/>
              <a:ext cx="172051" cy="95138"/>
            </a:xfrm>
            <a:custGeom>
              <a:avLst/>
              <a:gdLst/>
              <a:ahLst/>
              <a:cxnLst/>
              <a:rect l="l" t="t" r="r" b="b"/>
              <a:pathLst>
                <a:path w="62845" h="34751" extrusionOk="0">
                  <a:moveTo>
                    <a:pt x="0" y="0"/>
                  </a:moveTo>
                  <a:cubicBezTo>
                    <a:pt x="2933" y="3583"/>
                    <a:pt x="5967" y="7045"/>
                    <a:pt x="7488" y="13106"/>
                  </a:cubicBezTo>
                  <a:cubicBezTo>
                    <a:pt x="7822" y="14452"/>
                    <a:pt x="9477" y="32448"/>
                    <a:pt x="10528" y="33238"/>
                  </a:cubicBezTo>
                  <a:cubicBezTo>
                    <a:pt x="14546" y="36252"/>
                    <a:pt x="53163" y="34270"/>
                    <a:pt x="58514" y="31597"/>
                  </a:cubicBezTo>
                  <a:cubicBezTo>
                    <a:pt x="69370" y="26166"/>
                    <a:pt x="58146" y="12952"/>
                    <a:pt x="4329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437" y="5061283"/>
              <a:ext cx="188028" cy="293090"/>
            </a:xfrm>
            <a:custGeom>
              <a:avLst/>
              <a:gdLst/>
              <a:ahLst/>
              <a:cxnLst/>
              <a:rect l="l" t="t" r="r" b="b"/>
              <a:pathLst>
                <a:path w="68681" h="107057" extrusionOk="0">
                  <a:moveTo>
                    <a:pt x="52681" y="1456"/>
                  </a:moveTo>
                  <a:cubicBezTo>
                    <a:pt x="62968" y="-2328"/>
                    <a:pt x="27794" y="1516"/>
                    <a:pt x="20942" y="10075"/>
                  </a:cubicBezTo>
                  <a:cubicBezTo>
                    <a:pt x="13053" y="19933"/>
                    <a:pt x="-12651" y="96316"/>
                    <a:pt x="7621" y="106455"/>
                  </a:cubicBezTo>
                  <a:cubicBezTo>
                    <a:pt x="18906" y="112095"/>
                    <a:pt x="27834" y="76418"/>
                    <a:pt x="31913" y="69627"/>
                  </a:cubicBezTo>
                  <a:cubicBezTo>
                    <a:pt x="41215" y="54123"/>
                    <a:pt x="64166" y="49388"/>
                    <a:pt x="67957" y="30448"/>
                  </a:cubicBezTo>
                  <a:cubicBezTo>
                    <a:pt x="70154" y="19478"/>
                    <a:pt x="67227" y="13805"/>
                    <a:pt x="60905" y="5374"/>
                  </a:cubicBezTo>
                  <a:cubicBezTo>
                    <a:pt x="58789" y="2554"/>
                    <a:pt x="51850" y="1764"/>
                    <a:pt x="52681" y="14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63810" y="4183204"/>
              <a:ext cx="1278922" cy="1161086"/>
            </a:xfrm>
            <a:custGeom>
              <a:avLst/>
              <a:gdLst/>
              <a:ahLst/>
              <a:cxnLst/>
              <a:rect l="l" t="t" r="r" b="b"/>
              <a:pathLst>
                <a:path w="467152" h="424110" extrusionOk="0">
                  <a:moveTo>
                    <a:pt x="51235" y="0"/>
                  </a:moveTo>
                  <a:cubicBezTo>
                    <a:pt x="27949" y="8110"/>
                    <a:pt x="8198" y="15825"/>
                    <a:pt x="6531" y="19897"/>
                  </a:cubicBezTo>
                  <a:cubicBezTo>
                    <a:pt x="-4205" y="46084"/>
                    <a:pt x="7622" y="59827"/>
                    <a:pt x="11915" y="84961"/>
                  </a:cubicBezTo>
                  <a:cubicBezTo>
                    <a:pt x="14936" y="102655"/>
                    <a:pt x="-12798" y="145732"/>
                    <a:pt x="7468" y="160560"/>
                  </a:cubicBezTo>
                  <a:cubicBezTo>
                    <a:pt x="17675" y="168034"/>
                    <a:pt x="34211" y="165945"/>
                    <a:pt x="44451" y="173439"/>
                  </a:cubicBezTo>
                  <a:cubicBezTo>
                    <a:pt x="71005" y="192874"/>
                    <a:pt x="73296" y="223728"/>
                    <a:pt x="111155" y="234290"/>
                  </a:cubicBezTo>
                  <a:cubicBezTo>
                    <a:pt x="136679" y="241409"/>
                    <a:pt x="178202" y="228758"/>
                    <a:pt x="200798" y="245294"/>
                  </a:cubicBezTo>
                  <a:cubicBezTo>
                    <a:pt x="213771" y="254790"/>
                    <a:pt x="208916" y="271400"/>
                    <a:pt x="223736" y="282973"/>
                  </a:cubicBezTo>
                  <a:cubicBezTo>
                    <a:pt x="233903" y="290909"/>
                    <a:pt x="255348" y="297104"/>
                    <a:pt x="261422" y="308958"/>
                  </a:cubicBezTo>
                  <a:cubicBezTo>
                    <a:pt x="274890" y="335245"/>
                    <a:pt x="289129" y="385093"/>
                    <a:pt x="295357" y="424111"/>
                  </a:cubicBezTo>
                  <a:cubicBezTo>
                    <a:pt x="302490" y="420381"/>
                    <a:pt x="309971" y="417179"/>
                    <a:pt x="316889" y="413107"/>
                  </a:cubicBezTo>
                  <a:cubicBezTo>
                    <a:pt x="361740" y="386713"/>
                    <a:pt x="401823" y="353368"/>
                    <a:pt x="435792" y="314336"/>
                  </a:cubicBezTo>
                  <a:cubicBezTo>
                    <a:pt x="431767" y="300928"/>
                    <a:pt x="423061" y="290186"/>
                    <a:pt x="425726" y="274547"/>
                  </a:cubicBezTo>
                  <a:cubicBezTo>
                    <a:pt x="429477" y="252581"/>
                    <a:pt x="466452" y="244617"/>
                    <a:pt x="460833" y="217205"/>
                  </a:cubicBezTo>
                  <a:cubicBezTo>
                    <a:pt x="457772" y="202264"/>
                    <a:pt x="438960" y="194334"/>
                    <a:pt x="436261" y="181161"/>
                  </a:cubicBezTo>
                  <a:cubicBezTo>
                    <a:pt x="433388" y="167137"/>
                    <a:pt x="449830" y="157145"/>
                    <a:pt x="446789" y="142303"/>
                  </a:cubicBezTo>
                  <a:cubicBezTo>
                    <a:pt x="443963" y="128500"/>
                    <a:pt x="432069" y="124007"/>
                    <a:pt x="434385" y="108134"/>
                  </a:cubicBezTo>
                  <a:cubicBezTo>
                    <a:pt x="438257" y="81726"/>
                    <a:pt x="483483" y="61541"/>
                    <a:pt x="460833" y="32066"/>
                  </a:cubicBezTo>
                  <a:cubicBezTo>
                    <a:pt x="431666" y="-5894"/>
                    <a:pt x="397738" y="23105"/>
                    <a:pt x="359725" y="15685"/>
                  </a:cubicBezTo>
                  <a:cubicBezTo>
                    <a:pt x="352123" y="14198"/>
                    <a:pt x="353342" y="7480"/>
                    <a:pt x="355278" y="0"/>
                  </a:cubicBezTo>
                  <a:lnTo>
                    <a:pt x="96174" y="0"/>
                  </a:lnTo>
                  <a:lnTo>
                    <a:pt x="512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35291" y="4183204"/>
              <a:ext cx="144540" cy="474821"/>
            </a:xfrm>
            <a:custGeom>
              <a:avLst/>
              <a:gdLst/>
              <a:ahLst/>
              <a:cxnLst/>
              <a:rect l="l" t="t" r="r" b="b"/>
              <a:pathLst>
                <a:path w="52796" h="173438" extrusionOk="0">
                  <a:moveTo>
                    <a:pt x="32899" y="0"/>
                  </a:moveTo>
                  <a:cubicBezTo>
                    <a:pt x="32986" y="375"/>
                    <a:pt x="33287" y="549"/>
                    <a:pt x="33368" y="937"/>
                  </a:cubicBezTo>
                  <a:cubicBezTo>
                    <a:pt x="34513" y="6664"/>
                    <a:pt x="24601" y="16455"/>
                    <a:pt x="23302" y="22938"/>
                  </a:cubicBezTo>
                  <a:cubicBezTo>
                    <a:pt x="18379" y="47564"/>
                    <a:pt x="-3909" y="118414"/>
                    <a:pt x="598" y="136457"/>
                  </a:cubicBezTo>
                  <a:cubicBezTo>
                    <a:pt x="2795" y="145223"/>
                    <a:pt x="9807" y="162683"/>
                    <a:pt x="20027" y="173439"/>
                  </a:cubicBezTo>
                  <a:cubicBezTo>
                    <a:pt x="20268" y="172816"/>
                    <a:pt x="20496" y="172180"/>
                    <a:pt x="20730" y="171563"/>
                  </a:cubicBezTo>
                  <a:cubicBezTo>
                    <a:pt x="25465" y="159227"/>
                    <a:pt x="29852" y="146670"/>
                    <a:pt x="33602" y="133878"/>
                  </a:cubicBezTo>
                  <a:cubicBezTo>
                    <a:pt x="33763" y="133336"/>
                    <a:pt x="33910" y="132786"/>
                    <a:pt x="34071" y="132244"/>
                  </a:cubicBezTo>
                  <a:cubicBezTo>
                    <a:pt x="34560" y="130563"/>
                    <a:pt x="34774" y="128781"/>
                    <a:pt x="35243" y="127094"/>
                  </a:cubicBezTo>
                  <a:cubicBezTo>
                    <a:pt x="38699" y="114637"/>
                    <a:pt x="41840" y="101979"/>
                    <a:pt x="44372" y="89174"/>
                  </a:cubicBezTo>
                  <a:cubicBezTo>
                    <a:pt x="45631" y="82483"/>
                    <a:pt x="46434" y="75598"/>
                    <a:pt x="47412" y="68814"/>
                  </a:cubicBezTo>
                  <a:cubicBezTo>
                    <a:pt x="47553" y="67876"/>
                    <a:pt x="47727" y="66939"/>
                    <a:pt x="47881" y="66001"/>
                  </a:cubicBezTo>
                  <a:cubicBezTo>
                    <a:pt x="48812" y="59599"/>
                    <a:pt x="50044" y="53310"/>
                    <a:pt x="50687" y="46814"/>
                  </a:cubicBezTo>
                  <a:cubicBezTo>
                    <a:pt x="50721" y="46506"/>
                    <a:pt x="50660" y="46184"/>
                    <a:pt x="50687" y="45876"/>
                  </a:cubicBezTo>
                  <a:cubicBezTo>
                    <a:pt x="50700" y="45722"/>
                    <a:pt x="50674" y="45561"/>
                    <a:pt x="50687" y="45407"/>
                  </a:cubicBezTo>
                  <a:cubicBezTo>
                    <a:pt x="52127" y="30486"/>
                    <a:pt x="52797" y="15303"/>
                    <a:pt x="52797" y="0"/>
                  </a:cubicBezTo>
                  <a:lnTo>
                    <a:pt x="328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755201" y="4183204"/>
              <a:ext cx="685641" cy="966936"/>
            </a:xfrm>
            <a:custGeom>
              <a:avLst/>
              <a:gdLst/>
              <a:ahLst/>
              <a:cxnLst/>
              <a:rect l="l" t="t" r="r" b="b"/>
              <a:pathLst>
                <a:path w="250444" h="353193" extrusionOk="0">
                  <a:moveTo>
                    <a:pt x="0" y="0"/>
                  </a:moveTo>
                  <a:cubicBezTo>
                    <a:pt x="0" y="30265"/>
                    <a:pt x="3302" y="59766"/>
                    <a:pt x="8660" y="88471"/>
                  </a:cubicBezTo>
                  <a:cubicBezTo>
                    <a:pt x="9222" y="91484"/>
                    <a:pt x="9450" y="94612"/>
                    <a:pt x="10066" y="97599"/>
                  </a:cubicBezTo>
                  <a:cubicBezTo>
                    <a:pt x="11593" y="105006"/>
                    <a:pt x="13816" y="112092"/>
                    <a:pt x="15685" y="119372"/>
                  </a:cubicBezTo>
                  <a:cubicBezTo>
                    <a:pt x="18183" y="129023"/>
                    <a:pt x="20567" y="138747"/>
                    <a:pt x="23641" y="148157"/>
                  </a:cubicBezTo>
                  <a:cubicBezTo>
                    <a:pt x="24874" y="151954"/>
                    <a:pt x="26293" y="155637"/>
                    <a:pt x="27619" y="159395"/>
                  </a:cubicBezTo>
                  <a:cubicBezTo>
                    <a:pt x="31531" y="170398"/>
                    <a:pt x="35589" y="181308"/>
                    <a:pt x="40257" y="191923"/>
                  </a:cubicBezTo>
                  <a:cubicBezTo>
                    <a:pt x="42561" y="197188"/>
                    <a:pt x="45267" y="202211"/>
                    <a:pt x="47752" y="207374"/>
                  </a:cubicBezTo>
                  <a:cubicBezTo>
                    <a:pt x="52540" y="217272"/>
                    <a:pt x="57295" y="227131"/>
                    <a:pt x="62727" y="236634"/>
                  </a:cubicBezTo>
                  <a:cubicBezTo>
                    <a:pt x="64669" y="240036"/>
                    <a:pt x="66792" y="243338"/>
                    <a:pt x="68814" y="246694"/>
                  </a:cubicBezTo>
                  <a:cubicBezTo>
                    <a:pt x="75143" y="257161"/>
                    <a:pt x="81854" y="267435"/>
                    <a:pt x="88946" y="277360"/>
                  </a:cubicBezTo>
                  <a:cubicBezTo>
                    <a:pt x="90949" y="280180"/>
                    <a:pt x="92965" y="283006"/>
                    <a:pt x="95027" y="285786"/>
                  </a:cubicBezTo>
                  <a:cubicBezTo>
                    <a:pt x="102984" y="296434"/>
                    <a:pt x="111516" y="306735"/>
                    <a:pt x="120310" y="316680"/>
                  </a:cubicBezTo>
                  <a:cubicBezTo>
                    <a:pt x="121662" y="318214"/>
                    <a:pt x="122908" y="319841"/>
                    <a:pt x="124288" y="321361"/>
                  </a:cubicBezTo>
                  <a:cubicBezTo>
                    <a:pt x="133055" y="331032"/>
                    <a:pt x="142150" y="340275"/>
                    <a:pt x="151673" y="349215"/>
                  </a:cubicBezTo>
                  <a:cubicBezTo>
                    <a:pt x="153126" y="350575"/>
                    <a:pt x="154647" y="351847"/>
                    <a:pt x="156120" y="353194"/>
                  </a:cubicBezTo>
                  <a:cubicBezTo>
                    <a:pt x="159348" y="352885"/>
                    <a:pt x="162603" y="352731"/>
                    <a:pt x="165483" y="351084"/>
                  </a:cubicBezTo>
                  <a:cubicBezTo>
                    <a:pt x="199378" y="331715"/>
                    <a:pt x="182407" y="322339"/>
                    <a:pt x="178589" y="295610"/>
                  </a:cubicBezTo>
                  <a:cubicBezTo>
                    <a:pt x="176594" y="281667"/>
                    <a:pt x="193096" y="282296"/>
                    <a:pt x="194502" y="272445"/>
                  </a:cubicBezTo>
                  <a:cubicBezTo>
                    <a:pt x="196042" y="261662"/>
                    <a:pt x="186532" y="249767"/>
                    <a:pt x="191462" y="239909"/>
                  </a:cubicBezTo>
                  <a:cubicBezTo>
                    <a:pt x="202445" y="217935"/>
                    <a:pt x="246386" y="213690"/>
                    <a:pt x="249976" y="192158"/>
                  </a:cubicBezTo>
                  <a:cubicBezTo>
                    <a:pt x="253552" y="170680"/>
                    <a:pt x="236005" y="136979"/>
                    <a:pt x="219550" y="123819"/>
                  </a:cubicBezTo>
                  <a:cubicBezTo>
                    <a:pt x="199337" y="107645"/>
                    <a:pt x="162134" y="111181"/>
                    <a:pt x="142779" y="96668"/>
                  </a:cubicBezTo>
                  <a:cubicBezTo>
                    <a:pt x="131642" y="88317"/>
                    <a:pt x="142223" y="69223"/>
                    <a:pt x="133885" y="59217"/>
                  </a:cubicBezTo>
                  <a:cubicBezTo>
                    <a:pt x="122212" y="45213"/>
                    <a:pt x="78345" y="35060"/>
                    <a:pt x="60389" y="32066"/>
                  </a:cubicBezTo>
                  <a:cubicBezTo>
                    <a:pt x="48260" y="30044"/>
                    <a:pt x="36406" y="34892"/>
                    <a:pt x="24345" y="29722"/>
                  </a:cubicBezTo>
                  <a:cubicBezTo>
                    <a:pt x="15035" y="25737"/>
                    <a:pt x="13448" y="11506"/>
                    <a:pt x="819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872464" y="3482618"/>
              <a:ext cx="976343" cy="700747"/>
            </a:xfrm>
            <a:custGeom>
              <a:avLst/>
              <a:gdLst/>
              <a:ahLst/>
              <a:cxnLst/>
              <a:rect l="l" t="t" r="r" b="b"/>
              <a:pathLst>
                <a:path w="356629" h="255962" extrusionOk="0">
                  <a:moveTo>
                    <a:pt x="103593" y="0"/>
                  </a:moveTo>
                  <a:cubicBezTo>
                    <a:pt x="89328" y="0"/>
                    <a:pt x="77641" y="11479"/>
                    <a:pt x="77641" y="25744"/>
                  </a:cubicBezTo>
                  <a:cubicBezTo>
                    <a:pt x="77641" y="39266"/>
                    <a:pt x="88256" y="50149"/>
                    <a:pt x="101504" y="51274"/>
                  </a:cubicBezTo>
                  <a:lnTo>
                    <a:pt x="29716" y="51274"/>
                  </a:lnTo>
                  <a:cubicBezTo>
                    <a:pt x="13401" y="51274"/>
                    <a:pt x="0" y="62961"/>
                    <a:pt x="0" y="77226"/>
                  </a:cubicBezTo>
                  <a:cubicBezTo>
                    <a:pt x="0" y="91491"/>
                    <a:pt x="13401" y="102970"/>
                    <a:pt x="29716" y="102970"/>
                  </a:cubicBezTo>
                  <a:cubicBezTo>
                    <a:pt x="29716" y="102970"/>
                    <a:pt x="108094" y="103292"/>
                    <a:pt x="107156" y="103600"/>
                  </a:cubicBezTo>
                  <a:cubicBezTo>
                    <a:pt x="117042" y="106815"/>
                    <a:pt x="124529" y="116432"/>
                    <a:pt x="124522" y="128085"/>
                  </a:cubicBezTo>
                  <a:cubicBezTo>
                    <a:pt x="124522" y="139725"/>
                    <a:pt x="117028" y="149141"/>
                    <a:pt x="107156" y="152363"/>
                  </a:cubicBezTo>
                  <a:cubicBezTo>
                    <a:pt x="108094" y="152671"/>
                    <a:pt x="62995" y="152992"/>
                    <a:pt x="62995" y="152992"/>
                  </a:cubicBezTo>
                  <a:cubicBezTo>
                    <a:pt x="50899" y="152992"/>
                    <a:pt x="41228" y="164471"/>
                    <a:pt x="41228" y="178730"/>
                  </a:cubicBezTo>
                  <a:cubicBezTo>
                    <a:pt x="41228" y="192995"/>
                    <a:pt x="50899" y="204474"/>
                    <a:pt x="62995" y="204474"/>
                  </a:cubicBezTo>
                  <a:lnTo>
                    <a:pt x="137917" y="204474"/>
                  </a:lnTo>
                  <a:cubicBezTo>
                    <a:pt x="125031" y="204977"/>
                    <a:pt x="114691" y="216275"/>
                    <a:pt x="114691" y="230219"/>
                  </a:cubicBezTo>
                  <a:cubicBezTo>
                    <a:pt x="114691" y="244484"/>
                    <a:pt x="125453" y="255963"/>
                    <a:pt x="138754" y="255963"/>
                  </a:cubicBezTo>
                  <a:lnTo>
                    <a:pt x="332559" y="255963"/>
                  </a:lnTo>
                  <a:cubicBezTo>
                    <a:pt x="345860" y="255963"/>
                    <a:pt x="356629" y="244484"/>
                    <a:pt x="356629" y="230219"/>
                  </a:cubicBezTo>
                  <a:cubicBezTo>
                    <a:pt x="356629" y="215953"/>
                    <a:pt x="345860" y="204267"/>
                    <a:pt x="332559" y="204267"/>
                  </a:cubicBezTo>
                  <a:lnTo>
                    <a:pt x="240264" y="204267"/>
                  </a:lnTo>
                  <a:cubicBezTo>
                    <a:pt x="251938" y="203724"/>
                    <a:pt x="261193" y="192647"/>
                    <a:pt x="261193" y="178730"/>
                  </a:cubicBezTo>
                  <a:cubicBezTo>
                    <a:pt x="261193" y="166072"/>
                    <a:pt x="253384" y="156033"/>
                    <a:pt x="243191" y="153829"/>
                  </a:cubicBezTo>
                  <a:lnTo>
                    <a:pt x="307860" y="153829"/>
                  </a:lnTo>
                  <a:cubicBezTo>
                    <a:pt x="321161" y="153829"/>
                    <a:pt x="332137" y="142350"/>
                    <a:pt x="332137" y="128085"/>
                  </a:cubicBezTo>
                  <a:cubicBezTo>
                    <a:pt x="332137" y="113820"/>
                    <a:pt x="321161" y="102133"/>
                    <a:pt x="307860" y="102133"/>
                  </a:cubicBezTo>
                  <a:lnTo>
                    <a:pt x="272492" y="102133"/>
                  </a:lnTo>
                  <a:cubicBezTo>
                    <a:pt x="286322" y="99997"/>
                    <a:pt x="296977" y="89938"/>
                    <a:pt x="296977" y="77226"/>
                  </a:cubicBezTo>
                  <a:cubicBezTo>
                    <a:pt x="296984" y="63678"/>
                    <a:pt x="284955" y="52774"/>
                    <a:pt x="269773" y="51696"/>
                  </a:cubicBezTo>
                  <a:lnTo>
                    <a:pt x="311423" y="51696"/>
                  </a:lnTo>
                  <a:cubicBezTo>
                    <a:pt x="325688" y="51696"/>
                    <a:pt x="337375" y="40003"/>
                    <a:pt x="337375" y="25744"/>
                  </a:cubicBezTo>
                  <a:cubicBezTo>
                    <a:pt x="337375" y="11479"/>
                    <a:pt x="325688" y="0"/>
                    <a:pt x="311423" y="0"/>
                  </a:cubicBezTo>
                  <a:lnTo>
                    <a:pt x="103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827116" y="3641804"/>
              <a:ext cx="151778" cy="141419"/>
            </a:xfrm>
            <a:custGeom>
              <a:avLst/>
              <a:gdLst/>
              <a:ahLst/>
              <a:cxnLst/>
              <a:rect l="l" t="t" r="r" b="b"/>
              <a:pathLst>
                <a:path w="55440" h="51656" extrusionOk="0">
                  <a:moveTo>
                    <a:pt x="25825" y="0"/>
                  </a:moveTo>
                  <a:lnTo>
                    <a:pt x="29616" y="0"/>
                  </a:lnTo>
                  <a:cubicBezTo>
                    <a:pt x="43881" y="0"/>
                    <a:pt x="55440" y="11560"/>
                    <a:pt x="55440" y="25824"/>
                  </a:cubicBezTo>
                  <a:lnTo>
                    <a:pt x="55440" y="25824"/>
                  </a:lnTo>
                  <a:cubicBezTo>
                    <a:pt x="55440" y="40090"/>
                    <a:pt x="43881" y="51656"/>
                    <a:pt x="29616" y="51656"/>
                  </a:cubicBezTo>
                  <a:lnTo>
                    <a:pt x="25825" y="51656"/>
                  </a:lnTo>
                  <a:cubicBezTo>
                    <a:pt x="11560" y="51656"/>
                    <a:pt x="0" y="40090"/>
                    <a:pt x="0" y="25824"/>
                  </a:cubicBezTo>
                  <a:lnTo>
                    <a:pt x="0" y="25824"/>
                  </a:lnTo>
                  <a:cubicBezTo>
                    <a:pt x="0" y="11560"/>
                    <a:pt x="11560" y="0"/>
                    <a:pt x="258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435949" y="4309127"/>
              <a:ext cx="1224453" cy="591012"/>
            </a:xfrm>
            <a:custGeom>
              <a:avLst/>
              <a:gdLst/>
              <a:ahLst/>
              <a:cxnLst/>
              <a:rect l="l" t="t" r="r" b="b"/>
              <a:pathLst>
                <a:path w="447256" h="215879" extrusionOk="0">
                  <a:moveTo>
                    <a:pt x="111972" y="0"/>
                  </a:moveTo>
                  <a:cubicBezTo>
                    <a:pt x="96990" y="0"/>
                    <a:pt x="84975" y="12229"/>
                    <a:pt x="84975" y="27211"/>
                  </a:cubicBezTo>
                  <a:cubicBezTo>
                    <a:pt x="84975" y="41068"/>
                    <a:pt x="95436" y="51957"/>
                    <a:pt x="108831" y="53578"/>
                  </a:cubicBezTo>
                  <a:lnTo>
                    <a:pt x="27003" y="53578"/>
                  </a:lnTo>
                  <a:cubicBezTo>
                    <a:pt x="12021" y="53578"/>
                    <a:pt x="0" y="65600"/>
                    <a:pt x="0" y="80575"/>
                  </a:cubicBezTo>
                  <a:cubicBezTo>
                    <a:pt x="7" y="95557"/>
                    <a:pt x="12021" y="107786"/>
                    <a:pt x="27003" y="107786"/>
                  </a:cubicBezTo>
                  <a:lnTo>
                    <a:pt x="75558" y="107786"/>
                  </a:lnTo>
                  <a:cubicBezTo>
                    <a:pt x="62519" y="109761"/>
                    <a:pt x="52326" y="120571"/>
                    <a:pt x="52326" y="134153"/>
                  </a:cubicBezTo>
                  <a:cubicBezTo>
                    <a:pt x="52326" y="149135"/>
                    <a:pt x="64555" y="161364"/>
                    <a:pt x="79530" y="161364"/>
                  </a:cubicBezTo>
                  <a:lnTo>
                    <a:pt x="229026" y="162509"/>
                  </a:lnTo>
                  <a:cubicBezTo>
                    <a:pt x="216141" y="164612"/>
                    <a:pt x="206215" y="175394"/>
                    <a:pt x="206215" y="188876"/>
                  </a:cubicBezTo>
                  <a:cubicBezTo>
                    <a:pt x="206215" y="203858"/>
                    <a:pt x="218230" y="215880"/>
                    <a:pt x="233212" y="215880"/>
                  </a:cubicBezTo>
                  <a:lnTo>
                    <a:pt x="420046" y="214734"/>
                  </a:lnTo>
                  <a:cubicBezTo>
                    <a:pt x="435028" y="214734"/>
                    <a:pt x="447257" y="202713"/>
                    <a:pt x="447257" y="187731"/>
                  </a:cubicBezTo>
                  <a:cubicBezTo>
                    <a:pt x="447257" y="172756"/>
                    <a:pt x="435028" y="160527"/>
                    <a:pt x="420046" y="160527"/>
                  </a:cubicBezTo>
                  <a:lnTo>
                    <a:pt x="352658" y="160527"/>
                  </a:lnTo>
                  <a:cubicBezTo>
                    <a:pt x="365597" y="158444"/>
                    <a:pt x="375676" y="147668"/>
                    <a:pt x="375676" y="134153"/>
                  </a:cubicBezTo>
                  <a:cubicBezTo>
                    <a:pt x="375676" y="120296"/>
                    <a:pt x="365034" y="109225"/>
                    <a:pt x="351606" y="107578"/>
                  </a:cubicBezTo>
                  <a:lnTo>
                    <a:pt x="213475" y="107578"/>
                  </a:lnTo>
                  <a:cubicBezTo>
                    <a:pt x="198500" y="107578"/>
                    <a:pt x="186271" y="95349"/>
                    <a:pt x="186271" y="80367"/>
                  </a:cubicBezTo>
                  <a:cubicBezTo>
                    <a:pt x="186271" y="65385"/>
                    <a:pt x="198500" y="53370"/>
                    <a:pt x="213475" y="53370"/>
                  </a:cubicBezTo>
                  <a:lnTo>
                    <a:pt x="281915" y="53370"/>
                  </a:lnTo>
                  <a:cubicBezTo>
                    <a:pt x="294820" y="51288"/>
                    <a:pt x="304940" y="40693"/>
                    <a:pt x="304940" y="27211"/>
                  </a:cubicBezTo>
                  <a:cubicBezTo>
                    <a:pt x="304940" y="12229"/>
                    <a:pt x="292711" y="0"/>
                    <a:pt x="277729" y="0"/>
                  </a:cubicBezTo>
                  <a:lnTo>
                    <a:pt x="1119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294453" y="4309127"/>
              <a:ext cx="164574" cy="148512"/>
            </a:xfrm>
            <a:custGeom>
              <a:avLst/>
              <a:gdLst/>
              <a:ahLst/>
              <a:cxnLst/>
              <a:rect l="l" t="t" r="r" b="b"/>
              <a:pathLst>
                <a:path w="60114" h="54247" extrusionOk="0">
                  <a:moveTo>
                    <a:pt x="27124" y="0"/>
                  </a:moveTo>
                  <a:lnTo>
                    <a:pt x="32991" y="0"/>
                  </a:lnTo>
                  <a:cubicBezTo>
                    <a:pt x="47972" y="0"/>
                    <a:pt x="60115" y="12142"/>
                    <a:pt x="60115" y="27124"/>
                  </a:cubicBezTo>
                  <a:lnTo>
                    <a:pt x="60115" y="27124"/>
                  </a:lnTo>
                  <a:cubicBezTo>
                    <a:pt x="60115" y="42106"/>
                    <a:pt x="47972" y="54248"/>
                    <a:pt x="32991" y="54248"/>
                  </a:cubicBezTo>
                  <a:lnTo>
                    <a:pt x="27124" y="54248"/>
                  </a:lnTo>
                  <a:cubicBezTo>
                    <a:pt x="12142" y="54248"/>
                    <a:pt x="0" y="42106"/>
                    <a:pt x="0" y="27124"/>
                  </a:cubicBezTo>
                  <a:lnTo>
                    <a:pt x="0" y="27124"/>
                  </a:lnTo>
                  <a:cubicBezTo>
                    <a:pt x="0" y="12142"/>
                    <a:pt x="12142" y="0"/>
                    <a:pt x="2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070137" y="4183368"/>
              <a:ext cx="1309822" cy="1311528"/>
            </a:xfrm>
            <a:custGeom>
              <a:avLst/>
              <a:gdLst/>
              <a:ahLst/>
              <a:cxnLst/>
              <a:rect l="l" t="t" r="r" b="b"/>
              <a:pathLst>
                <a:path w="478439" h="479062" extrusionOk="0">
                  <a:moveTo>
                    <a:pt x="0" y="0"/>
                  </a:moveTo>
                  <a:lnTo>
                    <a:pt x="1045" y="210334"/>
                  </a:lnTo>
                  <a:lnTo>
                    <a:pt x="2304" y="479062"/>
                  </a:lnTo>
                  <a:cubicBezTo>
                    <a:pt x="80970" y="478506"/>
                    <a:pt x="154667" y="458180"/>
                    <a:pt x="219965" y="424017"/>
                  </a:cubicBezTo>
                  <a:cubicBezTo>
                    <a:pt x="227105" y="420280"/>
                    <a:pt x="234598" y="417206"/>
                    <a:pt x="241523" y="413134"/>
                  </a:cubicBezTo>
                  <a:cubicBezTo>
                    <a:pt x="264120" y="399833"/>
                    <a:pt x="285558" y="384597"/>
                    <a:pt x="305563" y="367928"/>
                  </a:cubicBezTo>
                  <a:cubicBezTo>
                    <a:pt x="325219" y="351579"/>
                    <a:pt x="343583" y="333651"/>
                    <a:pt x="360400" y="314350"/>
                  </a:cubicBezTo>
                  <a:cubicBezTo>
                    <a:pt x="360722" y="313974"/>
                    <a:pt x="361123" y="313680"/>
                    <a:pt x="361445" y="313305"/>
                  </a:cubicBezTo>
                  <a:cubicBezTo>
                    <a:pt x="361465" y="313251"/>
                    <a:pt x="361425" y="313151"/>
                    <a:pt x="361445" y="313097"/>
                  </a:cubicBezTo>
                  <a:cubicBezTo>
                    <a:pt x="397014" y="271989"/>
                    <a:pt x="425531" y="224820"/>
                    <a:pt x="445576" y="173292"/>
                  </a:cubicBezTo>
                  <a:cubicBezTo>
                    <a:pt x="445817" y="172669"/>
                    <a:pt x="446185" y="172019"/>
                    <a:pt x="446413" y="171403"/>
                  </a:cubicBezTo>
                  <a:cubicBezTo>
                    <a:pt x="451148" y="159074"/>
                    <a:pt x="455434" y="146523"/>
                    <a:pt x="459185" y="133731"/>
                  </a:cubicBezTo>
                  <a:cubicBezTo>
                    <a:pt x="459339" y="133189"/>
                    <a:pt x="459439" y="132813"/>
                    <a:pt x="459600" y="132271"/>
                  </a:cubicBezTo>
                  <a:cubicBezTo>
                    <a:pt x="460089" y="130590"/>
                    <a:pt x="460390" y="128721"/>
                    <a:pt x="460859" y="127034"/>
                  </a:cubicBezTo>
                  <a:cubicBezTo>
                    <a:pt x="464315" y="114577"/>
                    <a:pt x="467536" y="101959"/>
                    <a:pt x="470068" y="89154"/>
                  </a:cubicBezTo>
                  <a:cubicBezTo>
                    <a:pt x="471327" y="82463"/>
                    <a:pt x="472017" y="75639"/>
                    <a:pt x="472994" y="68855"/>
                  </a:cubicBezTo>
                  <a:cubicBezTo>
                    <a:pt x="473135" y="67917"/>
                    <a:pt x="473263" y="66859"/>
                    <a:pt x="473416" y="65921"/>
                  </a:cubicBezTo>
                  <a:cubicBezTo>
                    <a:pt x="474347" y="59519"/>
                    <a:pt x="475694" y="53170"/>
                    <a:pt x="476343" y="46667"/>
                  </a:cubicBezTo>
                  <a:cubicBezTo>
                    <a:pt x="476377" y="46358"/>
                    <a:pt x="476316" y="46137"/>
                    <a:pt x="476343" y="45830"/>
                  </a:cubicBezTo>
                  <a:cubicBezTo>
                    <a:pt x="476357" y="45675"/>
                    <a:pt x="476330" y="45568"/>
                    <a:pt x="476343" y="45414"/>
                  </a:cubicBezTo>
                  <a:cubicBezTo>
                    <a:pt x="477783" y="30486"/>
                    <a:pt x="478439" y="15297"/>
                    <a:pt x="478439" y="0"/>
                  </a:cubicBezTo>
                  <a:lnTo>
                    <a:pt x="458555" y="0"/>
                  </a:lnTo>
                  <a:lnTo>
                    <a:pt x="292168" y="0"/>
                  </a:lnTo>
                  <a:lnTo>
                    <a:pt x="279819" y="0"/>
                  </a:lnTo>
                  <a:lnTo>
                    <a:pt x="207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081217" y="3370553"/>
              <a:ext cx="629444" cy="812812"/>
            </a:xfrm>
            <a:custGeom>
              <a:avLst/>
              <a:gdLst/>
              <a:ahLst/>
              <a:cxnLst/>
              <a:rect l="l" t="t" r="r" b="b"/>
              <a:pathLst>
                <a:path w="229917" h="296896" extrusionOk="0">
                  <a:moveTo>
                    <a:pt x="0" y="296896"/>
                  </a:moveTo>
                  <a:lnTo>
                    <a:pt x="113204" y="0"/>
                  </a:lnTo>
                  <a:lnTo>
                    <a:pt x="229917" y="296836"/>
                  </a:lnTo>
                  <a:lnTo>
                    <a:pt x="0" y="2968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755416" y="3370553"/>
              <a:ext cx="629444" cy="812812"/>
            </a:xfrm>
            <a:custGeom>
              <a:avLst/>
              <a:gdLst/>
              <a:ahLst/>
              <a:cxnLst/>
              <a:rect l="l" t="t" r="r" b="b"/>
              <a:pathLst>
                <a:path w="229917" h="296896" extrusionOk="0">
                  <a:moveTo>
                    <a:pt x="0" y="296896"/>
                  </a:moveTo>
                  <a:lnTo>
                    <a:pt x="113204" y="0"/>
                  </a:lnTo>
                  <a:lnTo>
                    <a:pt x="229917" y="296836"/>
                  </a:lnTo>
                  <a:lnTo>
                    <a:pt x="0" y="2968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429635" y="3370553"/>
              <a:ext cx="629444" cy="812812"/>
            </a:xfrm>
            <a:custGeom>
              <a:avLst/>
              <a:gdLst/>
              <a:ahLst/>
              <a:cxnLst/>
              <a:rect l="l" t="t" r="r" b="b"/>
              <a:pathLst>
                <a:path w="229917" h="296896" extrusionOk="0">
                  <a:moveTo>
                    <a:pt x="0" y="296896"/>
                  </a:moveTo>
                  <a:lnTo>
                    <a:pt x="113204" y="0"/>
                  </a:lnTo>
                  <a:lnTo>
                    <a:pt x="229917" y="296836"/>
                  </a:lnTo>
                  <a:lnTo>
                    <a:pt x="0" y="2968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66474" y="3370443"/>
              <a:ext cx="629460" cy="812793"/>
            </a:xfrm>
            <a:custGeom>
              <a:avLst/>
              <a:gdLst/>
              <a:ahLst/>
              <a:cxnLst/>
              <a:rect l="l" t="t" r="r" b="b"/>
              <a:pathLst>
                <a:path w="229923" h="296889" extrusionOk="0">
                  <a:moveTo>
                    <a:pt x="0" y="296890"/>
                  </a:moveTo>
                  <a:lnTo>
                    <a:pt x="113211" y="0"/>
                  </a:lnTo>
                  <a:lnTo>
                    <a:pt x="229924" y="296836"/>
                  </a:lnTo>
                  <a:lnTo>
                    <a:pt x="0" y="29689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43886" y="3370315"/>
              <a:ext cx="471558" cy="813050"/>
            </a:xfrm>
            <a:custGeom>
              <a:avLst/>
              <a:gdLst/>
              <a:ahLst/>
              <a:cxnLst/>
              <a:rect l="l" t="t" r="r" b="b"/>
              <a:pathLst>
                <a:path w="172246" h="296983" extrusionOk="0">
                  <a:moveTo>
                    <a:pt x="84975" y="0"/>
                  </a:moveTo>
                  <a:lnTo>
                    <a:pt x="80367" y="11928"/>
                  </a:lnTo>
                  <a:lnTo>
                    <a:pt x="80367" y="12136"/>
                  </a:lnTo>
                  <a:lnTo>
                    <a:pt x="81204" y="104437"/>
                  </a:lnTo>
                  <a:lnTo>
                    <a:pt x="81204" y="104645"/>
                  </a:lnTo>
                  <a:lnTo>
                    <a:pt x="54623" y="79530"/>
                  </a:lnTo>
                  <a:lnTo>
                    <a:pt x="51067" y="88739"/>
                  </a:lnTo>
                  <a:lnTo>
                    <a:pt x="81204" y="117202"/>
                  </a:lnTo>
                  <a:lnTo>
                    <a:pt x="81834" y="195473"/>
                  </a:lnTo>
                  <a:lnTo>
                    <a:pt x="29301" y="145873"/>
                  </a:lnTo>
                  <a:lnTo>
                    <a:pt x="25952" y="155082"/>
                  </a:lnTo>
                  <a:lnTo>
                    <a:pt x="81834" y="208031"/>
                  </a:lnTo>
                  <a:lnTo>
                    <a:pt x="82463" y="288398"/>
                  </a:lnTo>
                  <a:lnTo>
                    <a:pt x="3349" y="213891"/>
                  </a:lnTo>
                  <a:cubicBezTo>
                    <a:pt x="3275" y="214078"/>
                    <a:pt x="0" y="222892"/>
                    <a:pt x="0" y="222892"/>
                  </a:cubicBezTo>
                  <a:lnTo>
                    <a:pt x="78485" y="296984"/>
                  </a:lnTo>
                  <a:lnTo>
                    <a:pt x="93554" y="296984"/>
                  </a:lnTo>
                  <a:lnTo>
                    <a:pt x="172247" y="222476"/>
                  </a:lnTo>
                  <a:lnTo>
                    <a:pt x="171202" y="219751"/>
                  </a:lnTo>
                  <a:lnTo>
                    <a:pt x="170780" y="218498"/>
                  </a:lnTo>
                  <a:lnTo>
                    <a:pt x="168898" y="213475"/>
                  </a:lnTo>
                  <a:lnTo>
                    <a:pt x="91672" y="286516"/>
                  </a:lnTo>
                  <a:lnTo>
                    <a:pt x="91043" y="207193"/>
                  </a:lnTo>
                  <a:lnTo>
                    <a:pt x="145873" y="155290"/>
                  </a:lnTo>
                  <a:lnTo>
                    <a:pt x="145873" y="155082"/>
                  </a:lnTo>
                  <a:lnTo>
                    <a:pt x="145873" y="154874"/>
                  </a:lnTo>
                  <a:lnTo>
                    <a:pt x="145666" y="154452"/>
                  </a:lnTo>
                  <a:lnTo>
                    <a:pt x="145250" y="153408"/>
                  </a:lnTo>
                  <a:lnTo>
                    <a:pt x="144199" y="150688"/>
                  </a:lnTo>
                  <a:lnTo>
                    <a:pt x="142525" y="146503"/>
                  </a:lnTo>
                  <a:lnTo>
                    <a:pt x="142317" y="146081"/>
                  </a:lnTo>
                  <a:lnTo>
                    <a:pt x="91043" y="194636"/>
                  </a:lnTo>
                  <a:lnTo>
                    <a:pt x="90413" y="117617"/>
                  </a:lnTo>
                  <a:lnTo>
                    <a:pt x="120135" y="89576"/>
                  </a:lnTo>
                  <a:lnTo>
                    <a:pt x="116573" y="80367"/>
                  </a:lnTo>
                  <a:lnTo>
                    <a:pt x="90413" y="105060"/>
                  </a:lnTo>
                  <a:lnTo>
                    <a:pt x="89576" y="11928"/>
                  </a:lnTo>
                  <a:lnTo>
                    <a:pt x="89576" y="11720"/>
                  </a:lnTo>
                  <a:lnTo>
                    <a:pt x="849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40693" y="3370443"/>
              <a:ext cx="629444" cy="812793"/>
            </a:xfrm>
            <a:custGeom>
              <a:avLst/>
              <a:gdLst/>
              <a:ahLst/>
              <a:cxnLst/>
              <a:rect l="l" t="t" r="r" b="b"/>
              <a:pathLst>
                <a:path w="229917" h="296889" extrusionOk="0">
                  <a:moveTo>
                    <a:pt x="0" y="296890"/>
                  </a:moveTo>
                  <a:lnTo>
                    <a:pt x="113204" y="0"/>
                  </a:lnTo>
                  <a:lnTo>
                    <a:pt x="229917" y="296836"/>
                  </a:lnTo>
                  <a:lnTo>
                    <a:pt x="0" y="29689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18104" y="3370315"/>
              <a:ext cx="471541" cy="813050"/>
            </a:xfrm>
            <a:custGeom>
              <a:avLst/>
              <a:gdLst/>
              <a:ahLst/>
              <a:cxnLst/>
              <a:rect l="l" t="t" r="r" b="b"/>
              <a:pathLst>
                <a:path w="172240" h="296983" extrusionOk="0">
                  <a:moveTo>
                    <a:pt x="84968" y="0"/>
                  </a:moveTo>
                  <a:lnTo>
                    <a:pt x="80367" y="11928"/>
                  </a:lnTo>
                  <a:lnTo>
                    <a:pt x="80367" y="12136"/>
                  </a:lnTo>
                  <a:lnTo>
                    <a:pt x="81204" y="104437"/>
                  </a:lnTo>
                  <a:lnTo>
                    <a:pt x="81204" y="104645"/>
                  </a:lnTo>
                  <a:lnTo>
                    <a:pt x="54623" y="79530"/>
                  </a:lnTo>
                  <a:lnTo>
                    <a:pt x="51067" y="88739"/>
                  </a:lnTo>
                  <a:lnTo>
                    <a:pt x="81204" y="117202"/>
                  </a:lnTo>
                  <a:lnTo>
                    <a:pt x="81827" y="195473"/>
                  </a:lnTo>
                  <a:lnTo>
                    <a:pt x="29301" y="145873"/>
                  </a:lnTo>
                  <a:lnTo>
                    <a:pt x="25952" y="155082"/>
                  </a:lnTo>
                  <a:lnTo>
                    <a:pt x="81827" y="208031"/>
                  </a:lnTo>
                  <a:lnTo>
                    <a:pt x="82457" y="288398"/>
                  </a:lnTo>
                  <a:lnTo>
                    <a:pt x="3349" y="213891"/>
                  </a:lnTo>
                  <a:cubicBezTo>
                    <a:pt x="3275" y="214078"/>
                    <a:pt x="-7" y="222892"/>
                    <a:pt x="0" y="222892"/>
                  </a:cubicBezTo>
                  <a:lnTo>
                    <a:pt x="78479" y="296984"/>
                  </a:lnTo>
                  <a:lnTo>
                    <a:pt x="93548" y="296984"/>
                  </a:lnTo>
                  <a:lnTo>
                    <a:pt x="172240" y="222476"/>
                  </a:lnTo>
                  <a:lnTo>
                    <a:pt x="171196" y="219751"/>
                  </a:lnTo>
                  <a:lnTo>
                    <a:pt x="170780" y="218498"/>
                  </a:lnTo>
                  <a:lnTo>
                    <a:pt x="168892" y="213475"/>
                  </a:lnTo>
                  <a:lnTo>
                    <a:pt x="91666" y="286516"/>
                  </a:lnTo>
                  <a:lnTo>
                    <a:pt x="91036" y="207193"/>
                  </a:lnTo>
                  <a:lnTo>
                    <a:pt x="145873" y="155290"/>
                  </a:lnTo>
                  <a:lnTo>
                    <a:pt x="145873" y="155082"/>
                  </a:lnTo>
                  <a:lnTo>
                    <a:pt x="145873" y="154874"/>
                  </a:lnTo>
                  <a:lnTo>
                    <a:pt x="145666" y="154452"/>
                  </a:lnTo>
                  <a:lnTo>
                    <a:pt x="145244" y="153408"/>
                  </a:lnTo>
                  <a:lnTo>
                    <a:pt x="144199" y="150688"/>
                  </a:lnTo>
                  <a:lnTo>
                    <a:pt x="142525" y="146503"/>
                  </a:lnTo>
                  <a:lnTo>
                    <a:pt x="142317" y="146081"/>
                  </a:lnTo>
                  <a:lnTo>
                    <a:pt x="91036" y="194636"/>
                  </a:lnTo>
                  <a:lnTo>
                    <a:pt x="90413" y="117617"/>
                  </a:lnTo>
                  <a:lnTo>
                    <a:pt x="120129" y="89576"/>
                  </a:lnTo>
                  <a:lnTo>
                    <a:pt x="116573" y="80367"/>
                  </a:lnTo>
                  <a:lnTo>
                    <a:pt x="90413" y="105060"/>
                  </a:lnTo>
                  <a:lnTo>
                    <a:pt x="89576" y="11928"/>
                  </a:lnTo>
                  <a:lnTo>
                    <a:pt x="89576" y="11720"/>
                  </a:lnTo>
                  <a:lnTo>
                    <a:pt x="849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070137" y="3370443"/>
              <a:ext cx="629444" cy="812793"/>
            </a:xfrm>
            <a:custGeom>
              <a:avLst/>
              <a:gdLst/>
              <a:ahLst/>
              <a:cxnLst/>
              <a:rect l="l" t="t" r="r" b="b"/>
              <a:pathLst>
                <a:path w="229917" h="296889" extrusionOk="0">
                  <a:moveTo>
                    <a:pt x="0" y="296890"/>
                  </a:moveTo>
                  <a:lnTo>
                    <a:pt x="113211" y="0"/>
                  </a:lnTo>
                  <a:lnTo>
                    <a:pt x="229917" y="296836"/>
                  </a:lnTo>
                  <a:lnTo>
                    <a:pt x="0" y="29689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147548" y="3370315"/>
              <a:ext cx="471558" cy="813050"/>
            </a:xfrm>
            <a:custGeom>
              <a:avLst/>
              <a:gdLst/>
              <a:ahLst/>
              <a:cxnLst/>
              <a:rect l="l" t="t" r="r" b="b"/>
              <a:pathLst>
                <a:path w="172246" h="296983" extrusionOk="0">
                  <a:moveTo>
                    <a:pt x="84968" y="0"/>
                  </a:moveTo>
                  <a:lnTo>
                    <a:pt x="80367" y="11928"/>
                  </a:lnTo>
                  <a:lnTo>
                    <a:pt x="80367" y="12136"/>
                  </a:lnTo>
                  <a:lnTo>
                    <a:pt x="81204" y="104437"/>
                  </a:lnTo>
                  <a:lnTo>
                    <a:pt x="81204" y="104645"/>
                  </a:lnTo>
                  <a:lnTo>
                    <a:pt x="54623" y="79530"/>
                  </a:lnTo>
                  <a:lnTo>
                    <a:pt x="51067" y="88739"/>
                  </a:lnTo>
                  <a:lnTo>
                    <a:pt x="81204" y="117202"/>
                  </a:lnTo>
                  <a:lnTo>
                    <a:pt x="81834" y="195473"/>
                  </a:lnTo>
                  <a:lnTo>
                    <a:pt x="29301" y="145873"/>
                  </a:lnTo>
                  <a:lnTo>
                    <a:pt x="25952" y="155082"/>
                  </a:lnTo>
                  <a:lnTo>
                    <a:pt x="81834" y="208031"/>
                  </a:lnTo>
                  <a:lnTo>
                    <a:pt x="82456" y="288398"/>
                  </a:lnTo>
                  <a:lnTo>
                    <a:pt x="3349" y="213891"/>
                  </a:lnTo>
                  <a:cubicBezTo>
                    <a:pt x="3275" y="214078"/>
                    <a:pt x="-7" y="222892"/>
                    <a:pt x="0" y="222892"/>
                  </a:cubicBezTo>
                  <a:lnTo>
                    <a:pt x="78485" y="296984"/>
                  </a:lnTo>
                  <a:lnTo>
                    <a:pt x="93554" y="296984"/>
                  </a:lnTo>
                  <a:lnTo>
                    <a:pt x="172247" y="222476"/>
                  </a:lnTo>
                  <a:lnTo>
                    <a:pt x="171195" y="219751"/>
                  </a:lnTo>
                  <a:lnTo>
                    <a:pt x="170780" y="218498"/>
                  </a:lnTo>
                  <a:lnTo>
                    <a:pt x="168898" y="213475"/>
                  </a:lnTo>
                  <a:lnTo>
                    <a:pt x="91665" y="286516"/>
                  </a:lnTo>
                  <a:lnTo>
                    <a:pt x="91043" y="207193"/>
                  </a:lnTo>
                  <a:lnTo>
                    <a:pt x="145873" y="155290"/>
                  </a:lnTo>
                  <a:lnTo>
                    <a:pt x="145873" y="155082"/>
                  </a:lnTo>
                  <a:lnTo>
                    <a:pt x="145873" y="154874"/>
                  </a:lnTo>
                  <a:lnTo>
                    <a:pt x="145666" y="154452"/>
                  </a:lnTo>
                  <a:lnTo>
                    <a:pt x="145243" y="153408"/>
                  </a:lnTo>
                  <a:lnTo>
                    <a:pt x="144198" y="150688"/>
                  </a:lnTo>
                  <a:lnTo>
                    <a:pt x="142524" y="146503"/>
                  </a:lnTo>
                  <a:lnTo>
                    <a:pt x="142317" y="146081"/>
                  </a:lnTo>
                  <a:lnTo>
                    <a:pt x="91043" y="194636"/>
                  </a:lnTo>
                  <a:lnTo>
                    <a:pt x="90413" y="117617"/>
                  </a:lnTo>
                  <a:lnTo>
                    <a:pt x="120129" y="89576"/>
                  </a:lnTo>
                  <a:lnTo>
                    <a:pt x="116572" y="80367"/>
                  </a:lnTo>
                  <a:lnTo>
                    <a:pt x="90413" y="105060"/>
                  </a:lnTo>
                  <a:lnTo>
                    <a:pt x="89576" y="11928"/>
                  </a:lnTo>
                  <a:lnTo>
                    <a:pt x="89576" y="11720"/>
                  </a:lnTo>
                  <a:lnTo>
                    <a:pt x="849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44356" y="3370443"/>
              <a:ext cx="629441" cy="812793"/>
            </a:xfrm>
            <a:custGeom>
              <a:avLst/>
              <a:gdLst/>
              <a:ahLst/>
              <a:cxnLst/>
              <a:rect l="l" t="t" r="r" b="b"/>
              <a:pathLst>
                <a:path w="229916" h="296889" extrusionOk="0">
                  <a:moveTo>
                    <a:pt x="0" y="296890"/>
                  </a:moveTo>
                  <a:lnTo>
                    <a:pt x="113204" y="0"/>
                  </a:lnTo>
                  <a:lnTo>
                    <a:pt x="229917" y="296836"/>
                  </a:lnTo>
                  <a:lnTo>
                    <a:pt x="0" y="29689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821751" y="3370315"/>
              <a:ext cx="471558" cy="813050"/>
            </a:xfrm>
            <a:custGeom>
              <a:avLst/>
              <a:gdLst/>
              <a:ahLst/>
              <a:cxnLst/>
              <a:rect l="l" t="t" r="r" b="b"/>
              <a:pathLst>
                <a:path w="172246" h="296983" extrusionOk="0">
                  <a:moveTo>
                    <a:pt x="84975" y="0"/>
                  </a:moveTo>
                  <a:lnTo>
                    <a:pt x="80367" y="11928"/>
                  </a:lnTo>
                  <a:lnTo>
                    <a:pt x="80367" y="12136"/>
                  </a:lnTo>
                  <a:lnTo>
                    <a:pt x="81204" y="104437"/>
                  </a:lnTo>
                  <a:lnTo>
                    <a:pt x="81204" y="104645"/>
                  </a:lnTo>
                  <a:lnTo>
                    <a:pt x="54629" y="79530"/>
                  </a:lnTo>
                  <a:lnTo>
                    <a:pt x="51067" y="88739"/>
                  </a:lnTo>
                  <a:lnTo>
                    <a:pt x="81204" y="117202"/>
                  </a:lnTo>
                  <a:lnTo>
                    <a:pt x="81834" y="195473"/>
                  </a:lnTo>
                  <a:lnTo>
                    <a:pt x="29301" y="145873"/>
                  </a:lnTo>
                  <a:lnTo>
                    <a:pt x="25952" y="155082"/>
                  </a:lnTo>
                  <a:lnTo>
                    <a:pt x="81834" y="208031"/>
                  </a:lnTo>
                  <a:lnTo>
                    <a:pt x="82463" y="288398"/>
                  </a:lnTo>
                  <a:lnTo>
                    <a:pt x="3349" y="213891"/>
                  </a:lnTo>
                  <a:cubicBezTo>
                    <a:pt x="3282" y="214078"/>
                    <a:pt x="0" y="222892"/>
                    <a:pt x="0" y="222892"/>
                  </a:cubicBezTo>
                  <a:lnTo>
                    <a:pt x="78485" y="296984"/>
                  </a:lnTo>
                  <a:lnTo>
                    <a:pt x="93554" y="296984"/>
                  </a:lnTo>
                  <a:lnTo>
                    <a:pt x="172247" y="222476"/>
                  </a:lnTo>
                  <a:lnTo>
                    <a:pt x="171202" y="219751"/>
                  </a:lnTo>
                  <a:lnTo>
                    <a:pt x="170780" y="218498"/>
                  </a:lnTo>
                  <a:lnTo>
                    <a:pt x="168898" y="213475"/>
                  </a:lnTo>
                  <a:lnTo>
                    <a:pt x="91672" y="286516"/>
                  </a:lnTo>
                  <a:lnTo>
                    <a:pt x="91043" y="207193"/>
                  </a:lnTo>
                  <a:lnTo>
                    <a:pt x="145880" y="155290"/>
                  </a:lnTo>
                  <a:lnTo>
                    <a:pt x="145880" y="155082"/>
                  </a:lnTo>
                  <a:lnTo>
                    <a:pt x="145880" y="154874"/>
                  </a:lnTo>
                  <a:lnTo>
                    <a:pt x="145666" y="154452"/>
                  </a:lnTo>
                  <a:lnTo>
                    <a:pt x="145250" y="153408"/>
                  </a:lnTo>
                  <a:lnTo>
                    <a:pt x="144205" y="150688"/>
                  </a:lnTo>
                  <a:lnTo>
                    <a:pt x="142531" y="146503"/>
                  </a:lnTo>
                  <a:lnTo>
                    <a:pt x="142317" y="146081"/>
                  </a:lnTo>
                  <a:lnTo>
                    <a:pt x="91043" y="194636"/>
                  </a:lnTo>
                  <a:lnTo>
                    <a:pt x="90413" y="117617"/>
                  </a:lnTo>
                  <a:lnTo>
                    <a:pt x="120135" y="89576"/>
                  </a:lnTo>
                  <a:lnTo>
                    <a:pt x="116579" y="80367"/>
                  </a:lnTo>
                  <a:lnTo>
                    <a:pt x="90413" y="105060"/>
                  </a:lnTo>
                  <a:lnTo>
                    <a:pt x="89576" y="11928"/>
                  </a:lnTo>
                  <a:lnTo>
                    <a:pt x="89576" y="11720"/>
                  </a:lnTo>
                  <a:lnTo>
                    <a:pt x="849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722166" y="4309127"/>
              <a:ext cx="175136" cy="175136"/>
            </a:xfrm>
            <a:custGeom>
              <a:avLst/>
              <a:gdLst/>
              <a:ahLst/>
              <a:cxnLst/>
              <a:rect l="l" t="t" r="r" b="b"/>
              <a:pathLst>
                <a:path w="63972" h="63972" extrusionOk="0">
                  <a:moveTo>
                    <a:pt x="0" y="31986"/>
                  </a:moveTo>
                  <a:cubicBezTo>
                    <a:pt x="0" y="14325"/>
                    <a:pt x="14319" y="0"/>
                    <a:pt x="31986" y="0"/>
                  </a:cubicBezTo>
                  <a:cubicBezTo>
                    <a:pt x="49654" y="0"/>
                    <a:pt x="63972" y="14325"/>
                    <a:pt x="63972" y="31986"/>
                  </a:cubicBezTo>
                  <a:cubicBezTo>
                    <a:pt x="63972" y="49654"/>
                    <a:pt x="49654" y="63972"/>
                    <a:pt x="31986" y="63972"/>
                  </a:cubicBezTo>
                  <a:cubicBezTo>
                    <a:pt x="14319" y="63972"/>
                    <a:pt x="0" y="49654"/>
                    <a:pt x="0" y="31986"/>
                  </a:cubicBezTo>
                  <a:close/>
                </a:path>
              </a:pathLst>
            </a:custGeom>
            <a:solidFill>
              <a:srgbClr val="FAFF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260813" y="4664204"/>
              <a:ext cx="175136" cy="175136"/>
            </a:xfrm>
            <a:custGeom>
              <a:avLst/>
              <a:gdLst/>
              <a:ahLst/>
              <a:cxnLst/>
              <a:rect l="l" t="t" r="r" b="b"/>
              <a:pathLst>
                <a:path w="63972" h="63972" extrusionOk="0">
                  <a:moveTo>
                    <a:pt x="0" y="31986"/>
                  </a:moveTo>
                  <a:cubicBezTo>
                    <a:pt x="0" y="14319"/>
                    <a:pt x="14325" y="0"/>
                    <a:pt x="31986" y="0"/>
                  </a:cubicBezTo>
                  <a:cubicBezTo>
                    <a:pt x="49654" y="0"/>
                    <a:pt x="63972" y="14319"/>
                    <a:pt x="63972" y="31986"/>
                  </a:cubicBezTo>
                  <a:cubicBezTo>
                    <a:pt x="63972" y="49647"/>
                    <a:pt x="49654" y="63972"/>
                    <a:pt x="31986" y="63972"/>
                  </a:cubicBezTo>
                  <a:cubicBezTo>
                    <a:pt x="14325" y="63972"/>
                    <a:pt x="0" y="49647"/>
                    <a:pt x="0" y="31986"/>
                  </a:cubicBezTo>
                  <a:close/>
                </a:path>
              </a:pathLst>
            </a:custGeom>
            <a:solidFill>
              <a:srgbClr val="FAFF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623092" y="5033528"/>
              <a:ext cx="175136" cy="175136"/>
            </a:xfrm>
            <a:custGeom>
              <a:avLst/>
              <a:gdLst/>
              <a:ahLst/>
              <a:cxnLst/>
              <a:rect l="l" t="t" r="r" b="b"/>
              <a:pathLst>
                <a:path w="63972" h="63972" extrusionOk="0">
                  <a:moveTo>
                    <a:pt x="0" y="31986"/>
                  </a:moveTo>
                  <a:cubicBezTo>
                    <a:pt x="0" y="14319"/>
                    <a:pt x="14319" y="0"/>
                    <a:pt x="31986" y="0"/>
                  </a:cubicBezTo>
                  <a:cubicBezTo>
                    <a:pt x="49647" y="0"/>
                    <a:pt x="63972" y="14319"/>
                    <a:pt x="63972" y="31986"/>
                  </a:cubicBezTo>
                  <a:cubicBezTo>
                    <a:pt x="63972" y="49647"/>
                    <a:pt x="49647" y="63972"/>
                    <a:pt x="31986" y="63972"/>
                  </a:cubicBezTo>
                  <a:cubicBezTo>
                    <a:pt x="14319" y="63972"/>
                    <a:pt x="0" y="49647"/>
                    <a:pt x="0" y="31986"/>
                  </a:cubicBezTo>
                  <a:close/>
                </a:path>
              </a:pathLst>
            </a:custGeom>
            <a:solidFill>
              <a:srgbClr val="FAFF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3"/>
          <p:cNvGrpSpPr/>
          <p:nvPr/>
        </p:nvGrpSpPr>
        <p:grpSpPr>
          <a:xfrm>
            <a:off x="-2054269" y="-1675022"/>
            <a:ext cx="9822300" cy="9822300"/>
            <a:chOff x="1203456" y="-426697"/>
            <a:chExt cx="9822300" cy="9822300"/>
          </a:xfrm>
        </p:grpSpPr>
        <p:sp>
          <p:nvSpPr>
            <p:cNvPr id="47" name="Google Shape;47;p3"/>
            <p:cNvSpPr/>
            <p:nvPr/>
          </p:nvSpPr>
          <p:spPr>
            <a:xfrm>
              <a:off x="1203456" y="-426697"/>
              <a:ext cx="9822300" cy="98223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272356" y="642203"/>
              <a:ext cx="7684500" cy="76845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3148056" y="1517903"/>
              <a:ext cx="5933100" cy="59331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3981006" y="2350853"/>
              <a:ext cx="4267200" cy="42672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oogle Shape;51;p3"/>
          <p:cNvGrpSpPr/>
          <p:nvPr/>
        </p:nvGrpSpPr>
        <p:grpSpPr>
          <a:xfrm flipH="1">
            <a:off x="9584320" y="5503493"/>
            <a:ext cx="2420773" cy="1168445"/>
            <a:chOff x="581277" y="3084757"/>
            <a:chExt cx="2420773" cy="1168445"/>
          </a:xfrm>
        </p:grpSpPr>
        <p:sp>
          <p:nvSpPr>
            <p:cNvPr id="52" name="Google Shape;52;p3"/>
            <p:cNvSpPr/>
            <p:nvPr/>
          </p:nvSpPr>
          <p:spPr>
            <a:xfrm>
              <a:off x="581277" y="3084757"/>
              <a:ext cx="2420773" cy="1168445"/>
            </a:xfrm>
            <a:custGeom>
              <a:avLst/>
              <a:gdLst/>
              <a:ahLst/>
              <a:cxnLst/>
              <a:rect l="l" t="t" r="r" b="b"/>
              <a:pathLst>
                <a:path w="447256" h="215879" extrusionOk="0">
                  <a:moveTo>
                    <a:pt x="111972" y="0"/>
                  </a:moveTo>
                  <a:cubicBezTo>
                    <a:pt x="96990" y="0"/>
                    <a:pt x="84975" y="12229"/>
                    <a:pt x="84975" y="27211"/>
                  </a:cubicBezTo>
                  <a:cubicBezTo>
                    <a:pt x="84975" y="41068"/>
                    <a:pt x="95436" y="51957"/>
                    <a:pt x="108831" y="53578"/>
                  </a:cubicBezTo>
                  <a:lnTo>
                    <a:pt x="27003" y="53578"/>
                  </a:lnTo>
                  <a:cubicBezTo>
                    <a:pt x="12021" y="53578"/>
                    <a:pt x="0" y="65600"/>
                    <a:pt x="0" y="80575"/>
                  </a:cubicBezTo>
                  <a:cubicBezTo>
                    <a:pt x="7" y="95557"/>
                    <a:pt x="12021" y="107786"/>
                    <a:pt x="27003" y="107786"/>
                  </a:cubicBezTo>
                  <a:lnTo>
                    <a:pt x="75558" y="107786"/>
                  </a:lnTo>
                  <a:cubicBezTo>
                    <a:pt x="62519" y="109761"/>
                    <a:pt x="52326" y="120571"/>
                    <a:pt x="52326" y="134153"/>
                  </a:cubicBezTo>
                  <a:cubicBezTo>
                    <a:pt x="52326" y="149135"/>
                    <a:pt x="64555" y="161364"/>
                    <a:pt x="79530" y="161364"/>
                  </a:cubicBezTo>
                  <a:lnTo>
                    <a:pt x="229026" y="162509"/>
                  </a:lnTo>
                  <a:cubicBezTo>
                    <a:pt x="216141" y="164612"/>
                    <a:pt x="206215" y="175394"/>
                    <a:pt x="206215" y="188876"/>
                  </a:cubicBezTo>
                  <a:cubicBezTo>
                    <a:pt x="206215" y="203858"/>
                    <a:pt x="218230" y="215880"/>
                    <a:pt x="233212" y="215880"/>
                  </a:cubicBezTo>
                  <a:lnTo>
                    <a:pt x="420046" y="214734"/>
                  </a:lnTo>
                  <a:cubicBezTo>
                    <a:pt x="435028" y="214734"/>
                    <a:pt x="447257" y="202713"/>
                    <a:pt x="447257" y="187731"/>
                  </a:cubicBezTo>
                  <a:cubicBezTo>
                    <a:pt x="447257" y="172756"/>
                    <a:pt x="435028" y="160527"/>
                    <a:pt x="420046" y="160527"/>
                  </a:cubicBezTo>
                  <a:lnTo>
                    <a:pt x="352658" y="160527"/>
                  </a:lnTo>
                  <a:cubicBezTo>
                    <a:pt x="365597" y="158444"/>
                    <a:pt x="375676" y="147668"/>
                    <a:pt x="375676" y="134153"/>
                  </a:cubicBezTo>
                  <a:cubicBezTo>
                    <a:pt x="375676" y="120296"/>
                    <a:pt x="365034" y="109225"/>
                    <a:pt x="351606" y="107578"/>
                  </a:cubicBezTo>
                  <a:lnTo>
                    <a:pt x="213475" y="107578"/>
                  </a:lnTo>
                  <a:cubicBezTo>
                    <a:pt x="198500" y="107578"/>
                    <a:pt x="186271" y="95349"/>
                    <a:pt x="186271" y="80367"/>
                  </a:cubicBezTo>
                  <a:cubicBezTo>
                    <a:pt x="186271" y="65385"/>
                    <a:pt x="198500" y="53370"/>
                    <a:pt x="213475" y="53370"/>
                  </a:cubicBezTo>
                  <a:lnTo>
                    <a:pt x="281915" y="53370"/>
                  </a:lnTo>
                  <a:cubicBezTo>
                    <a:pt x="294820" y="51288"/>
                    <a:pt x="304940" y="40693"/>
                    <a:pt x="304940" y="27211"/>
                  </a:cubicBezTo>
                  <a:cubicBezTo>
                    <a:pt x="304940" y="12229"/>
                    <a:pt x="292711" y="0"/>
                    <a:pt x="277729" y="0"/>
                  </a:cubicBezTo>
                  <a:lnTo>
                    <a:pt x="1119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05322" y="3099436"/>
              <a:ext cx="258607" cy="258607"/>
            </a:xfrm>
            <a:custGeom>
              <a:avLst/>
              <a:gdLst/>
              <a:ahLst/>
              <a:cxnLst/>
              <a:rect l="l" t="t" r="r" b="b"/>
              <a:pathLst>
                <a:path w="63972" h="63972" extrusionOk="0">
                  <a:moveTo>
                    <a:pt x="0" y="31986"/>
                  </a:moveTo>
                  <a:cubicBezTo>
                    <a:pt x="0" y="14319"/>
                    <a:pt x="14319" y="0"/>
                    <a:pt x="31986" y="0"/>
                  </a:cubicBezTo>
                  <a:cubicBezTo>
                    <a:pt x="49647" y="0"/>
                    <a:pt x="63972" y="14319"/>
                    <a:pt x="63972" y="31986"/>
                  </a:cubicBezTo>
                  <a:cubicBezTo>
                    <a:pt x="63972" y="49647"/>
                    <a:pt x="49647" y="63972"/>
                    <a:pt x="31986" y="63972"/>
                  </a:cubicBezTo>
                  <a:cubicBezTo>
                    <a:pt x="14319" y="63972"/>
                    <a:pt x="0" y="49647"/>
                    <a:pt x="0" y="31986"/>
                  </a:cubicBezTo>
                  <a:close/>
                </a:path>
              </a:pathLst>
            </a:custGeom>
            <a:solidFill>
              <a:srgbClr val="FAFF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 flipH="1">
            <a:off x="208732" y="5283553"/>
            <a:ext cx="2491946" cy="1309146"/>
            <a:chOff x="9968793" y="4590490"/>
            <a:chExt cx="1524592" cy="800946"/>
          </a:xfrm>
        </p:grpSpPr>
        <p:sp>
          <p:nvSpPr>
            <p:cNvPr id="55" name="Google Shape;55;p3"/>
            <p:cNvSpPr/>
            <p:nvPr/>
          </p:nvSpPr>
          <p:spPr>
            <a:xfrm>
              <a:off x="9968793" y="4590490"/>
              <a:ext cx="1436908" cy="800946"/>
            </a:xfrm>
            <a:custGeom>
              <a:avLst/>
              <a:gdLst/>
              <a:ahLst/>
              <a:cxnLst/>
              <a:rect l="l" t="t" r="r" b="b"/>
              <a:pathLst>
                <a:path w="524898" h="292583" extrusionOk="0">
                  <a:moveTo>
                    <a:pt x="177055" y="0"/>
                  </a:moveTo>
                  <a:cubicBezTo>
                    <a:pt x="160506" y="0"/>
                    <a:pt x="147132" y="13375"/>
                    <a:pt x="147132" y="29930"/>
                  </a:cubicBezTo>
                  <a:cubicBezTo>
                    <a:pt x="147132" y="46479"/>
                    <a:pt x="160506" y="59854"/>
                    <a:pt x="177055" y="59854"/>
                  </a:cubicBezTo>
                  <a:lnTo>
                    <a:pt x="243405" y="59854"/>
                  </a:lnTo>
                  <a:cubicBezTo>
                    <a:pt x="232134" y="64160"/>
                    <a:pt x="224151" y="74909"/>
                    <a:pt x="224151" y="87694"/>
                  </a:cubicBezTo>
                  <a:cubicBezTo>
                    <a:pt x="224144" y="103506"/>
                    <a:pt x="236460" y="116077"/>
                    <a:pt x="251985" y="117202"/>
                  </a:cubicBezTo>
                  <a:lnTo>
                    <a:pt x="166172" y="117202"/>
                  </a:lnTo>
                  <a:cubicBezTo>
                    <a:pt x="149623" y="117202"/>
                    <a:pt x="136249" y="130577"/>
                    <a:pt x="136249" y="147132"/>
                  </a:cubicBezTo>
                  <a:cubicBezTo>
                    <a:pt x="136242" y="163681"/>
                    <a:pt x="149623" y="177270"/>
                    <a:pt x="166172" y="177270"/>
                  </a:cubicBezTo>
                  <a:cubicBezTo>
                    <a:pt x="154894" y="181570"/>
                    <a:pt x="146710" y="192312"/>
                    <a:pt x="146710" y="205104"/>
                  </a:cubicBezTo>
                  <a:cubicBezTo>
                    <a:pt x="146710" y="217514"/>
                    <a:pt x="154372" y="228176"/>
                    <a:pt x="165127" y="232730"/>
                  </a:cubicBezTo>
                  <a:lnTo>
                    <a:pt x="29930" y="232730"/>
                  </a:lnTo>
                  <a:cubicBezTo>
                    <a:pt x="13374" y="232730"/>
                    <a:pt x="0" y="246104"/>
                    <a:pt x="0" y="262660"/>
                  </a:cubicBezTo>
                  <a:cubicBezTo>
                    <a:pt x="0" y="279209"/>
                    <a:pt x="13374" y="292584"/>
                    <a:pt x="29930" y="292584"/>
                  </a:cubicBezTo>
                  <a:lnTo>
                    <a:pt x="273121" y="292584"/>
                  </a:lnTo>
                  <a:cubicBezTo>
                    <a:pt x="289677" y="292584"/>
                    <a:pt x="303051" y="279209"/>
                    <a:pt x="303051" y="262660"/>
                  </a:cubicBezTo>
                  <a:cubicBezTo>
                    <a:pt x="303051" y="250243"/>
                    <a:pt x="295389" y="239581"/>
                    <a:pt x="284634" y="235034"/>
                  </a:cubicBezTo>
                  <a:lnTo>
                    <a:pt x="417742" y="235034"/>
                  </a:lnTo>
                  <a:cubicBezTo>
                    <a:pt x="434291" y="235034"/>
                    <a:pt x="447672" y="221653"/>
                    <a:pt x="447672" y="205104"/>
                  </a:cubicBezTo>
                  <a:cubicBezTo>
                    <a:pt x="447665" y="188548"/>
                    <a:pt x="434291" y="175174"/>
                    <a:pt x="417742" y="175174"/>
                  </a:cubicBezTo>
                  <a:lnTo>
                    <a:pt x="314772" y="175174"/>
                  </a:lnTo>
                  <a:cubicBezTo>
                    <a:pt x="302308" y="171557"/>
                    <a:pt x="292798" y="160754"/>
                    <a:pt x="292798" y="147132"/>
                  </a:cubicBezTo>
                  <a:cubicBezTo>
                    <a:pt x="292798" y="133068"/>
                    <a:pt x="302750" y="121897"/>
                    <a:pt x="315816" y="118669"/>
                  </a:cubicBezTo>
                  <a:cubicBezTo>
                    <a:pt x="314162" y="118267"/>
                    <a:pt x="494968" y="117617"/>
                    <a:pt x="494968" y="117617"/>
                  </a:cubicBezTo>
                  <a:cubicBezTo>
                    <a:pt x="511524" y="117617"/>
                    <a:pt x="524898" y="104243"/>
                    <a:pt x="524898" y="87694"/>
                  </a:cubicBezTo>
                  <a:cubicBezTo>
                    <a:pt x="524898" y="71138"/>
                    <a:pt x="511517" y="57764"/>
                    <a:pt x="494968" y="57764"/>
                  </a:cubicBezTo>
                  <a:lnTo>
                    <a:pt x="428625" y="57764"/>
                  </a:lnTo>
                  <a:cubicBezTo>
                    <a:pt x="439936" y="53464"/>
                    <a:pt x="448087" y="42709"/>
                    <a:pt x="448087" y="29930"/>
                  </a:cubicBezTo>
                  <a:cubicBezTo>
                    <a:pt x="448087" y="13375"/>
                    <a:pt x="434498" y="0"/>
                    <a:pt x="417949" y="0"/>
                  </a:cubicBezTo>
                  <a:lnTo>
                    <a:pt x="1770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1318262" y="5058366"/>
              <a:ext cx="175123" cy="175123"/>
            </a:xfrm>
            <a:custGeom>
              <a:avLst/>
              <a:gdLst/>
              <a:ahLst/>
              <a:cxnLst/>
              <a:rect l="l" t="t" r="r" b="b"/>
              <a:pathLst>
                <a:path w="63972" h="63972" extrusionOk="0">
                  <a:moveTo>
                    <a:pt x="0" y="31986"/>
                  </a:moveTo>
                  <a:cubicBezTo>
                    <a:pt x="0" y="14325"/>
                    <a:pt x="14319" y="0"/>
                    <a:pt x="31986" y="0"/>
                  </a:cubicBezTo>
                  <a:cubicBezTo>
                    <a:pt x="49654" y="0"/>
                    <a:pt x="63972" y="14325"/>
                    <a:pt x="63972" y="31986"/>
                  </a:cubicBezTo>
                  <a:cubicBezTo>
                    <a:pt x="63972" y="49654"/>
                    <a:pt x="49654" y="63972"/>
                    <a:pt x="31986" y="63972"/>
                  </a:cubicBezTo>
                  <a:cubicBezTo>
                    <a:pt x="14319" y="63972"/>
                    <a:pt x="0" y="49654"/>
                    <a:pt x="0" y="31986"/>
                  </a:cubicBezTo>
                  <a:close/>
                </a:path>
              </a:pathLst>
            </a:custGeom>
            <a:solidFill>
              <a:srgbClr val="FAFF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5127000" y="1736375"/>
            <a:ext cx="6192000" cy="13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body" idx="1"/>
          </p:nvPr>
        </p:nvSpPr>
        <p:spPr>
          <a:xfrm>
            <a:off x="5127250" y="3140675"/>
            <a:ext cx="6192000" cy="1620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3"/>
          <p:cNvSpPr>
            <a:spLocks noGrp="1"/>
          </p:cNvSpPr>
          <p:nvPr>
            <p:ph type="pic" idx="2"/>
          </p:nvPr>
        </p:nvSpPr>
        <p:spPr>
          <a:xfrm>
            <a:off x="1315025" y="1740025"/>
            <a:ext cx="2992200" cy="29922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60" name="Google Shape;60;p3"/>
          <p:cNvGrpSpPr/>
          <p:nvPr/>
        </p:nvGrpSpPr>
        <p:grpSpPr>
          <a:xfrm rot="695384">
            <a:off x="10488659" y="-157386"/>
            <a:ext cx="1924429" cy="2069932"/>
            <a:chOff x="10463935" y="-190643"/>
            <a:chExt cx="1924451" cy="2069956"/>
          </a:xfrm>
        </p:grpSpPr>
        <p:grpSp>
          <p:nvGrpSpPr>
            <p:cNvPr id="61" name="Google Shape;61;p3"/>
            <p:cNvGrpSpPr/>
            <p:nvPr/>
          </p:nvGrpSpPr>
          <p:grpSpPr>
            <a:xfrm rot="-8645107">
              <a:off x="11624464" y="-302749"/>
              <a:ext cx="64692" cy="1378966"/>
              <a:chOff x="2713538" y="4539969"/>
              <a:chExt cx="11478" cy="21683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2713538" y="4539969"/>
                <a:ext cx="8036" cy="21682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216823" extrusionOk="0">
                    <a:moveTo>
                      <a:pt x="663" y="0"/>
                    </a:moveTo>
                    <a:lnTo>
                      <a:pt x="8037" y="20"/>
                    </a:lnTo>
                    <a:lnTo>
                      <a:pt x="7367" y="216824"/>
                    </a:lnTo>
                    <a:lnTo>
                      <a:pt x="0" y="216797"/>
                    </a:lnTo>
                    <a:lnTo>
                      <a:pt x="6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718514" y="4539982"/>
                <a:ext cx="6502" cy="216817"/>
              </a:xfrm>
              <a:custGeom>
                <a:avLst/>
                <a:gdLst/>
                <a:ahLst/>
                <a:cxnLst/>
                <a:rect l="l" t="t" r="r" b="b"/>
                <a:pathLst>
                  <a:path w="6502" h="216817" extrusionOk="0">
                    <a:moveTo>
                      <a:pt x="663" y="0"/>
                    </a:moveTo>
                    <a:lnTo>
                      <a:pt x="6503" y="20"/>
                    </a:lnTo>
                    <a:lnTo>
                      <a:pt x="5833" y="216817"/>
                    </a:lnTo>
                    <a:lnTo>
                      <a:pt x="0" y="216797"/>
                    </a:lnTo>
                    <a:lnTo>
                      <a:pt x="6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64;p3"/>
            <p:cNvGrpSpPr/>
            <p:nvPr/>
          </p:nvGrpSpPr>
          <p:grpSpPr>
            <a:xfrm rot="-8645091">
              <a:off x="10695262" y="-12489"/>
              <a:ext cx="755986" cy="764426"/>
              <a:chOff x="2739953" y="4535520"/>
              <a:chExt cx="156481" cy="158228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2739953" y="4535520"/>
                <a:ext cx="154947" cy="157139"/>
              </a:xfrm>
              <a:custGeom>
                <a:avLst/>
                <a:gdLst/>
                <a:ahLst/>
                <a:cxnLst/>
                <a:rect l="l" t="t" r="r" b="b"/>
                <a:pathLst>
                  <a:path w="154947" h="157139" extrusionOk="0">
                    <a:moveTo>
                      <a:pt x="143227" y="169"/>
                    </a:moveTo>
                    <a:cubicBezTo>
                      <a:pt x="121521" y="-795"/>
                      <a:pt x="73482" y="1328"/>
                      <a:pt x="36908" y="34707"/>
                    </a:cubicBezTo>
                    <a:cubicBezTo>
                      <a:pt x="-11868" y="79204"/>
                      <a:pt x="1748" y="156932"/>
                      <a:pt x="1748" y="156932"/>
                    </a:cubicBezTo>
                    <a:cubicBezTo>
                      <a:pt x="1748" y="156932"/>
                      <a:pt x="3248" y="157113"/>
                      <a:pt x="3422" y="157139"/>
                    </a:cubicBezTo>
                    <a:lnTo>
                      <a:pt x="154948" y="2265"/>
                    </a:lnTo>
                    <a:cubicBezTo>
                      <a:pt x="154934" y="2198"/>
                      <a:pt x="154733" y="1220"/>
                      <a:pt x="154733" y="1220"/>
                    </a:cubicBezTo>
                    <a:cubicBezTo>
                      <a:pt x="154733" y="1220"/>
                      <a:pt x="150460" y="491"/>
                      <a:pt x="143227" y="1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2743375" y="4537785"/>
                <a:ext cx="153059" cy="155963"/>
              </a:xfrm>
              <a:custGeom>
                <a:avLst/>
                <a:gdLst/>
                <a:ahLst/>
                <a:cxnLst/>
                <a:rect l="l" t="t" r="r" b="b"/>
                <a:pathLst>
                  <a:path w="153059" h="155963" extrusionOk="0">
                    <a:moveTo>
                      <a:pt x="151526" y="0"/>
                    </a:moveTo>
                    <a:lnTo>
                      <a:pt x="0" y="154874"/>
                    </a:lnTo>
                    <a:cubicBezTo>
                      <a:pt x="4768" y="155557"/>
                      <a:pt x="73000" y="164385"/>
                      <a:pt x="119499" y="117410"/>
                    </a:cubicBezTo>
                    <a:cubicBezTo>
                      <a:pt x="162764" y="73710"/>
                      <a:pt x="152021" y="3101"/>
                      <a:pt x="151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 rot="-8645091">
              <a:off x="11480051" y="555923"/>
              <a:ext cx="755996" cy="764426"/>
              <a:chOff x="2539378" y="4535520"/>
              <a:chExt cx="156483" cy="158228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2540916" y="4535520"/>
                <a:ext cx="154945" cy="157139"/>
              </a:xfrm>
              <a:custGeom>
                <a:avLst/>
                <a:gdLst/>
                <a:ahLst/>
                <a:cxnLst/>
                <a:rect l="l" t="t" r="r" b="b"/>
                <a:pathLst>
                  <a:path w="154945" h="157139" extrusionOk="0">
                    <a:moveTo>
                      <a:pt x="11720" y="169"/>
                    </a:moveTo>
                    <a:cubicBezTo>
                      <a:pt x="33419" y="-795"/>
                      <a:pt x="81459" y="1328"/>
                      <a:pt x="118039" y="34707"/>
                    </a:cubicBezTo>
                    <a:cubicBezTo>
                      <a:pt x="166809" y="79204"/>
                      <a:pt x="153200" y="156932"/>
                      <a:pt x="153200" y="156932"/>
                    </a:cubicBezTo>
                    <a:cubicBezTo>
                      <a:pt x="153200" y="156932"/>
                      <a:pt x="151693" y="157113"/>
                      <a:pt x="151526" y="157139"/>
                    </a:cubicBezTo>
                    <a:lnTo>
                      <a:pt x="0" y="2265"/>
                    </a:lnTo>
                    <a:cubicBezTo>
                      <a:pt x="7" y="2198"/>
                      <a:pt x="208" y="1220"/>
                      <a:pt x="208" y="1220"/>
                    </a:cubicBezTo>
                    <a:cubicBezTo>
                      <a:pt x="208" y="1220"/>
                      <a:pt x="4481" y="491"/>
                      <a:pt x="11720" y="1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2539378" y="4537785"/>
                <a:ext cx="153064" cy="155963"/>
              </a:xfrm>
              <a:custGeom>
                <a:avLst/>
                <a:gdLst/>
                <a:ahLst/>
                <a:cxnLst/>
                <a:rect l="l" t="t" r="r" b="b"/>
                <a:pathLst>
                  <a:path w="153064" h="155963" extrusionOk="0">
                    <a:moveTo>
                      <a:pt x="1539" y="0"/>
                    </a:moveTo>
                    <a:lnTo>
                      <a:pt x="153064" y="154874"/>
                    </a:lnTo>
                    <a:cubicBezTo>
                      <a:pt x="148289" y="155557"/>
                      <a:pt x="80057" y="164385"/>
                      <a:pt x="33558" y="117410"/>
                    </a:cubicBezTo>
                    <a:cubicBezTo>
                      <a:pt x="-9706" y="73710"/>
                      <a:pt x="1036" y="3101"/>
                      <a:pt x="1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 rot="-8645091">
              <a:off x="10717639" y="753406"/>
              <a:ext cx="584934" cy="1054596"/>
              <a:chOff x="2657637" y="4345112"/>
              <a:chExt cx="121075" cy="218290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2657637" y="4345112"/>
                <a:ext cx="62022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62022" h="218290" extrusionOk="0">
                    <a:moveTo>
                      <a:pt x="52171" y="7287"/>
                    </a:moveTo>
                    <a:cubicBezTo>
                      <a:pt x="35957" y="21746"/>
                      <a:pt x="3053" y="56806"/>
                      <a:pt x="166" y="106239"/>
                    </a:cubicBezTo>
                    <a:cubicBezTo>
                      <a:pt x="-3678" y="172153"/>
                      <a:pt x="60335" y="218291"/>
                      <a:pt x="60335" y="218291"/>
                    </a:cubicBezTo>
                    <a:cubicBezTo>
                      <a:pt x="60335" y="218291"/>
                      <a:pt x="61540" y="217373"/>
                      <a:pt x="61681" y="217273"/>
                    </a:cubicBezTo>
                    <a:lnTo>
                      <a:pt x="62022" y="603"/>
                    </a:lnTo>
                    <a:cubicBezTo>
                      <a:pt x="61962" y="556"/>
                      <a:pt x="61138" y="0"/>
                      <a:pt x="61138" y="0"/>
                    </a:cubicBezTo>
                    <a:cubicBezTo>
                      <a:pt x="61138" y="0"/>
                      <a:pt x="57575" y="2464"/>
                      <a:pt x="52171" y="72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2719318" y="4345715"/>
                <a:ext cx="59394" cy="216669"/>
              </a:xfrm>
              <a:custGeom>
                <a:avLst/>
                <a:gdLst/>
                <a:ahLst/>
                <a:cxnLst/>
                <a:rect l="l" t="t" r="r" b="b"/>
                <a:pathLst>
                  <a:path w="59394" h="216669" extrusionOk="0">
                    <a:moveTo>
                      <a:pt x="342" y="0"/>
                    </a:moveTo>
                    <a:lnTo>
                      <a:pt x="0" y="216670"/>
                    </a:lnTo>
                    <a:cubicBezTo>
                      <a:pt x="3891" y="213824"/>
                      <a:pt x="58902" y="172501"/>
                      <a:pt x="59391" y="106406"/>
                    </a:cubicBezTo>
                    <a:cubicBezTo>
                      <a:pt x="59853" y="44912"/>
                      <a:pt x="2860" y="1868"/>
                      <a:pt x="3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Six columns">
  <p:cSld name="CUSTOM_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/>
          <p:nvPr/>
        </p:nvSpPr>
        <p:spPr>
          <a:xfrm>
            <a:off x="192741" y="98009"/>
            <a:ext cx="11810401" cy="6665477"/>
          </a:xfrm>
          <a:custGeom>
            <a:avLst/>
            <a:gdLst/>
            <a:ahLst/>
            <a:cxnLst/>
            <a:rect l="l" t="t" r="r" b="b"/>
            <a:pathLst>
              <a:path w="4714731" h="3114709" extrusionOk="0">
                <a:moveTo>
                  <a:pt x="91423" y="2670201"/>
                </a:moveTo>
                <a:cubicBezTo>
                  <a:pt x="-24903" y="2193927"/>
                  <a:pt x="311084" y="2089039"/>
                  <a:pt x="73431" y="1475991"/>
                </a:cubicBezTo>
                <a:cubicBezTo>
                  <a:pt x="-164223" y="862937"/>
                  <a:pt x="230370" y="665796"/>
                  <a:pt x="471001" y="382843"/>
                </a:cubicBezTo>
                <a:cubicBezTo>
                  <a:pt x="1143815" y="-408291"/>
                  <a:pt x="1371877" y="616317"/>
                  <a:pt x="1858112" y="513574"/>
                </a:cubicBezTo>
                <a:cubicBezTo>
                  <a:pt x="2207997" y="439643"/>
                  <a:pt x="2492122" y="162477"/>
                  <a:pt x="2853969" y="83169"/>
                </a:cubicBezTo>
                <a:cubicBezTo>
                  <a:pt x="3319643" y="-18893"/>
                  <a:pt x="4285750" y="-58865"/>
                  <a:pt x="4458533" y="152137"/>
                </a:cubicBezTo>
                <a:cubicBezTo>
                  <a:pt x="4823641" y="598020"/>
                  <a:pt x="3990354" y="564159"/>
                  <a:pt x="4458440" y="1333085"/>
                </a:cubicBezTo>
                <a:cubicBezTo>
                  <a:pt x="4814834" y="1918540"/>
                  <a:pt x="4814834" y="2305260"/>
                  <a:pt x="4361718" y="2716861"/>
                </a:cubicBezTo>
                <a:cubicBezTo>
                  <a:pt x="3965527" y="3076758"/>
                  <a:pt x="3353364" y="2649613"/>
                  <a:pt x="3014978" y="2597361"/>
                </a:cubicBezTo>
                <a:cubicBezTo>
                  <a:pt x="2758687" y="2557794"/>
                  <a:pt x="2531335" y="2552717"/>
                  <a:pt x="2302127" y="2687011"/>
                </a:cubicBezTo>
                <a:cubicBezTo>
                  <a:pt x="2278988" y="2700566"/>
                  <a:pt x="526488" y="3653513"/>
                  <a:pt x="91423" y="2670201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490775" y="7518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490775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body" idx="2"/>
          </p:nvPr>
        </p:nvSpPr>
        <p:spPr>
          <a:xfrm>
            <a:off x="4448700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3"/>
          </p:nvPr>
        </p:nvSpPr>
        <p:spPr>
          <a:xfrm>
            <a:off x="490775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4"/>
          </p:nvPr>
        </p:nvSpPr>
        <p:spPr>
          <a:xfrm>
            <a:off x="4448700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title" idx="5"/>
          </p:nvPr>
        </p:nvSpPr>
        <p:spPr>
          <a:xfrm>
            <a:off x="490775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title" idx="6"/>
          </p:nvPr>
        </p:nvSpPr>
        <p:spPr>
          <a:xfrm>
            <a:off x="4448700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2" name="Google Shape;82;p4"/>
          <p:cNvSpPr txBox="1">
            <a:spLocks noGrp="1"/>
          </p:cNvSpPr>
          <p:nvPr>
            <p:ph type="title" idx="7"/>
          </p:nvPr>
        </p:nvSpPr>
        <p:spPr>
          <a:xfrm>
            <a:off x="490775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>
            <a:spLocks noGrp="1"/>
          </p:cNvSpPr>
          <p:nvPr>
            <p:ph type="title" idx="8"/>
          </p:nvPr>
        </p:nvSpPr>
        <p:spPr>
          <a:xfrm>
            <a:off x="4448700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4" name="Google Shape;84;p4"/>
          <p:cNvSpPr txBox="1">
            <a:spLocks noGrp="1"/>
          </p:cNvSpPr>
          <p:nvPr>
            <p:ph type="body" idx="9"/>
          </p:nvPr>
        </p:nvSpPr>
        <p:spPr>
          <a:xfrm>
            <a:off x="8406625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4"/>
          <p:cNvSpPr txBox="1">
            <a:spLocks noGrp="1"/>
          </p:cNvSpPr>
          <p:nvPr>
            <p:ph type="body" idx="13"/>
          </p:nvPr>
        </p:nvSpPr>
        <p:spPr>
          <a:xfrm>
            <a:off x="8406625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title" idx="14"/>
          </p:nvPr>
        </p:nvSpPr>
        <p:spPr>
          <a:xfrm>
            <a:off x="8406625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title" idx="15"/>
          </p:nvPr>
        </p:nvSpPr>
        <p:spPr>
          <a:xfrm>
            <a:off x="8406625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flipH="1">
            <a:off x="131434" y="139260"/>
            <a:ext cx="1860003" cy="977154"/>
            <a:chOff x="9968793" y="4590490"/>
            <a:chExt cx="1524592" cy="800946"/>
          </a:xfrm>
        </p:grpSpPr>
        <p:sp>
          <p:nvSpPr>
            <p:cNvPr id="89" name="Google Shape;89;p4"/>
            <p:cNvSpPr/>
            <p:nvPr/>
          </p:nvSpPr>
          <p:spPr>
            <a:xfrm>
              <a:off x="9968793" y="4590490"/>
              <a:ext cx="1436908" cy="800946"/>
            </a:xfrm>
            <a:custGeom>
              <a:avLst/>
              <a:gdLst/>
              <a:ahLst/>
              <a:cxnLst/>
              <a:rect l="l" t="t" r="r" b="b"/>
              <a:pathLst>
                <a:path w="524898" h="292583" extrusionOk="0">
                  <a:moveTo>
                    <a:pt x="177055" y="0"/>
                  </a:moveTo>
                  <a:cubicBezTo>
                    <a:pt x="160506" y="0"/>
                    <a:pt x="147132" y="13375"/>
                    <a:pt x="147132" y="29930"/>
                  </a:cubicBezTo>
                  <a:cubicBezTo>
                    <a:pt x="147132" y="46479"/>
                    <a:pt x="160506" y="59854"/>
                    <a:pt x="177055" y="59854"/>
                  </a:cubicBezTo>
                  <a:lnTo>
                    <a:pt x="243405" y="59854"/>
                  </a:lnTo>
                  <a:cubicBezTo>
                    <a:pt x="232134" y="64160"/>
                    <a:pt x="224151" y="74909"/>
                    <a:pt x="224151" y="87694"/>
                  </a:cubicBezTo>
                  <a:cubicBezTo>
                    <a:pt x="224144" y="103506"/>
                    <a:pt x="236460" y="116077"/>
                    <a:pt x="251985" y="117202"/>
                  </a:cubicBezTo>
                  <a:lnTo>
                    <a:pt x="166172" y="117202"/>
                  </a:lnTo>
                  <a:cubicBezTo>
                    <a:pt x="149623" y="117202"/>
                    <a:pt x="136249" y="130577"/>
                    <a:pt x="136249" y="147132"/>
                  </a:cubicBezTo>
                  <a:cubicBezTo>
                    <a:pt x="136242" y="163681"/>
                    <a:pt x="149623" y="177270"/>
                    <a:pt x="166172" y="177270"/>
                  </a:cubicBezTo>
                  <a:cubicBezTo>
                    <a:pt x="154894" y="181570"/>
                    <a:pt x="146710" y="192312"/>
                    <a:pt x="146710" y="205104"/>
                  </a:cubicBezTo>
                  <a:cubicBezTo>
                    <a:pt x="146710" y="217514"/>
                    <a:pt x="154372" y="228176"/>
                    <a:pt x="165127" y="232730"/>
                  </a:cubicBezTo>
                  <a:lnTo>
                    <a:pt x="29930" y="232730"/>
                  </a:lnTo>
                  <a:cubicBezTo>
                    <a:pt x="13374" y="232730"/>
                    <a:pt x="0" y="246104"/>
                    <a:pt x="0" y="262660"/>
                  </a:cubicBezTo>
                  <a:cubicBezTo>
                    <a:pt x="0" y="279209"/>
                    <a:pt x="13374" y="292584"/>
                    <a:pt x="29930" y="292584"/>
                  </a:cubicBezTo>
                  <a:lnTo>
                    <a:pt x="273121" y="292584"/>
                  </a:lnTo>
                  <a:cubicBezTo>
                    <a:pt x="289677" y="292584"/>
                    <a:pt x="303051" y="279209"/>
                    <a:pt x="303051" y="262660"/>
                  </a:cubicBezTo>
                  <a:cubicBezTo>
                    <a:pt x="303051" y="250243"/>
                    <a:pt x="295389" y="239581"/>
                    <a:pt x="284634" y="235034"/>
                  </a:cubicBezTo>
                  <a:lnTo>
                    <a:pt x="417742" y="235034"/>
                  </a:lnTo>
                  <a:cubicBezTo>
                    <a:pt x="434291" y="235034"/>
                    <a:pt x="447672" y="221653"/>
                    <a:pt x="447672" y="205104"/>
                  </a:cubicBezTo>
                  <a:cubicBezTo>
                    <a:pt x="447665" y="188548"/>
                    <a:pt x="434291" y="175174"/>
                    <a:pt x="417742" y="175174"/>
                  </a:cubicBezTo>
                  <a:lnTo>
                    <a:pt x="314772" y="175174"/>
                  </a:lnTo>
                  <a:cubicBezTo>
                    <a:pt x="302308" y="171557"/>
                    <a:pt x="292798" y="160754"/>
                    <a:pt x="292798" y="147132"/>
                  </a:cubicBezTo>
                  <a:cubicBezTo>
                    <a:pt x="292798" y="133068"/>
                    <a:pt x="302750" y="121897"/>
                    <a:pt x="315816" y="118669"/>
                  </a:cubicBezTo>
                  <a:cubicBezTo>
                    <a:pt x="314162" y="118267"/>
                    <a:pt x="494968" y="117617"/>
                    <a:pt x="494968" y="117617"/>
                  </a:cubicBezTo>
                  <a:cubicBezTo>
                    <a:pt x="511524" y="117617"/>
                    <a:pt x="524898" y="104243"/>
                    <a:pt x="524898" y="87694"/>
                  </a:cubicBezTo>
                  <a:cubicBezTo>
                    <a:pt x="524898" y="71138"/>
                    <a:pt x="511517" y="57764"/>
                    <a:pt x="494968" y="57764"/>
                  </a:cubicBezTo>
                  <a:lnTo>
                    <a:pt x="428625" y="57764"/>
                  </a:lnTo>
                  <a:cubicBezTo>
                    <a:pt x="439936" y="53464"/>
                    <a:pt x="448087" y="42709"/>
                    <a:pt x="448087" y="29930"/>
                  </a:cubicBezTo>
                  <a:cubicBezTo>
                    <a:pt x="448087" y="13375"/>
                    <a:pt x="434498" y="0"/>
                    <a:pt x="417949" y="0"/>
                  </a:cubicBezTo>
                  <a:lnTo>
                    <a:pt x="1770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1318262" y="5058366"/>
              <a:ext cx="175123" cy="175123"/>
            </a:xfrm>
            <a:custGeom>
              <a:avLst/>
              <a:gdLst/>
              <a:ahLst/>
              <a:cxnLst/>
              <a:rect l="l" t="t" r="r" b="b"/>
              <a:pathLst>
                <a:path w="63972" h="63972" extrusionOk="0">
                  <a:moveTo>
                    <a:pt x="0" y="31986"/>
                  </a:moveTo>
                  <a:cubicBezTo>
                    <a:pt x="0" y="14325"/>
                    <a:pt x="14319" y="0"/>
                    <a:pt x="31986" y="0"/>
                  </a:cubicBezTo>
                  <a:cubicBezTo>
                    <a:pt x="49654" y="0"/>
                    <a:pt x="63972" y="14325"/>
                    <a:pt x="63972" y="31986"/>
                  </a:cubicBezTo>
                  <a:cubicBezTo>
                    <a:pt x="63972" y="49654"/>
                    <a:pt x="49654" y="63972"/>
                    <a:pt x="31986" y="63972"/>
                  </a:cubicBezTo>
                  <a:cubicBezTo>
                    <a:pt x="14319" y="63972"/>
                    <a:pt x="0" y="49654"/>
                    <a:pt x="0" y="31986"/>
                  </a:cubicBezTo>
                  <a:close/>
                </a:path>
              </a:pathLst>
            </a:custGeom>
            <a:solidFill>
              <a:srgbClr val="FAFF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4"/>
          <p:cNvGrpSpPr/>
          <p:nvPr/>
        </p:nvGrpSpPr>
        <p:grpSpPr>
          <a:xfrm flipH="1">
            <a:off x="10252797" y="5844232"/>
            <a:ext cx="1807107" cy="872244"/>
            <a:chOff x="581277" y="3084757"/>
            <a:chExt cx="2420773" cy="1168445"/>
          </a:xfrm>
        </p:grpSpPr>
        <p:sp>
          <p:nvSpPr>
            <p:cNvPr id="92" name="Google Shape;92;p4"/>
            <p:cNvSpPr/>
            <p:nvPr/>
          </p:nvSpPr>
          <p:spPr>
            <a:xfrm>
              <a:off x="581277" y="3084757"/>
              <a:ext cx="2420773" cy="1168445"/>
            </a:xfrm>
            <a:custGeom>
              <a:avLst/>
              <a:gdLst/>
              <a:ahLst/>
              <a:cxnLst/>
              <a:rect l="l" t="t" r="r" b="b"/>
              <a:pathLst>
                <a:path w="447256" h="215879" extrusionOk="0">
                  <a:moveTo>
                    <a:pt x="111972" y="0"/>
                  </a:moveTo>
                  <a:cubicBezTo>
                    <a:pt x="96990" y="0"/>
                    <a:pt x="84975" y="12229"/>
                    <a:pt x="84975" y="27211"/>
                  </a:cubicBezTo>
                  <a:cubicBezTo>
                    <a:pt x="84975" y="41068"/>
                    <a:pt x="95436" y="51957"/>
                    <a:pt x="108831" y="53578"/>
                  </a:cubicBezTo>
                  <a:lnTo>
                    <a:pt x="27003" y="53578"/>
                  </a:lnTo>
                  <a:cubicBezTo>
                    <a:pt x="12021" y="53578"/>
                    <a:pt x="0" y="65600"/>
                    <a:pt x="0" y="80575"/>
                  </a:cubicBezTo>
                  <a:cubicBezTo>
                    <a:pt x="7" y="95557"/>
                    <a:pt x="12021" y="107786"/>
                    <a:pt x="27003" y="107786"/>
                  </a:cubicBezTo>
                  <a:lnTo>
                    <a:pt x="75558" y="107786"/>
                  </a:lnTo>
                  <a:cubicBezTo>
                    <a:pt x="62519" y="109761"/>
                    <a:pt x="52326" y="120571"/>
                    <a:pt x="52326" y="134153"/>
                  </a:cubicBezTo>
                  <a:cubicBezTo>
                    <a:pt x="52326" y="149135"/>
                    <a:pt x="64555" y="161364"/>
                    <a:pt x="79530" y="161364"/>
                  </a:cubicBezTo>
                  <a:lnTo>
                    <a:pt x="229026" y="162509"/>
                  </a:lnTo>
                  <a:cubicBezTo>
                    <a:pt x="216141" y="164612"/>
                    <a:pt x="206215" y="175394"/>
                    <a:pt x="206215" y="188876"/>
                  </a:cubicBezTo>
                  <a:cubicBezTo>
                    <a:pt x="206215" y="203858"/>
                    <a:pt x="218230" y="215880"/>
                    <a:pt x="233212" y="215880"/>
                  </a:cubicBezTo>
                  <a:lnTo>
                    <a:pt x="420046" y="214734"/>
                  </a:lnTo>
                  <a:cubicBezTo>
                    <a:pt x="435028" y="214734"/>
                    <a:pt x="447257" y="202713"/>
                    <a:pt x="447257" y="187731"/>
                  </a:cubicBezTo>
                  <a:cubicBezTo>
                    <a:pt x="447257" y="172756"/>
                    <a:pt x="435028" y="160527"/>
                    <a:pt x="420046" y="160527"/>
                  </a:cubicBezTo>
                  <a:lnTo>
                    <a:pt x="352658" y="160527"/>
                  </a:lnTo>
                  <a:cubicBezTo>
                    <a:pt x="365597" y="158444"/>
                    <a:pt x="375676" y="147668"/>
                    <a:pt x="375676" y="134153"/>
                  </a:cubicBezTo>
                  <a:cubicBezTo>
                    <a:pt x="375676" y="120296"/>
                    <a:pt x="365034" y="109225"/>
                    <a:pt x="351606" y="107578"/>
                  </a:cubicBezTo>
                  <a:lnTo>
                    <a:pt x="213475" y="107578"/>
                  </a:lnTo>
                  <a:cubicBezTo>
                    <a:pt x="198500" y="107578"/>
                    <a:pt x="186271" y="95349"/>
                    <a:pt x="186271" y="80367"/>
                  </a:cubicBezTo>
                  <a:cubicBezTo>
                    <a:pt x="186271" y="65385"/>
                    <a:pt x="198500" y="53370"/>
                    <a:pt x="213475" y="53370"/>
                  </a:cubicBezTo>
                  <a:lnTo>
                    <a:pt x="281915" y="53370"/>
                  </a:lnTo>
                  <a:cubicBezTo>
                    <a:pt x="294820" y="51288"/>
                    <a:pt x="304940" y="40693"/>
                    <a:pt x="304940" y="27211"/>
                  </a:cubicBezTo>
                  <a:cubicBezTo>
                    <a:pt x="304940" y="12229"/>
                    <a:pt x="292711" y="0"/>
                    <a:pt x="277729" y="0"/>
                  </a:cubicBezTo>
                  <a:lnTo>
                    <a:pt x="1119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2405322" y="3099436"/>
              <a:ext cx="258607" cy="258607"/>
            </a:xfrm>
            <a:custGeom>
              <a:avLst/>
              <a:gdLst/>
              <a:ahLst/>
              <a:cxnLst/>
              <a:rect l="l" t="t" r="r" b="b"/>
              <a:pathLst>
                <a:path w="63972" h="63972" extrusionOk="0">
                  <a:moveTo>
                    <a:pt x="0" y="31986"/>
                  </a:moveTo>
                  <a:cubicBezTo>
                    <a:pt x="0" y="14319"/>
                    <a:pt x="14319" y="0"/>
                    <a:pt x="31986" y="0"/>
                  </a:cubicBezTo>
                  <a:cubicBezTo>
                    <a:pt x="49647" y="0"/>
                    <a:pt x="63972" y="14319"/>
                    <a:pt x="63972" y="31986"/>
                  </a:cubicBezTo>
                  <a:cubicBezTo>
                    <a:pt x="63972" y="49647"/>
                    <a:pt x="49647" y="63972"/>
                    <a:pt x="31986" y="63972"/>
                  </a:cubicBezTo>
                  <a:cubicBezTo>
                    <a:pt x="14319" y="63972"/>
                    <a:pt x="0" y="49647"/>
                    <a:pt x="0" y="31986"/>
                  </a:cubicBezTo>
                  <a:close/>
                </a:path>
              </a:pathLst>
            </a:custGeom>
            <a:solidFill>
              <a:srgbClr val="FAFF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Text and Image">
  <p:cSld name="CUSTOM_9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925500" y="1946013"/>
            <a:ext cx="5170500" cy="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438" name="Google Shape;438;p10"/>
          <p:cNvSpPr txBox="1">
            <a:spLocks noGrp="1"/>
          </p:cNvSpPr>
          <p:nvPr>
            <p:ph type="subTitle" idx="1"/>
          </p:nvPr>
        </p:nvSpPr>
        <p:spPr>
          <a:xfrm>
            <a:off x="439850" y="4343238"/>
            <a:ext cx="3875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39" name="Google Shape;439;p10"/>
          <p:cNvSpPr>
            <a:spLocks noGrp="1"/>
          </p:cNvSpPr>
          <p:nvPr>
            <p:ph type="pic" idx="2"/>
          </p:nvPr>
        </p:nvSpPr>
        <p:spPr>
          <a:xfrm>
            <a:off x="4572000" y="1040950"/>
            <a:ext cx="6981900" cy="4476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Title and text right">
  <p:cSld name="CUSTOM_16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466;p13"/>
          <p:cNvGrpSpPr/>
          <p:nvPr/>
        </p:nvGrpSpPr>
        <p:grpSpPr>
          <a:xfrm>
            <a:off x="-2169394" y="-1666672"/>
            <a:ext cx="9822300" cy="9822300"/>
            <a:chOff x="1203456" y="-426697"/>
            <a:chExt cx="9822300" cy="9822300"/>
          </a:xfrm>
        </p:grpSpPr>
        <p:sp>
          <p:nvSpPr>
            <p:cNvPr id="467" name="Google Shape;467;p13"/>
            <p:cNvSpPr/>
            <p:nvPr/>
          </p:nvSpPr>
          <p:spPr>
            <a:xfrm>
              <a:off x="1203456" y="-426697"/>
              <a:ext cx="9822300" cy="98223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2272356" y="642203"/>
              <a:ext cx="7684500" cy="76845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3148056" y="1517903"/>
              <a:ext cx="5933100" cy="59331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3981006" y="2350853"/>
              <a:ext cx="4267200" cy="42672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1" name="Google Shape;471;p13"/>
          <p:cNvSpPr txBox="1">
            <a:spLocks noGrp="1"/>
          </p:cNvSpPr>
          <p:nvPr>
            <p:ph type="title"/>
          </p:nvPr>
        </p:nvSpPr>
        <p:spPr>
          <a:xfrm>
            <a:off x="5169425" y="2218975"/>
            <a:ext cx="5581500" cy="122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2" name="Google Shape;472;p13"/>
          <p:cNvSpPr txBox="1">
            <a:spLocks noGrp="1"/>
          </p:cNvSpPr>
          <p:nvPr>
            <p:ph type="body" idx="1"/>
          </p:nvPr>
        </p:nvSpPr>
        <p:spPr>
          <a:xfrm>
            <a:off x="5169425" y="3554475"/>
            <a:ext cx="5581500" cy="154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6" r:id="rId4"/>
    <p:sldLayoutId id="214748365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503" y="2123464"/>
            <a:ext cx="6969148" cy="4379791"/>
          </a:xfrm>
          <a:prstGeom prst="rect">
            <a:avLst/>
          </a:prstGeom>
        </p:spPr>
      </p:pic>
      <p:sp>
        <p:nvSpPr>
          <p:cNvPr id="574" name="Google Shape;574;p18"/>
          <p:cNvSpPr txBox="1">
            <a:spLocks noGrp="1"/>
          </p:cNvSpPr>
          <p:nvPr>
            <p:ph type="title"/>
          </p:nvPr>
        </p:nvSpPr>
        <p:spPr>
          <a:xfrm>
            <a:off x="1383577" y="501221"/>
            <a:ext cx="9369000" cy="178243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ТВОРЧЕСТВА  </a:t>
            </a: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ДОБРЫЕ СОСЕДИ</a:t>
            </a:r>
            <a:endParaRPr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5" name="Google Shape;575;p18"/>
          <p:cNvSpPr/>
          <p:nvPr/>
        </p:nvSpPr>
        <p:spPr>
          <a:xfrm>
            <a:off x="3734843" y="2403954"/>
            <a:ext cx="4449490" cy="474632"/>
          </a:xfrm>
          <a:custGeom>
            <a:avLst/>
            <a:gdLst/>
            <a:ahLst/>
            <a:cxnLst/>
            <a:rect l="l" t="t" r="r" b="b"/>
            <a:pathLst>
              <a:path w="1515498" h="174497" extrusionOk="0">
                <a:moveTo>
                  <a:pt x="0" y="0"/>
                </a:moveTo>
                <a:lnTo>
                  <a:pt x="1515498" y="0"/>
                </a:lnTo>
                <a:lnTo>
                  <a:pt x="1479480" y="86663"/>
                </a:lnTo>
                <a:lnTo>
                  <a:pt x="1515498" y="174497"/>
                </a:lnTo>
                <a:lnTo>
                  <a:pt x="0" y="174497"/>
                </a:lnTo>
                <a:lnTo>
                  <a:pt x="41319" y="863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 smtClean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г.Новороссийск</a:t>
            </a:r>
            <a:r>
              <a:rPr lang="ru-RU" sz="1800" b="1" dirty="0" smtClean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ул.Карамзина</a:t>
            </a:r>
            <a:r>
              <a:rPr lang="ru-RU" sz="1800" b="1" dirty="0" smtClean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 35-37</a:t>
            </a:r>
            <a:r>
              <a:rPr lang="ru-RU" sz="2000" b="1" dirty="0" smtClean="0">
                <a:solidFill>
                  <a:schemeClr val="lt2"/>
                </a:solidFill>
              </a:rPr>
              <a:t> </a:t>
            </a:r>
            <a:endParaRPr sz="2000" b="1" dirty="0">
              <a:solidFill>
                <a:schemeClr val="lt2"/>
              </a:solidFill>
            </a:endParaRPr>
          </a:p>
        </p:txBody>
      </p:sp>
      <p:grpSp>
        <p:nvGrpSpPr>
          <p:cNvPr id="580" name="Google Shape;580;p18"/>
          <p:cNvGrpSpPr/>
          <p:nvPr/>
        </p:nvGrpSpPr>
        <p:grpSpPr>
          <a:xfrm flipH="1">
            <a:off x="9303370" y="3463343"/>
            <a:ext cx="2420773" cy="1168445"/>
            <a:chOff x="581277" y="3084757"/>
            <a:chExt cx="2420773" cy="1168445"/>
          </a:xfrm>
        </p:grpSpPr>
        <p:sp>
          <p:nvSpPr>
            <p:cNvPr id="581" name="Google Shape;581;p18"/>
            <p:cNvSpPr/>
            <p:nvPr/>
          </p:nvSpPr>
          <p:spPr>
            <a:xfrm>
              <a:off x="581277" y="3084757"/>
              <a:ext cx="2420773" cy="1168445"/>
            </a:xfrm>
            <a:custGeom>
              <a:avLst/>
              <a:gdLst/>
              <a:ahLst/>
              <a:cxnLst/>
              <a:rect l="l" t="t" r="r" b="b"/>
              <a:pathLst>
                <a:path w="447256" h="215879" extrusionOk="0">
                  <a:moveTo>
                    <a:pt x="111972" y="0"/>
                  </a:moveTo>
                  <a:cubicBezTo>
                    <a:pt x="96990" y="0"/>
                    <a:pt x="84975" y="12229"/>
                    <a:pt x="84975" y="27211"/>
                  </a:cubicBezTo>
                  <a:cubicBezTo>
                    <a:pt x="84975" y="41068"/>
                    <a:pt x="95436" y="51957"/>
                    <a:pt x="108831" y="53578"/>
                  </a:cubicBezTo>
                  <a:lnTo>
                    <a:pt x="27003" y="53578"/>
                  </a:lnTo>
                  <a:cubicBezTo>
                    <a:pt x="12021" y="53578"/>
                    <a:pt x="0" y="65600"/>
                    <a:pt x="0" y="80575"/>
                  </a:cubicBezTo>
                  <a:cubicBezTo>
                    <a:pt x="7" y="95557"/>
                    <a:pt x="12021" y="107786"/>
                    <a:pt x="27003" y="107786"/>
                  </a:cubicBezTo>
                  <a:lnTo>
                    <a:pt x="75558" y="107786"/>
                  </a:lnTo>
                  <a:cubicBezTo>
                    <a:pt x="62519" y="109761"/>
                    <a:pt x="52326" y="120571"/>
                    <a:pt x="52326" y="134153"/>
                  </a:cubicBezTo>
                  <a:cubicBezTo>
                    <a:pt x="52326" y="149135"/>
                    <a:pt x="64555" y="161364"/>
                    <a:pt x="79530" y="161364"/>
                  </a:cubicBezTo>
                  <a:lnTo>
                    <a:pt x="229026" y="162509"/>
                  </a:lnTo>
                  <a:cubicBezTo>
                    <a:pt x="216141" y="164612"/>
                    <a:pt x="206215" y="175394"/>
                    <a:pt x="206215" y="188876"/>
                  </a:cubicBezTo>
                  <a:cubicBezTo>
                    <a:pt x="206215" y="203858"/>
                    <a:pt x="218230" y="215880"/>
                    <a:pt x="233212" y="215880"/>
                  </a:cubicBezTo>
                  <a:lnTo>
                    <a:pt x="420046" y="214734"/>
                  </a:lnTo>
                  <a:cubicBezTo>
                    <a:pt x="435028" y="214734"/>
                    <a:pt x="447257" y="202713"/>
                    <a:pt x="447257" y="187731"/>
                  </a:cubicBezTo>
                  <a:cubicBezTo>
                    <a:pt x="447257" y="172756"/>
                    <a:pt x="435028" y="160527"/>
                    <a:pt x="420046" y="160527"/>
                  </a:cubicBezTo>
                  <a:lnTo>
                    <a:pt x="352658" y="160527"/>
                  </a:lnTo>
                  <a:cubicBezTo>
                    <a:pt x="365597" y="158444"/>
                    <a:pt x="375676" y="147668"/>
                    <a:pt x="375676" y="134153"/>
                  </a:cubicBezTo>
                  <a:cubicBezTo>
                    <a:pt x="375676" y="120296"/>
                    <a:pt x="365034" y="109225"/>
                    <a:pt x="351606" y="107578"/>
                  </a:cubicBezTo>
                  <a:lnTo>
                    <a:pt x="213475" y="107578"/>
                  </a:lnTo>
                  <a:cubicBezTo>
                    <a:pt x="198500" y="107578"/>
                    <a:pt x="186271" y="95349"/>
                    <a:pt x="186271" y="80367"/>
                  </a:cubicBezTo>
                  <a:cubicBezTo>
                    <a:pt x="186271" y="65385"/>
                    <a:pt x="198500" y="53370"/>
                    <a:pt x="213475" y="53370"/>
                  </a:cubicBezTo>
                  <a:lnTo>
                    <a:pt x="281915" y="53370"/>
                  </a:lnTo>
                  <a:cubicBezTo>
                    <a:pt x="294820" y="51288"/>
                    <a:pt x="304940" y="40693"/>
                    <a:pt x="304940" y="27211"/>
                  </a:cubicBezTo>
                  <a:cubicBezTo>
                    <a:pt x="304940" y="12229"/>
                    <a:pt x="292711" y="0"/>
                    <a:pt x="277729" y="0"/>
                  </a:cubicBezTo>
                  <a:lnTo>
                    <a:pt x="1119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2405322" y="3099436"/>
              <a:ext cx="258607" cy="258607"/>
            </a:xfrm>
            <a:custGeom>
              <a:avLst/>
              <a:gdLst/>
              <a:ahLst/>
              <a:cxnLst/>
              <a:rect l="l" t="t" r="r" b="b"/>
              <a:pathLst>
                <a:path w="63972" h="63972" extrusionOk="0">
                  <a:moveTo>
                    <a:pt x="0" y="31986"/>
                  </a:moveTo>
                  <a:cubicBezTo>
                    <a:pt x="0" y="14319"/>
                    <a:pt x="14319" y="0"/>
                    <a:pt x="31986" y="0"/>
                  </a:cubicBezTo>
                  <a:cubicBezTo>
                    <a:pt x="49647" y="0"/>
                    <a:pt x="63972" y="14319"/>
                    <a:pt x="63972" y="31986"/>
                  </a:cubicBezTo>
                  <a:cubicBezTo>
                    <a:pt x="63972" y="49647"/>
                    <a:pt x="49647" y="63972"/>
                    <a:pt x="31986" y="63972"/>
                  </a:cubicBezTo>
                  <a:cubicBezTo>
                    <a:pt x="14319" y="63972"/>
                    <a:pt x="0" y="49647"/>
                    <a:pt x="0" y="31986"/>
                  </a:cubicBezTo>
                  <a:close/>
                </a:path>
              </a:pathLst>
            </a:custGeom>
            <a:solidFill>
              <a:srgbClr val="FAFF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3" name="Google Shape;583;p18"/>
          <p:cNvGrpSpPr/>
          <p:nvPr/>
        </p:nvGrpSpPr>
        <p:grpSpPr>
          <a:xfrm flipH="1">
            <a:off x="435807" y="5009803"/>
            <a:ext cx="2491946" cy="1309146"/>
            <a:chOff x="9968793" y="4590490"/>
            <a:chExt cx="1524592" cy="800946"/>
          </a:xfrm>
        </p:grpSpPr>
        <p:sp>
          <p:nvSpPr>
            <p:cNvPr id="584" name="Google Shape;584;p18"/>
            <p:cNvSpPr/>
            <p:nvPr/>
          </p:nvSpPr>
          <p:spPr>
            <a:xfrm>
              <a:off x="9968793" y="4590490"/>
              <a:ext cx="1436908" cy="800946"/>
            </a:xfrm>
            <a:custGeom>
              <a:avLst/>
              <a:gdLst/>
              <a:ahLst/>
              <a:cxnLst/>
              <a:rect l="l" t="t" r="r" b="b"/>
              <a:pathLst>
                <a:path w="524898" h="292583" extrusionOk="0">
                  <a:moveTo>
                    <a:pt x="177055" y="0"/>
                  </a:moveTo>
                  <a:cubicBezTo>
                    <a:pt x="160506" y="0"/>
                    <a:pt x="147132" y="13375"/>
                    <a:pt x="147132" y="29930"/>
                  </a:cubicBezTo>
                  <a:cubicBezTo>
                    <a:pt x="147132" y="46479"/>
                    <a:pt x="160506" y="59854"/>
                    <a:pt x="177055" y="59854"/>
                  </a:cubicBezTo>
                  <a:lnTo>
                    <a:pt x="243405" y="59854"/>
                  </a:lnTo>
                  <a:cubicBezTo>
                    <a:pt x="232134" y="64160"/>
                    <a:pt x="224151" y="74909"/>
                    <a:pt x="224151" y="87694"/>
                  </a:cubicBezTo>
                  <a:cubicBezTo>
                    <a:pt x="224144" y="103506"/>
                    <a:pt x="236460" y="116077"/>
                    <a:pt x="251985" y="117202"/>
                  </a:cubicBezTo>
                  <a:lnTo>
                    <a:pt x="166172" y="117202"/>
                  </a:lnTo>
                  <a:cubicBezTo>
                    <a:pt x="149623" y="117202"/>
                    <a:pt x="136249" y="130577"/>
                    <a:pt x="136249" y="147132"/>
                  </a:cubicBezTo>
                  <a:cubicBezTo>
                    <a:pt x="136242" y="163681"/>
                    <a:pt x="149623" y="177270"/>
                    <a:pt x="166172" y="177270"/>
                  </a:cubicBezTo>
                  <a:cubicBezTo>
                    <a:pt x="154894" y="181570"/>
                    <a:pt x="146710" y="192312"/>
                    <a:pt x="146710" y="205104"/>
                  </a:cubicBezTo>
                  <a:cubicBezTo>
                    <a:pt x="146710" y="217514"/>
                    <a:pt x="154372" y="228176"/>
                    <a:pt x="165127" y="232730"/>
                  </a:cubicBezTo>
                  <a:lnTo>
                    <a:pt x="29930" y="232730"/>
                  </a:lnTo>
                  <a:cubicBezTo>
                    <a:pt x="13374" y="232730"/>
                    <a:pt x="0" y="246104"/>
                    <a:pt x="0" y="262660"/>
                  </a:cubicBezTo>
                  <a:cubicBezTo>
                    <a:pt x="0" y="279209"/>
                    <a:pt x="13374" y="292584"/>
                    <a:pt x="29930" y="292584"/>
                  </a:cubicBezTo>
                  <a:lnTo>
                    <a:pt x="273121" y="292584"/>
                  </a:lnTo>
                  <a:cubicBezTo>
                    <a:pt x="289677" y="292584"/>
                    <a:pt x="303051" y="279209"/>
                    <a:pt x="303051" y="262660"/>
                  </a:cubicBezTo>
                  <a:cubicBezTo>
                    <a:pt x="303051" y="250243"/>
                    <a:pt x="295389" y="239581"/>
                    <a:pt x="284634" y="235034"/>
                  </a:cubicBezTo>
                  <a:lnTo>
                    <a:pt x="417742" y="235034"/>
                  </a:lnTo>
                  <a:cubicBezTo>
                    <a:pt x="434291" y="235034"/>
                    <a:pt x="447672" y="221653"/>
                    <a:pt x="447672" y="205104"/>
                  </a:cubicBezTo>
                  <a:cubicBezTo>
                    <a:pt x="447665" y="188548"/>
                    <a:pt x="434291" y="175174"/>
                    <a:pt x="417742" y="175174"/>
                  </a:cubicBezTo>
                  <a:lnTo>
                    <a:pt x="314772" y="175174"/>
                  </a:lnTo>
                  <a:cubicBezTo>
                    <a:pt x="302308" y="171557"/>
                    <a:pt x="292798" y="160754"/>
                    <a:pt x="292798" y="147132"/>
                  </a:cubicBezTo>
                  <a:cubicBezTo>
                    <a:pt x="292798" y="133068"/>
                    <a:pt x="302750" y="121897"/>
                    <a:pt x="315816" y="118669"/>
                  </a:cubicBezTo>
                  <a:cubicBezTo>
                    <a:pt x="314162" y="118267"/>
                    <a:pt x="494968" y="117617"/>
                    <a:pt x="494968" y="117617"/>
                  </a:cubicBezTo>
                  <a:cubicBezTo>
                    <a:pt x="511524" y="117617"/>
                    <a:pt x="524898" y="104243"/>
                    <a:pt x="524898" y="87694"/>
                  </a:cubicBezTo>
                  <a:cubicBezTo>
                    <a:pt x="524898" y="71138"/>
                    <a:pt x="511517" y="57764"/>
                    <a:pt x="494968" y="57764"/>
                  </a:cubicBezTo>
                  <a:lnTo>
                    <a:pt x="428625" y="57764"/>
                  </a:lnTo>
                  <a:cubicBezTo>
                    <a:pt x="439936" y="53464"/>
                    <a:pt x="448087" y="42709"/>
                    <a:pt x="448087" y="29930"/>
                  </a:cubicBezTo>
                  <a:cubicBezTo>
                    <a:pt x="448087" y="13375"/>
                    <a:pt x="434498" y="0"/>
                    <a:pt x="417949" y="0"/>
                  </a:cubicBezTo>
                  <a:lnTo>
                    <a:pt x="1770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8"/>
            <p:cNvSpPr/>
            <p:nvPr/>
          </p:nvSpPr>
          <p:spPr>
            <a:xfrm>
              <a:off x="11318262" y="5058366"/>
              <a:ext cx="175123" cy="175123"/>
            </a:xfrm>
            <a:custGeom>
              <a:avLst/>
              <a:gdLst/>
              <a:ahLst/>
              <a:cxnLst/>
              <a:rect l="l" t="t" r="r" b="b"/>
              <a:pathLst>
                <a:path w="63972" h="63972" extrusionOk="0">
                  <a:moveTo>
                    <a:pt x="0" y="31986"/>
                  </a:moveTo>
                  <a:cubicBezTo>
                    <a:pt x="0" y="14325"/>
                    <a:pt x="14319" y="0"/>
                    <a:pt x="31986" y="0"/>
                  </a:cubicBezTo>
                  <a:cubicBezTo>
                    <a:pt x="49654" y="0"/>
                    <a:pt x="63972" y="14325"/>
                    <a:pt x="63972" y="31986"/>
                  </a:cubicBezTo>
                  <a:cubicBezTo>
                    <a:pt x="63972" y="49654"/>
                    <a:pt x="49654" y="63972"/>
                    <a:pt x="31986" y="63972"/>
                  </a:cubicBezTo>
                  <a:cubicBezTo>
                    <a:pt x="14319" y="63972"/>
                    <a:pt x="0" y="49654"/>
                    <a:pt x="0" y="31986"/>
                  </a:cubicBezTo>
                  <a:close/>
                </a:path>
              </a:pathLst>
            </a:custGeom>
            <a:solidFill>
              <a:srgbClr val="FAFF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9" name="Google Shape;639;p18"/>
          <p:cNvGrpSpPr/>
          <p:nvPr/>
        </p:nvGrpSpPr>
        <p:grpSpPr>
          <a:xfrm rot="695384">
            <a:off x="10488659" y="-157386"/>
            <a:ext cx="1924429" cy="2069932"/>
            <a:chOff x="10463935" y="-190643"/>
            <a:chExt cx="1924451" cy="2069956"/>
          </a:xfrm>
        </p:grpSpPr>
        <p:grpSp>
          <p:nvGrpSpPr>
            <p:cNvPr id="640" name="Google Shape;640;p18"/>
            <p:cNvGrpSpPr/>
            <p:nvPr/>
          </p:nvGrpSpPr>
          <p:grpSpPr>
            <a:xfrm rot="-8645107">
              <a:off x="11624464" y="-302749"/>
              <a:ext cx="64692" cy="1378966"/>
              <a:chOff x="2713538" y="4539969"/>
              <a:chExt cx="11478" cy="216830"/>
            </a:xfrm>
          </p:grpSpPr>
          <p:sp>
            <p:nvSpPr>
              <p:cNvPr id="641" name="Google Shape;641;p18"/>
              <p:cNvSpPr/>
              <p:nvPr/>
            </p:nvSpPr>
            <p:spPr>
              <a:xfrm>
                <a:off x="2713538" y="4539969"/>
                <a:ext cx="8036" cy="21682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216823" extrusionOk="0">
                    <a:moveTo>
                      <a:pt x="663" y="0"/>
                    </a:moveTo>
                    <a:lnTo>
                      <a:pt x="8037" y="20"/>
                    </a:lnTo>
                    <a:lnTo>
                      <a:pt x="7367" y="216824"/>
                    </a:lnTo>
                    <a:lnTo>
                      <a:pt x="0" y="216797"/>
                    </a:lnTo>
                    <a:lnTo>
                      <a:pt x="6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18"/>
              <p:cNvSpPr/>
              <p:nvPr/>
            </p:nvSpPr>
            <p:spPr>
              <a:xfrm>
                <a:off x="2718514" y="4539982"/>
                <a:ext cx="6502" cy="216817"/>
              </a:xfrm>
              <a:custGeom>
                <a:avLst/>
                <a:gdLst/>
                <a:ahLst/>
                <a:cxnLst/>
                <a:rect l="l" t="t" r="r" b="b"/>
                <a:pathLst>
                  <a:path w="6502" h="216817" extrusionOk="0">
                    <a:moveTo>
                      <a:pt x="663" y="0"/>
                    </a:moveTo>
                    <a:lnTo>
                      <a:pt x="6503" y="20"/>
                    </a:lnTo>
                    <a:lnTo>
                      <a:pt x="5833" y="216817"/>
                    </a:lnTo>
                    <a:lnTo>
                      <a:pt x="0" y="216797"/>
                    </a:lnTo>
                    <a:lnTo>
                      <a:pt x="6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3" name="Google Shape;643;p18"/>
            <p:cNvGrpSpPr/>
            <p:nvPr/>
          </p:nvGrpSpPr>
          <p:grpSpPr>
            <a:xfrm rot="-8645091">
              <a:off x="10695262" y="-12489"/>
              <a:ext cx="755986" cy="764426"/>
              <a:chOff x="2739953" y="4535520"/>
              <a:chExt cx="156481" cy="158228"/>
            </a:xfrm>
          </p:grpSpPr>
          <p:sp>
            <p:nvSpPr>
              <p:cNvPr id="644" name="Google Shape;644;p18"/>
              <p:cNvSpPr/>
              <p:nvPr/>
            </p:nvSpPr>
            <p:spPr>
              <a:xfrm>
                <a:off x="2739953" y="4535520"/>
                <a:ext cx="154947" cy="157139"/>
              </a:xfrm>
              <a:custGeom>
                <a:avLst/>
                <a:gdLst/>
                <a:ahLst/>
                <a:cxnLst/>
                <a:rect l="l" t="t" r="r" b="b"/>
                <a:pathLst>
                  <a:path w="154947" h="157139" extrusionOk="0">
                    <a:moveTo>
                      <a:pt x="143227" y="169"/>
                    </a:moveTo>
                    <a:cubicBezTo>
                      <a:pt x="121521" y="-795"/>
                      <a:pt x="73482" y="1328"/>
                      <a:pt x="36908" y="34707"/>
                    </a:cubicBezTo>
                    <a:cubicBezTo>
                      <a:pt x="-11868" y="79204"/>
                      <a:pt x="1748" y="156932"/>
                      <a:pt x="1748" y="156932"/>
                    </a:cubicBezTo>
                    <a:cubicBezTo>
                      <a:pt x="1748" y="156932"/>
                      <a:pt x="3248" y="157113"/>
                      <a:pt x="3422" y="157139"/>
                    </a:cubicBezTo>
                    <a:lnTo>
                      <a:pt x="154948" y="2265"/>
                    </a:lnTo>
                    <a:cubicBezTo>
                      <a:pt x="154934" y="2198"/>
                      <a:pt x="154733" y="1220"/>
                      <a:pt x="154733" y="1220"/>
                    </a:cubicBezTo>
                    <a:cubicBezTo>
                      <a:pt x="154733" y="1220"/>
                      <a:pt x="150460" y="491"/>
                      <a:pt x="143227" y="1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18"/>
              <p:cNvSpPr/>
              <p:nvPr/>
            </p:nvSpPr>
            <p:spPr>
              <a:xfrm>
                <a:off x="2743375" y="4537785"/>
                <a:ext cx="153059" cy="155963"/>
              </a:xfrm>
              <a:custGeom>
                <a:avLst/>
                <a:gdLst/>
                <a:ahLst/>
                <a:cxnLst/>
                <a:rect l="l" t="t" r="r" b="b"/>
                <a:pathLst>
                  <a:path w="153059" h="155963" extrusionOk="0">
                    <a:moveTo>
                      <a:pt x="151526" y="0"/>
                    </a:moveTo>
                    <a:lnTo>
                      <a:pt x="0" y="154874"/>
                    </a:lnTo>
                    <a:cubicBezTo>
                      <a:pt x="4768" y="155557"/>
                      <a:pt x="73000" y="164385"/>
                      <a:pt x="119499" y="117410"/>
                    </a:cubicBezTo>
                    <a:cubicBezTo>
                      <a:pt x="162764" y="73710"/>
                      <a:pt x="152021" y="3101"/>
                      <a:pt x="151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646;p18"/>
            <p:cNvGrpSpPr/>
            <p:nvPr/>
          </p:nvGrpSpPr>
          <p:grpSpPr>
            <a:xfrm rot="-8645091">
              <a:off x="11480051" y="555923"/>
              <a:ext cx="755996" cy="764426"/>
              <a:chOff x="2539378" y="4535520"/>
              <a:chExt cx="156483" cy="158228"/>
            </a:xfrm>
          </p:grpSpPr>
          <p:sp>
            <p:nvSpPr>
              <p:cNvPr id="647" name="Google Shape;647;p18"/>
              <p:cNvSpPr/>
              <p:nvPr/>
            </p:nvSpPr>
            <p:spPr>
              <a:xfrm>
                <a:off x="2540916" y="4535520"/>
                <a:ext cx="154945" cy="157139"/>
              </a:xfrm>
              <a:custGeom>
                <a:avLst/>
                <a:gdLst/>
                <a:ahLst/>
                <a:cxnLst/>
                <a:rect l="l" t="t" r="r" b="b"/>
                <a:pathLst>
                  <a:path w="154945" h="157139" extrusionOk="0">
                    <a:moveTo>
                      <a:pt x="11720" y="169"/>
                    </a:moveTo>
                    <a:cubicBezTo>
                      <a:pt x="33419" y="-795"/>
                      <a:pt x="81459" y="1328"/>
                      <a:pt x="118039" y="34707"/>
                    </a:cubicBezTo>
                    <a:cubicBezTo>
                      <a:pt x="166809" y="79204"/>
                      <a:pt x="153200" y="156932"/>
                      <a:pt x="153200" y="156932"/>
                    </a:cubicBezTo>
                    <a:cubicBezTo>
                      <a:pt x="153200" y="156932"/>
                      <a:pt x="151693" y="157113"/>
                      <a:pt x="151526" y="157139"/>
                    </a:cubicBezTo>
                    <a:lnTo>
                      <a:pt x="0" y="2265"/>
                    </a:lnTo>
                    <a:cubicBezTo>
                      <a:pt x="7" y="2198"/>
                      <a:pt x="208" y="1220"/>
                      <a:pt x="208" y="1220"/>
                    </a:cubicBezTo>
                    <a:cubicBezTo>
                      <a:pt x="208" y="1220"/>
                      <a:pt x="4481" y="491"/>
                      <a:pt x="11720" y="1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18"/>
              <p:cNvSpPr/>
              <p:nvPr/>
            </p:nvSpPr>
            <p:spPr>
              <a:xfrm>
                <a:off x="2539378" y="4537785"/>
                <a:ext cx="153064" cy="155963"/>
              </a:xfrm>
              <a:custGeom>
                <a:avLst/>
                <a:gdLst/>
                <a:ahLst/>
                <a:cxnLst/>
                <a:rect l="l" t="t" r="r" b="b"/>
                <a:pathLst>
                  <a:path w="153064" h="155963" extrusionOk="0">
                    <a:moveTo>
                      <a:pt x="1539" y="0"/>
                    </a:moveTo>
                    <a:lnTo>
                      <a:pt x="153064" y="154874"/>
                    </a:lnTo>
                    <a:cubicBezTo>
                      <a:pt x="148289" y="155557"/>
                      <a:pt x="80057" y="164385"/>
                      <a:pt x="33558" y="117410"/>
                    </a:cubicBezTo>
                    <a:cubicBezTo>
                      <a:pt x="-9706" y="73710"/>
                      <a:pt x="1036" y="3101"/>
                      <a:pt x="1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9" name="Google Shape;649;p18"/>
            <p:cNvGrpSpPr/>
            <p:nvPr/>
          </p:nvGrpSpPr>
          <p:grpSpPr>
            <a:xfrm rot="-8645091">
              <a:off x="10717639" y="753406"/>
              <a:ext cx="584934" cy="1054596"/>
              <a:chOff x="2657637" y="4345112"/>
              <a:chExt cx="121075" cy="218290"/>
            </a:xfrm>
          </p:grpSpPr>
          <p:sp>
            <p:nvSpPr>
              <p:cNvPr id="650" name="Google Shape;650;p18"/>
              <p:cNvSpPr/>
              <p:nvPr/>
            </p:nvSpPr>
            <p:spPr>
              <a:xfrm>
                <a:off x="2657637" y="4345112"/>
                <a:ext cx="62022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62022" h="218290" extrusionOk="0">
                    <a:moveTo>
                      <a:pt x="52171" y="7287"/>
                    </a:moveTo>
                    <a:cubicBezTo>
                      <a:pt x="35957" y="21746"/>
                      <a:pt x="3053" y="56806"/>
                      <a:pt x="166" y="106239"/>
                    </a:cubicBezTo>
                    <a:cubicBezTo>
                      <a:pt x="-3678" y="172153"/>
                      <a:pt x="60335" y="218291"/>
                      <a:pt x="60335" y="218291"/>
                    </a:cubicBezTo>
                    <a:cubicBezTo>
                      <a:pt x="60335" y="218291"/>
                      <a:pt x="61540" y="217373"/>
                      <a:pt x="61681" y="217273"/>
                    </a:cubicBezTo>
                    <a:lnTo>
                      <a:pt x="62022" y="603"/>
                    </a:lnTo>
                    <a:cubicBezTo>
                      <a:pt x="61962" y="556"/>
                      <a:pt x="61138" y="0"/>
                      <a:pt x="61138" y="0"/>
                    </a:cubicBezTo>
                    <a:cubicBezTo>
                      <a:pt x="61138" y="0"/>
                      <a:pt x="57575" y="2464"/>
                      <a:pt x="52171" y="72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18"/>
              <p:cNvSpPr/>
              <p:nvPr/>
            </p:nvSpPr>
            <p:spPr>
              <a:xfrm>
                <a:off x="2719318" y="4345715"/>
                <a:ext cx="59394" cy="216669"/>
              </a:xfrm>
              <a:custGeom>
                <a:avLst/>
                <a:gdLst/>
                <a:ahLst/>
                <a:cxnLst/>
                <a:rect l="l" t="t" r="r" b="b"/>
                <a:pathLst>
                  <a:path w="59394" h="216669" extrusionOk="0">
                    <a:moveTo>
                      <a:pt x="342" y="0"/>
                    </a:moveTo>
                    <a:lnTo>
                      <a:pt x="0" y="216670"/>
                    </a:lnTo>
                    <a:cubicBezTo>
                      <a:pt x="3891" y="213824"/>
                      <a:pt x="58902" y="172501"/>
                      <a:pt x="59391" y="106406"/>
                    </a:cubicBezTo>
                    <a:cubicBezTo>
                      <a:pt x="59853" y="44912"/>
                      <a:pt x="2860" y="1868"/>
                      <a:pt x="3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52" name="Google Shape;652;p18"/>
          <p:cNvGrpSpPr/>
          <p:nvPr/>
        </p:nvGrpSpPr>
        <p:grpSpPr>
          <a:xfrm rot="-695384" flipH="1">
            <a:off x="-210540" y="-157386"/>
            <a:ext cx="1924429" cy="2069932"/>
            <a:chOff x="10463935" y="-190643"/>
            <a:chExt cx="1924451" cy="2069956"/>
          </a:xfrm>
        </p:grpSpPr>
        <p:grpSp>
          <p:nvGrpSpPr>
            <p:cNvPr id="653" name="Google Shape;653;p18"/>
            <p:cNvGrpSpPr/>
            <p:nvPr/>
          </p:nvGrpSpPr>
          <p:grpSpPr>
            <a:xfrm rot="-8645107">
              <a:off x="11624464" y="-302749"/>
              <a:ext cx="64692" cy="1378966"/>
              <a:chOff x="2713538" y="4539969"/>
              <a:chExt cx="11478" cy="216830"/>
            </a:xfrm>
          </p:grpSpPr>
          <p:sp>
            <p:nvSpPr>
              <p:cNvPr id="654" name="Google Shape;654;p18"/>
              <p:cNvSpPr/>
              <p:nvPr/>
            </p:nvSpPr>
            <p:spPr>
              <a:xfrm>
                <a:off x="2713538" y="4539969"/>
                <a:ext cx="8036" cy="21682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216823" extrusionOk="0">
                    <a:moveTo>
                      <a:pt x="663" y="0"/>
                    </a:moveTo>
                    <a:lnTo>
                      <a:pt x="8037" y="20"/>
                    </a:lnTo>
                    <a:lnTo>
                      <a:pt x="7367" y="216824"/>
                    </a:lnTo>
                    <a:lnTo>
                      <a:pt x="0" y="216797"/>
                    </a:lnTo>
                    <a:lnTo>
                      <a:pt x="6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18"/>
              <p:cNvSpPr/>
              <p:nvPr/>
            </p:nvSpPr>
            <p:spPr>
              <a:xfrm>
                <a:off x="2718514" y="4539982"/>
                <a:ext cx="6502" cy="216817"/>
              </a:xfrm>
              <a:custGeom>
                <a:avLst/>
                <a:gdLst/>
                <a:ahLst/>
                <a:cxnLst/>
                <a:rect l="l" t="t" r="r" b="b"/>
                <a:pathLst>
                  <a:path w="6502" h="216817" extrusionOk="0">
                    <a:moveTo>
                      <a:pt x="663" y="0"/>
                    </a:moveTo>
                    <a:lnTo>
                      <a:pt x="6503" y="20"/>
                    </a:lnTo>
                    <a:lnTo>
                      <a:pt x="5833" y="216817"/>
                    </a:lnTo>
                    <a:lnTo>
                      <a:pt x="0" y="216797"/>
                    </a:lnTo>
                    <a:lnTo>
                      <a:pt x="6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6" name="Google Shape;656;p18"/>
            <p:cNvGrpSpPr/>
            <p:nvPr/>
          </p:nvGrpSpPr>
          <p:grpSpPr>
            <a:xfrm rot="-8645091">
              <a:off x="10695262" y="-12489"/>
              <a:ext cx="755986" cy="764426"/>
              <a:chOff x="2739953" y="4535520"/>
              <a:chExt cx="156481" cy="158228"/>
            </a:xfrm>
          </p:grpSpPr>
          <p:sp>
            <p:nvSpPr>
              <p:cNvPr id="657" name="Google Shape;657;p18"/>
              <p:cNvSpPr/>
              <p:nvPr/>
            </p:nvSpPr>
            <p:spPr>
              <a:xfrm>
                <a:off x="2739953" y="4535520"/>
                <a:ext cx="154947" cy="157139"/>
              </a:xfrm>
              <a:custGeom>
                <a:avLst/>
                <a:gdLst/>
                <a:ahLst/>
                <a:cxnLst/>
                <a:rect l="l" t="t" r="r" b="b"/>
                <a:pathLst>
                  <a:path w="154947" h="157139" extrusionOk="0">
                    <a:moveTo>
                      <a:pt x="143227" y="169"/>
                    </a:moveTo>
                    <a:cubicBezTo>
                      <a:pt x="121521" y="-795"/>
                      <a:pt x="73482" y="1328"/>
                      <a:pt x="36908" y="34707"/>
                    </a:cubicBezTo>
                    <a:cubicBezTo>
                      <a:pt x="-11868" y="79204"/>
                      <a:pt x="1748" y="156932"/>
                      <a:pt x="1748" y="156932"/>
                    </a:cubicBezTo>
                    <a:cubicBezTo>
                      <a:pt x="1748" y="156932"/>
                      <a:pt x="3248" y="157113"/>
                      <a:pt x="3422" y="157139"/>
                    </a:cubicBezTo>
                    <a:lnTo>
                      <a:pt x="154948" y="2265"/>
                    </a:lnTo>
                    <a:cubicBezTo>
                      <a:pt x="154934" y="2198"/>
                      <a:pt x="154733" y="1220"/>
                      <a:pt x="154733" y="1220"/>
                    </a:cubicBezTo>
                    <a:cubicBezTo>
                      <a:pt x="154733" y="1220"/>
                      <a:pt x="150460" y="491"/>
                      <a:pt x="143227" y="1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18"/>
              <p:cNvSpPr/>
              <p:nvPr/>
            </p:nvSpPr>
            <p:spPr>
              <a:xfrm>
                <a:off x="2743375" y="4537785"/>
                <a:ext cx="153059" cy="155963"/>
              </a:xfrm>
              <a:custGeom>
                <a:avLst/>
                <a:gdLst/>
                <a:ahLst/>
                <a:cxnLst/>
                <a:rect l="l" t="t" r="r" b="b"/>
                <a:pathLst>
                  <a:path w="153059" h="155963" extrusionOk="0">
                    <a:moveTo>
                      <a:pt x="151526" y="0"/>
                    </a:moveTo>
                    <a:lnTo>
                      <a:pt x="0" y="154874"/>
                    </a:lnTo>
                    <a:cubicBezTo>
                      <a:pt x="4768" y="155557"/>
                      <a:pt x="73000" y="164385"/>
                      <a:pt x="119499" y="117410"/>
                    </a:cubicBezTo>
                    <a:cubicBezTo>
                      <a:pt x="162764" y="73710"/>
                      <a:pt x="152021" y="3101"/>
                      <a:pt x="151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9" name="Google Shape;659;p18"/>
            <p:cNvGrpSpPr/>
            <p:nvPr/>
          </p:nvGrpSpPr>
          <p:grpSpPr>
            <a:xfrm rot="-8645091">
              <a:off x="11480051" y="555923"/>
              <a:ext cx="755996" cy="764426"/>
              <a:chOff x="2539378" y="4535520"/>
              <a:chExt cx="156483" cy="158228"/>
            </a:xfrm>
          </p:grpSpPr>
          <p:sp>
            <p:nvSpPr>
              <p:cNvPr id="660" name="Google Shape;660;p18"/>
              <p:cNvSpPr/>
              <p:nvPr/>
            </p:nvSpPr>
            <p:spPr>
              <a:xfrm>
                <a:off x="2540916" y="4535520"/>
                <a:ext cx="154945" cy="157139"/>
              </a:xfrm>
              <a:custGeom>
                <a:avLst/>
                <a:gdLst/>
                <a:ahLst/>
                <a:cxnLst/>
                <a:rect l="l" t="t" r="r" b="b"/>
                <a:pathLst>
                  <a:path w="154945" h="157139" extrusionOk="0">
                    <a:moveTo>
                      <a:pt x="11720" y="169"/>
                    </a:moveTo>
                    <a:cubicBezTo>
                      <a:pt x="33419" y="-795"/>
                      <a:pt x="81459" y="1328"/>
                      <a:pt x="118039" y="34707"/>
                    </a:cubicBezTo>
                    <a:cubicBezTo>
                      <a:pt x="166809" y="79204"/>
                      <a:pt x="153200" y="156932"/>
                      <a:pt x="153200" y="156932"/>
                    </a:cubicBezTo>
                    <a:cubicBezTo>
                      <a:pt x="153200" y="156932"/>
                      <a:pt x="151693" y="157113"/>
                      <a:pt x="151526" y="157139"/>
                    </a:cubicBezTo>
                    <a:lnTo>
                      <a:pt x="0" y="2265"/>
                    </a:lnTo>
                    <a:cubicBezTo>
                      <a:pt x="7" y="2198"/>
                      <a:pt x="208" y="1220"/>
                      <a:pt x="208" y="1220"/>
                    </a:cubicBezTo>
                    <a:cubicBezTo>
                      <a:pt x="208" y="1220"/>
                      <a:pt x="4481" y="491"/>
                      <a:pt x="11720" y="1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18"/>
              <p:cNvSpPr/>
              <p:nvPr/>
            </p:nvSpPr>
            <p:spPr>
              <a:xfrm>
                <a:off x="2539378" y="4537785"/>
                <a:ext cx="153064" cy="155963"/>
              </a:xfrm>
              <a:custGeom>
                <a:avLst/>
                <a:gdLst/>
                <a:ahLst/>
                <a:cxnLst/>
                <a:rect l="l" t="t" r="r" b="b"/>
                <a:pathLst>
                  <a:path w="153064" h="155963" extrusionOk="0">
                    <a:moveTo>
                      <a:pt x="1539" y="0"/>
                    </a:moveTo>
                    <a:lnTo>
                      <a:pt x="153064" y="154874"/>
                    </a:lnTo>
                    <a:cubicBezTo>
                      <a:pt x="148289" y="155557"/>
                      <a:pt x="80057" y="164385"/>
                      <a:pt x="33558" y="117410"/>
                    </a:cubicBezTo>
                    <a:cubicBezTo>
                      <a:pt x="-9706" y="73710"/>
                      <a:pt x="1036" y="3101"/>
                      <a:pt x="1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2" name="Google Shape;662;p18"/>
            <p:cNvGrpSpPr/>
            <p:nvPr/>
          </p:nvGrpSpPr>
          <p:grpSpPr>
            <a:xfrm rot="-8645091">
              <a:off x="10717639" y="753406"/>
              <a:ext cx="584934" cy="1054596"/>
              <a:chOff x="2657637" y="4345112"/>
              <a:chExt cx="121075" cy="218290"/>
            </a:xfrm>
          </p:grpSpPr>
          <p:sp>
            <p:nvSpPr>
              <p:cNvPr id="663" name="Google Shape;663;p18"/>
              <p:cNvSpPr/>
              <p:nvPr/>
            </p:nvSpPr>
            <p:spPr>
              <a:xfrm>
                <a:off x="2657637" y="4345112"/>
                <a:ext cx="62022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62022" h="218290" extrusionOk="0">
                    <a:moveTo>
                      <a:pt x="52171" y="7287"/>
                    </a:moveTo>
                    <a:cubicBezTo>
                      <a:pt x="35957" y="21746"/>
                      <a:pt x="3053" y="56806"/>
                      <a:pt x="166" y="106239"/>
                    </a:cubicBezTo>
                    <a:cubicBezTo>
                      <a:pt x="-3678" y="172153"/>
                      <a:pt x="60335" y="218291"/>
                      <a:pt x="60335" y="218291"/>
                    </a:cubicBezTo>
                    <a:cubicBezTo>
                      <a:pt x="60335" y="218291"/>
                      <a:pt x="61540" y="217373"/>
                      <a:pt x="61681" y="217273"/>
                    </a:cubicBezTo>
                    <a:lnTo>
                      <a:pt x="62022" y="603"/>
                    </a:lnTo>
                    <a:cubicBezTo>
                      <a:pt x="61962" y="556"/>
                      <a:pt x="61138" y="0"/>
                      <a:pt x="61138" y="0"/>
                    </a:cubicBezTo>
                    <a:cubicBezTo>
                      <a:pt x="61138" y="0"/>
                      <a:pt x="57575" y="2464"/>
                      <a:pt x="52171" y="72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18"/>
              <p:cNvSpPr/>
              <p:nvPr/>
            </p:nvSpPr>
            <p:spPr>
              <a:xfrm>
                <a:off x="2719318" y="4345715"/>
                <a:ext cx="59394" cy="216669"/>
              </a:xfrm>
              <a:custGeom>
                <a:avLst/>
                <a:gdLst/>
                <a:ahLst/>
                <a:cxnLst/>
                <a:rect l="l" t="t" r="r" b="b"/>
                <a:pathLst>
                  <a:path w="59394" h="216669" extrusionOk="0">
                    <a:moveTo>
                      <a:pt x="342" y="0"/>
                    </a:moveTo>
                    <a:lnTo>
                      <a:pt x="0" y="216670"/>
                    </a:lnTo>
                    <a:cubicBezTo>
                      <a:pt x="3891" y="213824"/>
                      <a:pt x="58902" y="172501"/>
                      <a:pt x="59391" y="106406"/>
                    </a:cubicBezTo>
                    <a:cubicBezTo>
                      <a:pt x="59853" y="44912"/>
                      <a:pt x="2860" y="1868"/>
                      <a:pt x="3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9"/>
          <p:cNvSpPr txBox="1">
            <a:spLocks noGrp="1"/>
          </p:cNvSpPr>
          <p:nvPr>
            <p:ph type="title"/>
          </p:nvPr>
        </p:nvSpPr>
        <p:spPr>
          <a:xfrm>
            <a:off x="6102036" y="333424"/>
            <a:ext cx="4874890" cy="97883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люди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0" name="Google Shape;670;p19"/>
          <p:cNvSpPr txBox="1">
            <a:spLocks noGrp="1"/>
          </p:cNvSpPr>
          <p:nvPr>
            <p:ph type="body" idx="1"/>
          </p:nvPr>
        </p:nvSpPr>
        <p:spPr>
          <a:xfrm>
            <a:off x="4285449" y="2339693"/>
            <a:ext cx="6368635" cy="189772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люди, это находка для двора многоквартирного дома. </a:t>
            </a:r>
          </a:p>
          <a:p>
            <a:pPr marL="0" lvl="0" indent="0" algn="just">
              <a:buNone/>
            </a:pP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 на празднике «День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соседей», жительницы нашего дома устроили выставку своих творческих работ, это вышивка, рисунок,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квиллинг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вязание и т.д. 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имела огромный успех.  Все присутствующие были поражены, что рядом живут такие таланты. И в тот момент появилась идея, о создании мастерской, в которой наши мастерицы будут делиться своими талантами.  </a:t>
            </a:r>
            <a:endParaRPr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2" name="Google Shape;672;p19"/>
          <p:cNvGrpSpPr/>
          <p:nvPr/>
        </p:nvGrpSpPr>
        <p:grpSpPr>
          <a:xfrm flipH="1">
            <a:off x="331168" y="1197986"/>
            <a:ext cx="2115357" cy="1441706"/>
            <a:chOff x="9902095" y="291275"/>
            <a:chExt cx="2115357" cy="1441706"/>
          </a:xfrm>
        </p:grpSpPr>
        <p:sp>
          <p:nvSpPr>
            <p:cNvPr id="673" name="Google Shape;673;p19"/>
            <p:cNvSpPr/>
            <p:nvPr/>
          </p:nvSpPr>
          <p:spPr>
            <a:xfrm>
              <a:off x="10008739" y="291275"/>
              <a:ext cx="2008713" cy="1441706"/>
            </a:xfrm>
            <a:custGeom>
              <a:avLst/>
              <a:gdLst/>
              <a:ahLst/>
              <a:cxnLst/>
              <a:rect l="l" t="t" r="r" b="b"/>
              <a:pathLst>
                <a:path w="356629" h="255962" extrusionOk="0">
                  <a:moveTo>
                    <a:pt x="103593" y="0"/>
                  </a:moveTo>
                  <a:cubicBezTo>
                    <a:pt x="89328" y="0"/>
                    <a:pt x="77641" y="11479"/>
                    <a:pt x="77641" y="25744"/>
                  </a:cubicBezTo>
                  <a:cubicBezTo>
                    <a:pt x="77641" y="39266"/>
                    <a:pt x="88256" y="50149"/>
                    <a:pt x="101504" y="51274"/>
                  </a:cubicBezTo>
                  <a:lnTo>
                    <a:pt x="29716" y="51274"/>
                  </a:lnTo>
                  <a:cubicBezTo>
                    <a:pt x="13401" y="51274"/>
                    <a:pt x="0" y="62961"/>
                    <a:pt x="0" y="77226"/>
                  </a:cubicBezTo>
                  <a:cubicBezTo>
                    <a:pt x="0" y="91491"/>
                    <a:pt x="13401" y="102970"/>
                    <a:pt x="29716" y="102970"/>
                  </a:cubicBezTo>
                  <a:cubicBezTo>
                    <a:pt x="29716" y="102970"/>
                    <a:pt x="108094" y="103292"/>
                    <a:pt x="107156" y="103600"/>
                  </a:cubicBezTo>
                  <a:cubicBezTo>
                    <a:pt x="117042" y="106815"/>
                    <a:pt x="124529" y="116432"/>
                    <a:pt x="124522" y="128085"/>
                  </a:cubicBezTo>
                  <a:cubicBezTo>
                    <a:pt x="124522" y="139725"/>
                    <a:pt x="117028" y="149141"/>
                    <a:pt x="107156" y="152363"/>
                  </a:cubicBezTo>
                  <a:cubicBezTo>
                    <a:pt x="108094" y="152671"/>
                    <a:pt x="62995" y="152992"/>
                    <a:pt x="62995" y="152992"/>
                  </a:cubicBezTo>
                  <a:cubicBezTo>
                    <a:pt x="50899" y="152992"/>
                    <a:pt x="41228" y="164471"/>
                    <a:pt x="41228" y="178730"/>
                  </a:cubicBezTo>
                  <a:cubicBezTo>
                    <a:pt x="41228" y="192995"/>
                    <a:pt x="50899" y="204474"/>
                    <a:pt x="62995" y="204474"/>
                  </a:cubicBezTo>
                  <a:lnTo>
                    <a:pt x="137917" y="204474"/>
                  </a:lnTo>
                  <a:cubicBezTo>
                    <a:pt x="125031" y="204977"/>
                    <a:pt x="114691" y="216275"/>
                    <a:pt x="114691" y="230219"/>
                  </a:cubicBezTo>
                  <a:cubicBezTo>
                    <a:pt x="114691" y="244484"/>
                    <a:pt x="125453" y="255963"/>
                    <a:pt x="138754" y="255963"/>
                  </a:cubicBezTo>
                  <a:lnTo>
                    <a:pt x="332559" y="255963"/>
                  </a:lnTo>
                  <a:cubicBezTo>
                    <a:pt x="345860" y="255963"/>
                    <a:pt x="356629" y="244484"/>
                    <a:pt x="356629" y="230219"/>
                  </a:cubicBezTo>
                  <a:cubicBezTo>
                    <a:pt x="356629" y="215953"/>
                    <a:pt x="345860" y="204267"/>
                    <a:pt x="332559" y="204267"/>
                  </a:cubicBezTo>
                  <a:lnTo>
                    <a:pt x="240264" y="204267"/>
                  </a:lnTo>
                  <a:cubicBezTo>
                    <a:pt x="251938" y="203724"/>
                    <a:pt x="261193" y="192647"/>
                    <a:pt x="261193" y="178730"/>
                  </a:cubicBezTo>
                  <a:cubicBezTo>
                    <a:pt x="261193" y="166072"/>
                    <a:pt x="253384" y="156033"/>
                    <a:pt x="243191" y="153829"/>
                  </a:cubicBezTo>
                  <a:lnTo>
                    <a:pt x="307860" y="153829"/>
                  </a:lnTo>
                  <a:cubicBezTo>
                    <a:pt x="321161" y="153829"/>
                    <a:pt x="332137" y="142350"/>
                    <a:pt x="332137" y="128085"/>
                  </a:cubicBezTo>
                  <a:cubicBezTo>
                    <a:pt x="332137" y="113820"/>
                    <a:pt x="321161" y="102133"/>
                    <a:pt x="307860" y="102133"/>
                  </a:cubicBezTo>
                  <a:lnTo>
                    <a:pt x="272492" y="102133"/>
                  </a:lnTo>
                  <a:cubicBezTo>
                    <a:pt x="286322" y="99997"/>
                    <a:pt x="296977" y="89938"/>
                    <a:pt x="296977" y="77226"/>
                  </a:cubicBezTo>
                  <a:cubicBezTo>
                    <a:pt x="296984" y="63678"/>
                    <a:pt x="284955" y="52774"/>
                    <a:pt x="269773" y="51696"/>
                  </a:cubicBezTo>
                  <a:lnTo>
                    <a:pt x="311423" y="51696"/>
                  </a:lnTo>
                  <a:cubicBezTo>
                    <a:pt x="325688" y="51696"/>
                    <a:pt x="337375" y="40003"/>
                    <a:pt x="337375" y="25744"/>
                  </a:cubicBezTo>
                  <a:cubicBezTo>
                    <a:pt x="337375" y="11479"/>
                    <a:pt x="325688" y="0"/>
                    <a:pt x="311423" y="0"/>
                  </a:cubicBezTo>
                  <a:lnTo>
                    <a:pt x="103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9"/>
            <p:cNvSpPr/>
            <p:nvPr/>
          </p:nvSpPr>
          <p:spPr>
            <a:xfrm>
              <a:off x="9902095" y="1174375"/>
              <a:ext cx="258607" cy="258607"/>
            </a:xfrm>
            <a:custGeom>
              <a:avLst/>
              <a:gdLst/>
              <a:ahLst/>
              <a:cxnLst/>
              <a:rect l="l" t="t" r="r" b="b"/>
              <a:pathLst>
                <a:path w="63972" h="63972" extrusionOk="0">
                  <a:moveTo>
                    <a:pt x="0" y="31986"/>
                  </a:moveTo>
                  <a:cubicBezTo>
                    <a:pt x="0" y="14319"/>
                    <a:pt x="14319" y="0"/>
                    <a:pt x="31986" y="0"/>
                  </a:cubicBezTo>
                  <a:cubicBezTo>
                    <a:pt x="49647" y="0"/>
                    <a:pt x="63972" y="14319"/>
                    <a:pt x="63972" y="31986"/>
                  </a:cubicBezTo>
                  <a:cubicBezTo>
                    <a:pt x="63972" y="49647"/>
                    <a:pt x="49647" y="63972"/>
                    <a:pt x="31986" y="63972"/>
                  </a:cubicBezTo>
                  <a:cubicBezTo>
                    <a:pt x="14319" y="63972"/>
                    <a:pt x="0" y="49647"/>
                    <a:pt x="0" y="31986"/>
                  </a:cubicBezTo>
                  <a:close/>
                </a:path>
              </a:pathLst>
            </a:custGeom>
            <a:solidFill>
              <a:srgbClr val="FAFF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61" y="4154728"/>
            <a:ext cx="2456901" cy="1847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8" y="266051"/>
            <a:ext cx="1873039" cy="27975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05" y="4943192"/>
            <a:ext cx="2989762" cy="16929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005" y="266051"/>
            <a:ext cx="2829881" cy="1602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0"/>
          <p:cNvSpPr txBox="1">
            <a:spLocks noGrp="1"/>
          </p:cNvSpPr>
          <p:nvPr>
            <p:ph type="title"/>
          </p:nvPr>
        </p:nvSpPr>
        <p:spPr>
          <a:xfrm>
            <a:off x="490775" y="299490"/>
            <a:ext cx="11215356" cy="120367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творчества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ДОБРЫЕ СОСЕДИ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0" name="Google Shape;680;p20"/>
          <p:cNvSpPr txBox="1">
            <a:spLocks noGrp="1"/>
          </p:cNvSpPr>
          <p:nvPr>
            <p:ph type="body" idx="1"/>
          </p:nvPr>
        </p:nvSpPr>
        <p:spPr>
          <a:xfrm>
            <a:off x="495178" y="2737863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Собственники дома приняли решение, из помещения колясочной, создать творческую мастерскую, в которой будут творить как взрослые, так и дети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1" name="Google Shape;681;p20"/>
          <p:cNvSpPr txBox="1">
            <a:spLocks noGrp="1"/>
          </p:cNvSpPr>
          <p:nvPr>
            <p:ph type="body" idx="2"/>
          </p:nvPr>
        </p:nvSpPr>
        <p:spPr>
          <a:xfrm>
            <a:off x="4448700" y="2742370"/>
            <a:ext cx="2012681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досталось сложным, запущенным. Но нас это не остановило! 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2" name="Google Shape;682;p20"/>
          <p:cNvSpPr txBox="1">
            <a:spLocks noGrp="1"/>
          </p:cNvSpPr>
          <p:nvPr>
            <p:ph type="body" idx="3"/>
          </p:nvPr>
        </p:nvSpPr>
        <p:spPr>
          <a:xfrm>
            <a:off x="490775" y="4783429"/>
            <a:ext cx="1533968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Полочки, для готовых творческих работ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3" name="Google Shape;683;p20"/>
          <p:cNvSpPr txBox="1">
            <a:spLocks noGrp="1"/>
          </p:cNvSpPr>
          <p:nvPr>
            <p:ph type="body" idx="4"/>
          </p:nvPr>
        </p:nvSpPr>
        <p:spPr>
          <a:xfrm>
            <a:off x="4573620" y="4740549"/>
            <a:ext cx="1707422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Укладка линолеума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4" name="Google Shape;684;p20"/>
          <p:cNvSpPr txBox="1">
            <a:spLocks noGrp="1"/>
          </p:cNvSpPr>
          <p:nvPr>
            <p:ph type="title" idx="5"/>
          </p:nvPr>
        </p:nvSpPr>
        <p:spPr>
          <a:xfrm>
            <a:off x="528677" y="1963601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решение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5" name="Google Shape;685;p20"/>
          <p:cNvSpPr txBox="1">
            <a:spLocks noGrp="1"/>
          </p:cNvSpPr>
          <p:nvPr>
            <p:ph type="title" idx="6"/>
          </p:nvPr>
        </p:nvSpPr>
        <p:spPr>
          <a:xfrm>
            <a:off x="4456922" y="1963601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 </a:t>
            </a:r>
            <a:r>
              <a:rPr lang="ru-RU" dirty="0"/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" name="Google Shape;686;p20"/>
          <p:cNvSpPr txBox="1">
            <a:spLocks noGrp="1"/>
          </p:cNvSpPr>
          <p:nvPr>
            <p:ph type="title" idx="7"/>
          </p:nvPr>
        </p:nvSpPr>
        <p:spPr>
          <a:xfrm>
            <a:off x="490775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екор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7" name="Google Shape;687;p20"/>
          <p:cNvSpPr txBox="1">
            <a:spLocks noGrp="1"/>
          </p:cNvSpPr>
          <p:nvPr>
            <p:ph type="title" idx="8"/>
          </p:nvPr>
        </p:nvSpPr>
        <p:spPr>
          <a:xfrm>
            <a:off x="4516376" y="4197782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штрихи ремонтных работ</a:t>
            </a:r>
            <a:endParaRPr dirty="0"/>
          </a:p>
        </p:txBody>
      </p:sp>
      <p:sp>
        <p:nvSpPr>
          <p:cNvPr id="690" name="Google Shape;690;p20"/>
          <p:cNvSpPr txBox="1">
            <a:spLocks noGrp="1"/>
          </p:cNvSpPr>
          <p:nvPr>
            <p:ph type="title" idx="14"/>
          </p:nvPr>
        </p:nvSpPr>
        <p:spPr>
          <a:xfrm>
            <a:off x="9067773" y="2045064"/>
            <a:ext cx="2770977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 </a:t>
            </a:r>
            <a:r>
              <a:rPr lang="en" dirty="0" smtClean="0"/>
              <a:t>03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тукатурка, шпатлевка, побелка</a:t>
            </a:r>
            <a:endParaRPr dirty="0"/>
          </a:p>
        </p:txBody>
      </p:sp>
      <p:sp>
        <p:nvSpPr>
          <p:cNvPr id="691" name="Google Shape;691;p20"/>
          <p:cNvSpPr txBox="1">
            <a:spLocks noGrp="1"/>
          </p:cNvSpPr>
          <p:nvPr>
            <p:ph type="title" idx="15"/>
          </p:nvPr>
        </p:nvSpPr>
        <p:spPr>
          <a:xfrm>
            <a:off x="9204380" y="4060563"/>
            <a:ext cx="2775247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</a:t>
            </a:r>
            <a:endParaRPr dirty="0"/>
          </a:p>
        </p:txBody>
      </p:sp>
      <p:grpSp>
        <p:nvGrpSpPr>
          <p:cNvPr id="692" name="Google Shape;692;p20"/>
          <p:cNvGrpSpPr/>
          <p:nvPr/>
        </p:nvGrpSpPr>
        <p:grpSpPr>
          <a:xfrm>
            <a:off x="490777" y="2109420"/>
            <a:ext cx="519351" cy="466812"/>
            <a:chOff x="8440395" y="5732845"/>
            <a:chExt cx="1207231" cy="1085104"/>
          </a:xfrm>
        </p:grpSpPr>
        <p:sp>
          <p:nvSpPr>
            <p:cNvPr id="693" name="Google Shape;693;p20"/>
            <p:cNvSpPr/>
            <p:nvPr/>
          </p:nvSpPr>
          <p:spPr>
            <a:xfrm>
              <a:off x="8440395" y="5732845"/>
              <a:ext cx="1207231" cy="1054966"/>
            </a:xfrm>
            <a:custGeom>
              <a:avLst/>
              <a:gdLst/>
              <a:ahLst/>
              <a:cxnLst/>
              <a:rect l="l" t="t" r="r" b="b"/>
              <a:pathLst>
                <a:path w="1207231" h="1054966" extrusionOk="0">
                  <a:moveTo>
                    <a:pt x="303033" y="874107"/>
                  </a:moveTo>
                  <a:cubicBezTo>
                    <a:pt x="303033" y="874107"/>
                    <a:pt x="233649" y="452126"/>
                    <a:pt x="694823" y="452126"/>
                  </a:cubicBezTo>
                  <a:cubicBezTo>
                    <a:pt x="996267" y="452126"/>
                    <a:pt x="1207231" y="693261"/>
                    <a:pt x="1207231" y="693261"/>
                  </a:cubicBezTo>
                  <a:cubicBezTo>
                    <a:pt x="1207231" y="693261"/>
                    <a:pt x="981199" y="1054967"/>
                    <a:pt x="634548" y="1054967"/>
                  </a:cubicBezTo>
                  <a:cubicBezTo>
                    <a:pt x="363309" y="1054967"/>
                    <a:pt x="303033" y="874107"/>
                    <a:pt x="303033" y="874107"/>
                  </a:cubicBezTo>
                  <a:close/>
                  <a:moveTo>
                    <a:pt x="423584" y="361699"/>
                  </a:moveTo>
                  <a:cubicBezTo>
                    <a:pt x="423584" y="177833"/>
                    <a:pt x="242691" y="0"/>
                    <a:pt x="242691" y="0"/>
                  </a:cubicBezTo>
                  <a:cubicBezTo>
                    <a:pt x="242691" y="0"/>
                    <a:pt x="22685" y="129612"/>
                    <a:pt x="1589" y="391844"/>
                  </a:cubicBezTo>
                  <a:cubicBezTo>
                    <a:pt x="-19507" y="654075"/>
                    <a:pt x="176388" y="714357"/>
                    <a:pt x="176388" y="714357"/>
                  </a:cubicBezTo>
                  <a:cubicBezTo>
                    <a:pt x="176388" y="714357"/>
                    <a:pt x="423584" y="626944"/>
                    <a:pt x="423584" y="3616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8573393" y="5732845"/>
              <a:ext cx="1074233" cy="1085104"/>
            </a:xfrm>
            <a:custGeom>
              <a:avLst/>
              <a:gdLst/>
              <a:ahLst/>
              <a:cxnLst/>
              <a:rect l="l" t="t" r="r" b="b"/>
              <a:pathLst>
                <a:path w="1074233" h="1085104" extrusionOk="0">
                  <a:moveTo>
                    <a:pt x="1074233" y="693261"/>
                  </a:moveTo>
                  <a:cubicBezTo>
                    <a:pt x="1074233" y="693261"/>
                    <a:pt x="848201" y="1054967"/>
                    <a:pt x="501550" y="1054967"/>
                  </a:cubicBezTo>
                  <a:cubicBezTo>
                    <a:pt x="320724" y="1054967"/>
                    <a:pt x="233324" y="973595"/>
                    <a:pt x="194145" y="919320"/>
                  </a:cubicBezTo>
                  <a:cubicBezTo>
                    <a:pt x="106679" y="994692"/>
                    <a:pt x="76541" y="1064008"/>
                    <a:pt x="76541" y="1067022"/>
                  </a:cubicBezTo>
                  <a:cubicBezTo>
                    <a:pt x="73528" y="1079077"/>
                    <a:pt x="61472" y="1085105"/>
                    <a:pt x="49418" y="1085105"/>
                  </a:cubicBezTo>
                  <a:cubicBezTo>
                    <a:pt x="46403" y="1085105"/>
                    <a:pt x="40376" y="1085105"/>
                    <a:pt x="37362" y="1082091"/>
                  </a:cubicBezTo>
                  <a:cubicBezTo>
                    <a:pt x="22293" y="1076063"/>
                    <a:pt x="16266" y="1057980"/>
                    <a:pt x="22293" y="1042912"/>
                  </a:cubicBezTo>
                  <a:cubicBezTo>
                    <a:pt x="25307" y="1033870"/>
                    <a:pt x="100651" y="868080"/>
                    <a:pt x="329765" y="759571"/>
                  </a:cubicBezTo>
                  <a:cubicBezTo>
                    <a:pt x="661347" y="584752"/>
                    <a:pt x="1074233" y="693261"/>
                    <a:pt x="1074233" y="693261"/>
                  </a:cubicBezTo>
                  <a:close/>
                  <a:moveTo>
                    <a:pt x="79555" y="874107"/>
                  </a:moveTo>
                  <a:cubicBezTo>
                    <a:pt x="82569" y="874107"/>
                    <a:pt x="85582" y="874107"/>
                    <a:pt x="88596" y="871093"/>
                  </a:cubicBezTo>
                  <a:cubicBezTo>
                    <a:pt x="103665" y="865066"/>
                    <a:pt x="112706" y="846983"/>
                    <a:pt x="106679" y="831908"/>
                  </a:cubicBezTo>
                  <a:cubicBezTo>
                    <a:pt x="91610" y="786701"/>
                    <a:pt x="79555" y="744502"/>
                    <a:pt x="73528" y="699288"/>
                  </a:cubicBezTo>
                  <a:cubicBezTo>
                    <a:pt x="139831" y="669144"/>
                    <a:pt x="290586" y="569676"/>
                    <a:pt x="290586" y="361699"/>
                  </a:cubicBezTo>
                  <a:cubicBezTo>
                    <a:pt x="290586" y="177833"/>
                    <a:pt x="109693" y="0"/>
                    <a:pt x="109693" y="0"/>
                  </a:cubicBezTo>
                  <a:cubicBezTo>
                    <a:pt x="109693" y="0"/>
                    <a:pt x="97638" y="33158"/>
                    <a:pt x="79555" y="90427"/>
                  </a:cubicBezTo>
                  <a:lnTo>
                    <a:pt x="79555" y="90427"/>
                  </a:lnTo>
                  <a:cubicBezTo>
                    <a:pt x="73528" y="105495"/>
                    <a:pt x="-77161" y="500353"/>
                    <a:pt x="52431" y="853011"/>
                  </a:cubicBezTo>
                  <a:cubicBezTo>
                    <a:pt x="55444" y="865066"/>
                    <a:pt x="67500" y="874107"/>
                    <a:pt x="79555" y="8741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5" name="Google Shape;695;p20"/>
          <p:cNvGrpSpPr/>
          <p:nvPr/>
        </p:nvGrpSpPr>
        <p:grpSpPr>
          <a:xfrm>
            <a:off x="490777" y="4078820"/>
            <a:ext cx="519351" cy="466812"/>
            <a:chOff x="8440395" y="5732845"/>
            <a:chExt cx="1207231" cy="1085104"/>
          </a:xfrm>
        </p:grpSpPr>
        <p:sp>
          <p:nvSpPr>
            <p:cNvPr id="696" name="Google Shape;696;p20"/>
            <p:cNvSpPr/>
            <p:nvPr/>
          </p:nvSpPr>
          <p:spPr>
            <a:xfrm>
              <a:off x="8440395" y="5732845"/>
              <a:ext cx="1207231" cy="1054966"/>
            </a:xfrm>
            <a:custGeom>
              <a:avLst/>
              <a:gdLst/>
              <a:ahLst/>
              <a:cxnLst/>
              <a:rect l="l" t="t" r="r" b="b"/>
              <a:pathLst>
                <a:path w="1207231" h="1054966" extrusionOk="0">
                  <a:moveTo>
                    <a:pt x="303033" y="874107"/>
                  </a:moveTo>
                  <a:cubicBezTo>
                    <a:pt x="303033" y="874107"/>
                    <a:pt x="233649" y="452126"/>
                    <a:pt x="694823" y="452126"/>
                  </a:cubicBezTo>
                  <a:cubicBezTo>
                    <a:pt x="996267" y="452126"/>
                    <a:pt x="1207231" y="693261"/>
                    <a:pt x="1207231" y="693261"/>
                  </a:cubicBezTo>
                  <a:cubicBezTo>
                    <a:pt x="1207231" y="693261"/>
                    <a:pt x="981199" y="1054967"/>
                    <a:pt x="634548" y="1054967"/>
                  </a:cubicBezTo>
                  <a:cubicBezTo>
                    <a:pt x="363309" y="1054967"/>
                    <a:pt x="303033" y="874107"/>
                    <a:pt x="303033" y="874107"/>
                  </a:cubicBezTo>
                  <a:close/>
                  <a:moveTo>
                    <a:pt x="423584" y="361699"/>
                  </a:moveTo>
                  <a:cubicBezTo>
                    <a:pt x="423584" y="177833"/>
                    <a:pt x="242691" y="0"/>
                    <a:pt x="242691" y="0"/>
                  </a:cubicBezTo>
                  <a:cubicBezTo>
                    <a:pt x="242691" y="0"/>
                    <a:pt x="22685" y="129612"/>
                    <a:pt x="1589" y="391844"/>
                  </a:cubicBezTo>
                  <a:cubicBezTo>
                    <a:pt x="-19507" y="654075"/>
                    <a:pt x="176388" y="714357"/>
                    <a:pt x="176388" y="714357"/>
                  </a:cubicBezTo>
                  <a:cubicBezTo>
                    <a:pt x="176388" y="714357"/>
                    <a:pt x="423584" y="626944"/>
                    <a:pt x="423584" y="3616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8573393" y="5732845"/>
              <a:ext cx="1074233" cy="1085104"/>
            </a:xfrm>
            <a:custGeom>
              <a:avLst/>
              <a:gdLst/>
              <a:ahLst/>
              <a:cxnLst/>
              <a:rect l="l" t="t" r="r" b="b"/>
              <a:pathLst>
                <a:path w="1074233" h="1085104" extrusionOk="0">
                  <a:moveTo>
                    <a:pt x="1074233" y="693261"/>
                  </a:moveTo>
                  <a:cubicBezTo>
                    <a:pt x="1074233" y="693261"/>
                    <a:pt x="848201" y="1054967"/>
                    <a:pt x="501550" y="1054967"/>
                  </a:cubicBezTo>
                  <a:cubicBezTo>
                    <a:pt x="320724" y="1054967"/>
                    <a:pt x="233324" y="973595"/>
                    <a:pt x="194145" y="919320"/>
                  </a:cubicBezTo>
                  <a:cubicBezTo>
                    <a:pt x="106679" y="994692"/>
                    <a:pt x="76541" y="1064008"/>
                    <a:pt x="76541" y="1067022"/>
                  </a:cubicBezTo>
                  <a:cubicBezTo>
                    <a:pt x="73528" y="1079077"/>
                    <a:pt x="61472" y="1085105"/>
                    <a:pt x="49418" y="1085105"/>
                  </a:cubicBezTo>
                  <a:cubicBezTo>
                    <a:pt x="46403" y="1085105"/>
                    <a:pt x="40376" y="1085105"/>
                    <a:pt x="37362" y="1082091"/>
                  </a:cubicBezTo>
                  <a:cubicBezTo>
                    <a:pt x="22293" y="1076063"/>
                    <a:pt x="16266" y="1057980"/>
                    <a:pt x="22293" y="1042912"/>
                  </a:cubicBezTo>
                  <a:cubicBezTo>
                    <a:pt x="25307" y="1033870"/>
                    <a:pt x="100651" y="868080"/>
                    <a:pt x="329765" y="759571"/>
                  </a:cubicBezTo>
                  <a:cubicBezTo>
                    <a:pt x="661347" y="584752"/>
                    <a:pt x="1074233" y="693261"/>
                    <a:pt x="1074233" y="693261"/>
                  </a:cubicBezTo>
                  <a:close/>
                  <a:moveTo>
                    <a:pt x="79555" y="874107"/>
                  </a:moveTo>
                  <a:cubicBezTo>
                    <a:pt x="82569" y="874107"/>
                    <a:pt x="85582" y="874107"/>
                    <a:pt x="88596" y="871093"/>
                  </a:cubicBezTo>
                  <a:cubicBezTo>
                    <a:pt x="103665" y="865066"/>
                    <a:pt x="112706" y="846983"/>
                    <a:pt x="106679" y="831908"/>
                  </a:cubicBezTo>
                  <a:cubicBezTo>
                    <a:pt x="91610" y="786701"/>
                    <a:pt x="79555" y="744502"/>
                    <a:pt x="73528" y="699288"/>
                  </a:cubicBezTo>
                  <a:cubicBezTo>
                    <a:pt x="139831" y="669144"/>
                    <a:pt x="290586" y="569676"/>
                    <a:pt x="290586" y="361699"/>
                  </a:cubicBezTo>
                  <a:cubicBezTo>
                    <a:pt x="290586" y="177833"/>
                    <a:pt x="109693" y="0"/>
                    <a:pt x="109693" y="0"/>
                  </a:cubicBezTo>
                  <a:cubicBezTo>
                    <a:pt x="109693" y="0"/>
                    <a:pt x="97638" y="33158"/>
                    <a:pt x="79555" y="90427"/>
                  </a:cubicBezTo>
                  <a:lnTo>
                    <a:pt x="79555" y="90427"/>
                  </a:lnTo>
                  <a:cubicBezTo>
                    <a:pt x="73528" y="105495"/>
                    <a:pt x="-77161" y="500353"/>
                    <a:pt x="52431" y="853011"/>
                  </a:cubicBezTo>
                  <a:cubicBezTo>
                    <a:pt x="55444" y="865066"/>
                    <a:pt x="67500" y="874107"/>
                    <a:pt x="79555" y="8741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8" name="Google Shape;698;p20"/>
          <p:cNvGrpSpPr/>
          <p:nvPr/>
        </p:nvGrpSpPr>
        <p:grpSpPr>
          <a:xfrm>
            <a:off x="4489602" y="2109420"/>
            <a:ext cx="519351" cy="466812"/>
            <a:chOff x="8440395" y="5732845"/>
            <a:chExt cx="1207231" cy="1085104"/>
          </a:xfrm>
        </p:grpSpPr>
        <p:sp>
          <p:nvSpPr>
            <p:cNvPr id="699" name="Google Shape;699;p20"/>
            <p:cNvSpPr/>
            <p:nvPr/>
          </p:nvSpPr>
          <p:spPr>
            <a:xfrm>
              <a:off x="8440395" y="5732845"/>
              <a:ext cx="1207231" cy="1054966"/>
            </a:xfrm>
            <a:custGeom>
              <a:avLst/>
              <a:gdLst/>
              <a:ahLst/>
              <a:cxnLst/>
              <a:rect l="l" t="t" r="r" b="b"/>
              <a:pathLst>
                <a:path w="1207231" h="1054966" extrusionOk="0">
                  <a:moveTo>
                    <a:pt x="303033" y="874107"/>
                  </a:moveTo>
                  <a:cubicBezTo>
                    <a:pt x="303033" y="874107"/>
                    <a:pt x="233649" y="452126"/>
                    <a:pt x="694823" y="452126"/>
                  </a:cubicBezTo>
                  <a:cubicBezTo>
                    <a:pt x="996267" y="452126"/>
                    <a:pt x="1207231" y="693261"/>
                    <a:pt x="1207231" y="693261"/>
                  </a:cubicBezTo>
                  <a:cubicBezTo>
                    <a:pt x="1207231" y="693261"/>
                    <a:pt x="981199" y="1054967"/>
                    <a:pt x="634548" y="1054967"/>
                  </a:cubicBezTo>
                  <a:cubicBezTo>
                    <a:pt x="363309" y="1054967"/>
                    <a:pt x="303033" y="874107"/>
                    <a:pt x="303033" y="874107"/>
                  </a:cubicBezTo>
                  <a:close/>
                  <a:moveTo>
                    <a:pt x="423584" y="361699"/>
                  </a:moveTo>
                  <a:cubicBezTo>
                    <a:pt x="423584" y="177833"/>
                    <a:pt x="242691" y="0"/>
                    <a:pt x="242691" y="0"/>
                  </a:cubicBezTo>
                  <a:cubicBezTo>
                    <a:pt x="242691" y="0"/>
                    <a:pt x="22685" y="129612"/>
                    <a:pt x="1589" y="391844"/>
                  </a:cubicBezTo>
                  <a:cubicBezTo>
                    <a:pt x="-19507" y="654075"/>
                    <a:pt x="176388" y="714357"/>
                    <a:pt x="176388" y="714357"/>
                  </a:cubicBezTo>
                  <a:cubicBezTo>
                    <a:pt x="176388" y="714357"/>
                    <a:pt x="423584" y="626944"/>
                    <a:pt x="423584" y="3616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20"/>
            <p:cNvSpPr/>
            <p:nvPr/>
          </p:nvSpPr>
          <p:spPr>
            <a:xfrm>
              <a:off x="8573393" y="5732845"/>
              <a:ext cx="1074233" cy="1085104"/>
            </a:xfrm>
            <a:custGeom>
              <a:avLst/>
              <a:gdLst/>
              <a:ahLst/>
              <a:cxnLst/>
              <a:rect l="l" t="t" r="r" b="b"/>
              <a:pathLst>
                <a:path w="1074233" h="1085104" extrusionOk="0">
                  <a:moveTo>
                    <a:pt x="1074233" y="693261"/>
                  </a:moveTo>
                  <a:cubicBezTo>
                    <a:pt x="1074233" y="693261"/>
                    <a:pt x="848201" y="1054967"/>
                    <a:pt x="501550" y="1054967"/>
                  </a:cubicBezTo>
                  <a:cubicBezTo>
                    <a:pt x="320724" y="1054967"/>
                    <a:pt x="233324" y="973595"/>
                    <a:pt x="194145" y="919320"/>
                  </a:cubicBezTo>
                  <a:cubicBezTo>
                    <a:pt x="106679" y="994692"/>
                    <a:pt x="76541" y="1064008"/>
                    <a:pt x="76541" y="1067022"/>
                  </a:cubicBezTo>
                  <a:cubicBezTo>
                    <a:pt x="73528" y="1079077"/>
                    <a:pt x="61472" y="1085105"/>
                    <a:pt x="49418" y="1085105"/>
                  </a:cubicBezTo>
                  <a:cubicBezTo>
                    <a:pt x="46403" y="1085105"/>
                    <a:pt x="40376" y="1085105"/>
                    <a:pt x="37362" y="1082091"/>
                  </a:cubicBezTo>
                  <a:cubicBezTo>
                    <a:pt x="22293" y="1076063"/>
                    <a:pt x="16266" y="1057980"/>
                    <a:pt x="22293" y="1042912"/>
                  </a:cubicBezTo>
                  <a:cubicBezTo>
                    <a:pt x="25307" y="1033870"/>
                    <a:pt x="100651" y="868080"/>
                    <a:pt x="329765" y="759571"/>
                  </a:cubicBezTo>
                  <a:cubicBezTo>
                    <a:pt x="661347" y="584752"/>
                    <a:pt x="1074233" y="693261"/>
                    <a:pt x="1074233" y="693261"/>
                  </a:cubicBezTo>
                  <a:close/>
                  <a:moveTo>
                    <a:pt x="79555" y="874107"/>
                  </a:moveTo>
                  <a:cubicBezTo>
                    <a:pt x="82569" y="874107"/>
                    <a:pt x="85582" y="874107"/>
                    <a:pt x="88596" y="871093"/>
                  </a:cubicBezTo>
                  <a:cubicBezTo>
                    <a:pt x="103665" y="865066"/>
                    <a:pt x="112706" y="846983"/>
                    <a:pt x="106679" y="831908"/>
                  </a:cubicBezTo>
                  <a:cubicBezTo>
                    <a:pt x="91610" y="786701"/>
                    <a:pt x="79555" y="744502"/>
                    <a:pt x="73528" y="699288"/>
                  </a:cubicBezTo>
                  <a:cubicBezTo>
                    <a:pt x="139831" y="669144"/>
                    <a:pt x="290586" y="569676"/>
                    <a:pt x="290586" y="361699"/>
                  </a:cubicBezTo>
                  <a:cubicBezTo>
                    <a:pt x="290586" y="177833"/>
                    <a:pt x="109693" y="0"/>
                    <a:pt x="109693" y="0"/>
                  </a:cubicBezTo>
                  <a:cubicBezTo>
                    <a:pt x="109693" y="0"/>
                    <a:pt x="97638" y="33158"/>
                    <a:pt x="79555" y="90427"/>
                  </a:cubicBezTo>
                  <a:lnTo>
                    <a:pt x="79555" y="90427"/>
                  </a:lnTo>
                  <a:cubicBezTo>
                    <a:pt x="73528" y="105495"/>
                    <a:pt x="-77161" y="500353"/>
                    <a:pt x="52431" y="853011"/>
                  </a:cubicBezTo>
                  <a:cubicBezTo>
                    <a:pt x="55444" y="865066"/>
                    <a:pt x="67500" y="874107"/>
                    <a:pt x="79555" y="8741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4489602" y="4078820"/>
            <a:ext cx="519351" cy="466812"/>
            <a:chOff x="8440395" y="5732845"/>
            <a:chExt cx="1207231" cy="1085104"/>
          </a:xfrm>
        </p:grpSpPr>
        <p:sp>
          <p:nvSpPr>
            <p:cNvPr id="702" name="Google Shape;702;p20"/>
            <p:cNvSpPr/>
            <p:nvPr/>
          </p:nvSpPr>
          <p:spPr>
            <a:xfrm>
              <a:off x="8440395" y="5732845"/>
              <a:ext cx="1207231" cy="1054966"/>
            </a:xfrm>
            <a:custGeom>
              <a:avLst/>
              <a:gdLst/>
              <a:ahLst/>
              <a:cxnLst/>
              <a:rect l="l" t="t" r="r" b="b"/>
              <a:pathLst>
                <a:path w="1207231" h="1054966" extrusionOk="0">
                  <a:moveTo>
                    <a:pt x="303033" y="874107"/>
                  </a:moveTo>
                  <a:cubicBezTo>
                    <a:pt x="303033" y="874107"/>
                    <a:pt x="233649" y="452126"/>
                    <a:pt x="694823" y="452126"/>
                  </a:cubicBezTo>
                  <a:cubicBezTo>
                    <a:pt x="996267" y="452126"/>
                    <a:pt x="1207231" y="693261"/>
                    <a:pt x="1207231" y="693261"/>
                  </a:cubicBezTo>
                  <a:cubicBezTo>
                    <a:pt x="1207231" y="693261"/>
                    <a:pt x="981199" y="1054967"/>
                    <a:pt x="634548" y="1054967"/>
                  </a:cubicBezTo>
                  <a:cubicBezTo>
                    <a:pt x="363309" y="1054967"/>
                    <a:pt x="303033" y="874107"/>
                    <a:pt x="303033" y="874107"/>
                  </a:cubicBezTo>
                  <a:close/>
                  <a:moveTo>
                    <a:pt x="423584" y="361699"/>
                  </a:moveTo>
                  <a:cubicBezTo>
                    <a:pt x="423584" y="177833"/>
                    <a:pt x="242691" y="0"/>
                    <a:pt x="242691" y="0"/>
                  </a:cubicBezTo>
                  <a:cubicBezTo>
                    <a:pt x="242691" y="0"/>
                    <a:pt x="22685" y="129612"/>
                    <a:pt x="1589" y="391844"/>
                  </a:cubicBezTo>
                  <a:cubicBezTo>
                    <a:pt x="-19507" y="654075"/>
                    <a:pt x="176388" y="714357"/>
                    <a:pt x="176388" y="714357"/>
                  </a:cubicBezTo>
                  <a:cubicBezTo>
                    <a:pt x="176388" y="714357"/>
                    <a:pt x="423584" y="626944"/>
                    <a:pt x="423584" y="3616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8573393" y="5732845"/>
              <a:ext cx="1074233" cy="1085104"/>
            </a:xfrm>
            <a:custGeom>
              <a:avLst/>
              <a:gdLst/>
              <a:ahLst/>
              <a:cxnLst/>
              <a:rect l="l" t="t" r="r" b="b"/>
              <a:pathLst>
                <a:path w="1074233" h="1085104" extrusionOk="0">
                  <a:moveTo>
                    <a:pt x="1074233" y="693261"/>
                  </a:moveTo>
                  <a:cubicBezTo>
                    <a:pt x="1074233" y="693261"/>
                    <a:pt x="848201" y="1054967"/>
                    <a:pt x="501550" y="1054967"/>
                  </a:cubicBezTo>
                  <a:cubicBezTo>
                    <a:pt x="320724" y="1054967"/>
                    <a:pt x="233324" y="973595"/>
                    <a:pt x="194145" y="919320"/>
                  </a:cubicBezTo>
                  <a:cubicBezTo>
                    <a:pt x="106679" y="994692"/>
                    <a:pt x="76541" y="1064008"/>
                    <a:pt x="76541" y="1067022"/>
                  </a:cubicBezTo>
                  <a:cubicBezTo>
                    <a:pt x="73528" y="1079077"/>
                    <a:pt x="61472" y="1085105"/>
                    <a:pt x="49418" y="1085105"/>
                  </a:cubicBezTo>
                  <a:cubicBezTo>
                    <a:pt x="46403" y="1085105"/>
                    <a:pt x="40376" y="1085105"/>
                    <a:pt x="37362" y="1082091"/>
                  </a:cubicBezTo>
                  <a:cubicBezTo>
                    <a:pt x="22293" y="1076063"/>
                    <a:pt x="16266" y="1057980"/>
                    <a:pt x="22293" y="1042912"/>
                  </a:cubicBezTo>
                  <a:cubicBezTo>
                    <a:pt x="25307" y="1033870"/>
                    <a:pt x="100651" y="868080"/>
                    <a:pt x="329765" y="759571"/>
                  </a:cubicBezTo>
                  <a:cubicBezTo>
                    <a:pt x="661347" y="584752"/>
                    <a:pt x="1074233" y="693261"/>
                    <a:pt x="1074233" y="693261"/>
                  </a:cubicBezTo>
                  <a:close/>
                  <a:moveTo>
                    <a:pt x="79555" y="874107"/>
                  </a:moveTo>
                  <a:cubicBezTo>
                    <a:pt x="82569" y="874107"/>
                    <a:pt x="85582" y="874107"/>
                    <a:pt x="88596" y="871093"/>
                  </a:cubicBezTo>
                  <a:cubicBezTo>
                    <a:pt x="103665" y="865066"/>
                    <a:pt x="112706" y="846983"/>
                    <a:pt x="106679" y="831908"/>
                  </a:cubicBezTo>
                  <a:cubicBezTo>
                    <a:pt x="91610" y="786701"/>
                    <a:pt x="79555" y="744502"/>
                    <a:pt x="73528" y="699288"/>
                  </a:cubicBezTo>
                  <a:cubicBezTo>
                    <a:pt x="139831" y="669144"/>
                    <a:pt x="290586" y="569676"/>
                    <a:pt x="290586" y="361699"/>
                  </a:cubicBezTo>
                  <a:cubicBezTo>
                    <a:pt x="290586" y="177833"/>
                    <a:pt x="109693" y="0"/>
                    <a:pt x="109693" y="0"/>
                  </a:cubicBezTo>
                  <a:cubicBezTo>
                    <a:pt x="109693" y="0"/>
                    <a:pt x="97638" y="33158"/>
                    <a:pt x="79555" y="90427"/>
                  </a:cubicBezTo>
                  <a:lnTo>
                    <a:pt x="79555" y="90427"/>
                  </a:lnTo>
                  <a:cubicBezTo>
                    <a:pt x="73528" y="105495"/>
                    <a:pt x="-77161" y="500353"/>
                    <a:pt x="52431" y="853011"/>
                  </a:cubicBezTo>
                  <a:cubicBezTo>
                    <a:pt x="55444" y="865066"/>
                    <a:pt x="67500" y="874107"/>
                    <a:pt x="79555" y="8741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4" name="Google Shape;704;p20"/>
          <p:cNvGrpSpPr/>
          <p:nvPr/>
        </p:nvGrpSpPr>
        <p:grpSpPr>
          <a:xfrm>
            <a:off x="8968787" y="1961527"/>
            <a:ext cx="519351" cy="466812"/>
            <a:chOff x="8440395" y="5732845"/>
            <a:chExt cx="1207231" cy="1085104"/>
          </a:xfrm>
        </p:grpSpPr>
        <p:sp>
          <p:nvSpPr>
            <p:cNvPr id="705" name="Google Shape;705;p20"/>
            <p:cNvSpPr/>
            <p:nvPr/>
          </p:nvSpPr>
          <p:spPr>
            <a:xfrm>
              <a:off x="8440395" y="5732845"/>
              <a:ext cx="1207231" cy="1054966"/>
            </a:xfrm>
            <a:custGeom>
              <a:avLst/>
              <a:gdLst/>
              <a:ahLst/>
              <a:cxnLst/>
              <a:rect l="l" t="t" r="r" b="b"/>
              <a:pathLst>
                <a:path w="1207231" h="1054966" extrusionOk="0">
                  <a:moveTo>
                    <a:pt x="303033" y="874107"/>
                  </a:moveTo>
                  <a:cubicBezTo>
                    <a:pt x="303033" y="874107"/>
                    <a:pt x="233649" y="452126"/>
                    <a:pt x="694823" y="452126"/>
                  </a:cubicBezTo>
                  <a:cubicBezTo>
                    <a:pt x="996267" y="452126"/>
                    <a:pt x="1207231" y="693261"/>
                    <a:pt x="1207231" y="693261"/>
                  </a:cubicBezTo>
                  <a:cubicBezTo>
                    <a:pt x="1207231" y="693261"/>
                    <a:pt x="981199" y="1054967"/>
                    <a:pt x="634548" y="1054967"/>
                  </a:cubicBezTo>
                  <a:cubicBezTo>
                    <a:pt x="363309" y="1054967"/>
                    <a:pt x="303033" y="874107"/>
                    <a:pt x="303033" y="874107"/>
                  </a:cubicBezTo>
                  <a:close/>
                  <a:moveTo>
                    <a:pt x="423584" y="361699"/>
                  </a:moveTo>
                  <a:cubicBezTo>
                    <a:pt x="423584" y="177833"/>
                    <a:pt x="242691" y="0"/>
                    <a:pt x="242691" y="0"/>
                  </a:cubicBezTo>
                  <a:cubicBezTo>
                    <a:pt x="242691" y="0"/>
                    <a:pt x="22685" y="129612"/>
                    <a:pt x="1589" y="391844"/>
                  </a:cubicBezTo>
                  <a:cubicBezTo>
                    <a:pt x="-19507" y="654075"/>
                    <a:pt x="176388" y="714357"/>
                    <a:pt x="176388" y="714357"/>
                  </a:cubicBezTo>
                  <a:cubicBezTo>
                    <a:pt x="176388" y="714357"/>
                    <a:pt x="423584" y="626944"/>
                    <a:pt x="423584" y="3616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8573393" y="5732845"/>
              <a:ext cx="1074233" cy="1085104"/>
            </a:xfrm>
            <a:custGeom>
              <a:avLst/>
              <a:gdLst/>
              <a:ahLst/>
              <a:cxnLst/>
              <a:rect l="l" t="t" r="r" b="b"/>
              <a:pathLst>
                <a:path w="1074233" h="1085104" extrusionOk="0">
                  <a:moveTo>
                    <a:pt x="1074233" y="693261"/>
                  </a:moveTo>
                  <a:cubicBezTo>
                    <a:pt x="1074233" y="693261"/>
                    <a:pt x="848201" y="1054967"/>
                    <a:pt x="501550" y="1054967"/>
                  </a:cubicBezTo>
                  <a:cubicBezTo>
                    <a:pt x="320724" y="1054967"/>
                    <a:pt x="233324" y="973595"/>
                    <a:pt x="194145" y="919320"/>
                  </a:cubicBezTo>
                  <a:cubicBezTo>
                    <a:pt x="106679" y="994692"/>
                    <a:pt x="76541" y="1064008"/>
                    <a:pt x="76541" y="1067022"/>
                  </a:cubicBezTo>
                  <a:cubicBezTo>
                    <a:pt x="73528" y="1079077"/>
                    <a:pt x="61472" y="1085105"/>
                    <a:pt x="49418" y="1085105"/>
                  </a:cubicBezTo>
                  <a:cubicBezTo>
                    <a:pt x="46403" y="1085105"/>
                    <a:pt x="40376" y="1085105"/>
                    <a:pt x="37362" y="1082091"/>
                  </a:cubicBezTo>
                  <a:cubicBezTo>
                    <a:pt x="22293" y="1076063"/>
                    <a:pt x="16266" y="1057980"/>
                    <a:pt x="22293" y="1042912"/>
                  </a:cubicBezTo>
                  <a:cubicBezTo>
                    <a:pt x="25307" y="1033870"/>
                    <a:pt x="100651" y="868080"/>
                    <a:pt x="329765" y="759571"/>
                  </a:cubicBezTo>
                  <a:cubicBezTo>
                    <a:pt x="661347" y="584752"/>
                    <a:pt x="1074233" y="693261"/>
                    <a:pt x="1074233" y="693261"/>
                  </a:cubicBezTo>
                  <a:close/>
                  <a:moveTo>
                    <a:pt x="79555" y="874107"/>
                  </a:moveTo>
                  <a:cubicBezTo>
                    <a:pt x="82569" y="874107"/>
                    <a:pt x="85582" y="874107"/>
                    <a:pt x="88596" y="871093"/>
                  </a:cubicBezTo>
                  <a:cubicBezTo>
                    <a:pt x="103665" y="865066"/>
                    <a:pt x="112706" y="846983"/>
                    <a:pt x="106679" y="831908"/>
                  </a:cubicBezTo>
                  <a:cubicBezTo>
                    <a:pt x="91610" y="786701"/>
                    <a:pt x="79555" y="744502"/>
                    <a:pt x="73528" y="699288"/>
                  </a:cubicBezTo>
                  <a:cubicBezTo>
                    <a:pt x="139831" y="669144"/>
                    <a:pt x="290586" y="569676"/>
                    <a:pt x="290586" y="361699"/>
                  </a:cubicBezTo>
                  <a:cubicBezTo>
                    <a:pt x="290586" y="177833"/>
                    <a:pt x="109693" y="0"/>
                    <a:pt x="109693" y="0"/>
                  </a:cubicBezTo>
                  <a:cubicBezTo>
                    <a:pt x="109693" y="0"/>
                    <a:pt x="97638" y="33158"/>
                    <a:pt x="79555" y="90427"/>
                  </a:cubicBezTo>
                  <a:lnTo>
                    <a:pt x="79555" y="90427"/>
                  </a:lnTo>
                  <a:cubicBezTo>
                    <a:pt x="73528" y="105495"/>
                    <a:pt x="-77161" y="500353"/>
                    <a:pt x="52431" y="853011"/>
                  </a:cubicBezTo>
                  <a:cubicBezTo>
                    <a:pt x="55444" y="865066"/>
                    <a:pt x="67500" y="874107"/>
                    <a:pt x="79555" y="8741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8997394" y="4158130"/>
            <a:ext cx="519351" cy="466812"/>
            <a:chOff x="8440395" y="5732845"/>
            <a:chExt cx="1207231" cy="1085104"/>
          </a:xfrm>
        </p:grpSpPr>
        <p:sp>
          <p:nvSpPr>
            <p:cNvPr id="708" name="Google Shape;708;p20"/>
            <p:cNvSpPr/>
            <p:nvPr/>
          </p:nvSpPr>
          <p:spPr>
            <a:xfrm>
              <a:off x="8440395" y="5732845"/>
              <a:ext cx="1207231" cy="1054966"/>
            </a:xfrm>
            <a:custGeom>
              <a:avLst/>
              <a:gdLst/>
              <a:ahLst/>
              <a:cxnLst/>
              <a:rect l="l" t="t" r="r" b="b"/>
              <a:pathLst>
                <a:path w="1207231" h="1054966" extrusionOk="0">
                  <a:moveTo>
                    <a:pt x="303033" y="874107"/>
                  </a:moveTo>
                  <a:cubicBezTo>
                    <a:pt x="303033" y="874107"/>
                    <a:pt x="233649" y="452126"/>
                    <a:pt x="694823" y="452126"/>
                  </a:cubicBezTo>
                  <a:cubicBezTo>
                    <a:pt x="996267" y="452126"/>
                    <a:pt x="1207231" y="693261"/>
                    <a:pt x="1207231" y="693261"/>
                  </a:cubicBezTo>
                  <a:cubicBezTo>
                    <a:pt x="1207231" y="693261"/>
                    <a:pt x="981199" y="1054967"/>
                    <a:pt x="634548" y="1054967"/>
                  </a:cubicBezTo>
                  <a:cubicBezTo>
                    <a:pt x="363309" y="1054967"/>
                    <a:pt x="303033" y="874107"/>
                    <a:pt x="303033" y="874107"/>
                  </a:cubicBezTo>
                  <a:close/>
                  <a:moveTo>
                    <a:pt x="423584" y="361699"/>
                  </a:moveTo>
                  <a:cubicBezTo>
                    <a:pt x="423584" y="177833"/>
                    <a:pt x="242691" y="0"/>
                    <a:pt x="242691" y="0"/>
                  </a:cubicBezTo>
                  <a:cubicBezTo>
                    <a:pt x="242691" y="0"/>
                    <a:pt x="22685" y="129612"/>
                    <a:pt x="1589" y="391844"/>
                  </a:cubicBezTo>
                  <a:cubicBezTo>
                    <a:pt x="-19507" y="654075"/>
                    <a:pt x="176388" y="714357"/>
                    <a:pt x="176388" y="714357"/>
                  </a:cubicBezTo>
                  <a:cubicBezTo>
                    <a:pt x="176388" y="714357"/>
                    <a:pt x="423584" y="626944"/>
                    <a:pt x="423584" y="3616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8573393" y="5732845"/>
              <a:ext cx="1074233" cy="1085104"/>
            </a:xfrm>
            <a:custGeom>
              <a:avLst/>
              <a:gdLst/>
              <a:ahLst/>
              <a:cxnLst/>
              <a:rect l="l" t="t" r="r" b="b"/>
              <a:pathLst>
                <a:path w="1074233" h="1085104" extrusionOk="0">
                  <a:moveTo>
                    <a:pt x="1074233" y="693261"/>
                  </a:moveTo>
                  <a:cubicBezTo>
                    <a:pt x="1074233" y="693261"/>
                    <a:pt x="848201" y="1054967"/>
                    <a:pt x="501550" y="1054967"/>
                  </a:cubicBezTo>
                  <a:cubicBezTo>
                    <a:pt x="320724" y="1054967"/>
                    <a:pt x="233324" y="973595"/>
                    <a:pt x="194145" y="919320"/>
                  </a:cubicBezTo>
                  <a:cubicBezTo>
                    <a:pt x="106679" y="994692"/>
                    <a:pt x="76541" y="1064008"/>
                    <a:pt x="76541" y="1067022"/>
                  </a:cubicBezTo>
                  <a:cubicBezTo>
                    <a:pt x="73528" y="1079077"/>
                    <a:pt x="61472" y="1085105"/>
                    <a:pt x="49418" y="1085105"/>
                  </a:cubicBezTo>
                  <a:cubicBezTo>
                    <a:pt x="46403" y="1085105"/>
                    <a:pt x="40376" y="1085105"/>
                    <a:pt x="37362" y="1082091"/>
                  </a:cubicBezTo>
                  <a:cubicBezTo>
                    <a:pt x="22293" y="1076063"/>
                    <a:pt x="16266" y="1057980"/>
                    <a:pt x="22293" y="1042912"/>
                  </a:cubicBezTo>
                  <a:cubicBezTo>
                    <a:pt x="25307" y="1033870"/>
                    <a:pt x="100651" y="868080"/>
                    <a:pt x="329765" y="759571"/>
                  </a:cubicBezTo>
                  <a:cubicBezTo>
                    <a:pt x="661347" y="584752"/>
                    <a:pt x="1074233" y="693261"/>
                    <a:pt x="1074233" y="693261"/>
                  </a:cubicBezTo>
                  <a:close/>
                  <a:moveTo>
                    <a:pt x="79555" y="874107"/>
                  </a:moveTo>
                  <a:cubicBezTo>
                    <a:pt x="82569" y="874107"/>
                    <a:pt x="85582" y="874107"/>
                    <a:pt x="88596" y="871093"/>
                  </a:cubicBezTo>
                  <a:cubicBezTo>
                    <a:pt x="103665" y="865066"/>
                    <a:pt x="112706" y="846983"/>
                    <a:pt x="106679" y="831908"/>
                  </a:cubicBezTo>
                  <a:cubicBezTo>
                    <a:pt x="91610" y="786701"/>
                    <a:pt x="79555" y="744502"/>
                    <a:pt x="73528" y="699288"/>
                  </a:cubicBezTo>
                  <a:cubicBezTo>
                    <a:pt x="139831" y="669144"/>
                    <a:pt x="290586" y="569676"/>
                    <a:pt x="290586" y="361699"/>
                  </a:cubicBezTo>
                  <a:cubicBezTo>
                    <a:pt x="290586" y="177833"/>
                    <a:pt x="109693" y="0"/>
                    <a:pt x="109693" y="0"/>
                  </a:cubicBezTo>
                  <a:cubicBezTo>
                    <a:pt x="109693" y="0"/>
                    <a:pt x="97638" y="33158"/>
                    <a:pt x="79555" y="90427"/>
                  </a:cubicBezTo>
                  <a:lnTo>
                    <a:pt x="79555" y="90427"/>
                  </a:lnTo>
                  <a:cubicBezTo>
                    <a:pt x="73528" y="105495"/>
                    <a:pt x="-77161" y="500353"/>
                    <a:pt x="52431" y="853011"/>
                  </a:cubicBezTo>
                  <a:cubicBezTo>
                    <a:pt x="55444" y="865066"/>
                    <a:pt x="67500" y="874107"/>
                    <a:pt x="79555" y="8741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61" y="2576232"/>
            <a:ext cx="1151115" cy="15348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004" y="2740764"/>
            <a:ext cx="1003542" cy="1338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52" y="4926004"/>
            <a:ext cx="1165824" cy="1554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46" y="4783359"/>
            <a:ext cx="1223081" cy="1630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098" y="2740764"/>
            <a:ext cx="1003760" cy="13383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11972" r="10816" b="7484"/>
          <a:stretch/>
        </p:blipFill>
        <p:spPr>
          <a:xfrm>
            <a:off x="4749278" y="5455432"/>
            <a:ext cx="1427588" cy="10250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019" y="4893482"/>
            <a:ext cx="2191608" cy="13824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8" t="20990" r="14151" b="6271"/>
          <a:stretch/>
        </p:blipFill>
        <p:spPr>
          <a:xfrm flipH="1">
            <a:off x="8450104" y="4926005"/>
            <a:ext cx="1111518" cy="1554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oogle Shape;822;p27"/>
          <p:cNvGrpSpPr/>
          <p:nvPr/>
        </p:nvGrpSpPr>
        <p:grpSpPr>
          <a:xfrm>
            <a:off x="-4070093" y="983996"/>
            <a:ext cx="9822300" cy="9822300"/>
            <a:chOff x="1203456" y="-426697"/>
            <a:chExt cx="9822300" cy="9822300"/>
          </a:xfrm>
        </p:grpSpPr>
        <p:sp>
          <p:nvSpPr>
            <p:cNvPr id="823" name="Google Shape;823;p27"/>
            <p:cNvSpPr/>
            <p:nvPr/>
          </p:nvSpPr>
          <p:spPr>
            <a:xfrm>
              <a:off x="1203456" y="-426697"/>
              <a:ext cx="9822300" cy="98223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2272356" y="642203"/>
              <a:ext cx="7684500" cy="76845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3148056" y="1517903"/>
              <a:ext cx="5933100" cy="59331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3981006" y="2350853"/>
              <a:ext cx="4267200" cy="4267200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7" name="Google Shape;827;p27"/>
          <p:cNvSpPr txBox="1">
            <a:spLocks noGrp="1"/>
          </p:cNvSpPr>
          <p:nvPr>
            <p:ph type="body" idx="4294967295"/>
          </p:nvPr>
        </p:nvSpPr>
        <p:spPr>
          <a:xfrm>
            <a:off x="925500" y="1859696"/>
            <a:ext cx="4538025" cy="305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1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" name="Google Shape;829;p27"/>
          <p:cNvSpPr/>
          <p:nvPr/>
        </p:nvSpPr>
        <p:spPr>
          <a:xfrm>
            <a:off x="1377871" y="330839"/>
            <a:ext cx="7509293" cy="1031714"/>
          </a:xfrm>
          <a:custGeom>
            <a:avLst/>
            <a:gdLst/>
            <a:ahLst/>
            <a:cxnLst/>
            <a:rect l="l" t="t" r="r" b="b"/>
            <a:pathLst>
              <a:path w="1515498" h="174497" extrusionOk="0">
                <a:moveTo>
                  <a:pt x="0" y="0"/>
                </a:moveTo>
                <a:lnTo>
                  <a:pt x="1515498" y="0"/>
                </a:lnTo>
                <a:lnTo>
                  <a:pt x="1479480" y="86663"/>
                </a:lnTo>
                <a:lnTo>
                  <a:pt x="1515498" y="174497"/>
                </a:lnTo>
                <a:lnTo>
                  <a:pt x="0" y="174497"/>
                </a:lnTo>
                <a:lnTo>
                  <a:pt x="41319" y="863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chemeClr val="lt2"/>
                </a:solidFill>
                <a:latin typeface="Times New Roman" panose="02020603050405020304" pitchFamily="18" charset="0"/>
                <a:ea typeface="Arial Black"/>
                <a:cs typeface="Times New Roman" panose="02020603050405020304" pitchFamily="18" charset="0"/>
                <a:sym typeface="Arial Black"/>
              </a:rPr>
              <a:t>Наши мастер-классы и не только</a:t>
            </a:r>
            <a:endParaRPr sz="4000" dirty="0">
              <a:solidFill>
                <a:schemeClr val="lt2"/>
              </a:solidFill>
              <a:latin typeface="Times New Roman" panose="02020603050405020304" pitchFamily="18" charset="0"/>
              <a:ea typeface="Arial Black"/>
              <a:cs typeface="Times New Roman" panose="02020603050405020304" pitchFamily="18" charset="0"/>
              <a:sym typeface="Arial Black"/>
            </a:endParaRPr>
          </a:p>
        </p:txBody>
      </p:sp>
      <p:grpSp>
        <p:nvGrpSpPr>
          <p:cNvPr id="830" name="Google Shape;830;p27"/>
          <p:cNvGrpSpPr/>
          <p:nvPr/>
        </p:nvGrpSpPr>
        <p:grpSpPr>
          <a:xfrm rot="-10104616">
            <a:off x="-180965" y="4947864"/>
            <a:ext cx="1924429" cy="2069932"/>
            <a:chOff x="10463935" y="-190643"/>
            <a:chExt cx="1924451" cy="2069956"/>
          </a:xfrm>
        </p:grpSpPr>
        <p:grpSp>
          <p:nvGrpSpPr>
            <p:cNvPr id="831" name="Google Shape;831;p27"/>
            <p:cNvGrpSpPr/>
            <p:nvPr/>
          </p:nvGrpSpPr>
          <p:grpSpPr>
            <a:xfrm rot="-8645107">
              <a:off x="11624464" y="-302749"/>
              <a:ext cx="64692" cy="1378966"/>
              <a:chOff x="2713538" y="4539969"/>
              <a:chExt cx="11478" cy="216830"/>
            </a:xfrm>
          </p:grpSpPr>
          <p:sp>
            <p:nvSpPr>
              <p:cNvPr id="832" name="Google Shape;832;p27"/>
              <p:cNvSpPr/>
              <p:nvPr/>
            </p:nvSpPr>
            <p:spPr>
              <a:xfrm>
                <a:off x="2713538" y="4539969"/>
                <a:ext cx="8036" cy="21682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216823" extrusionOk="0">
                    <a:moveTo>
                      <a:pt x="663" y="0"/>
                    </a:moveTo>
                    <a:lnTo>
                      <a:pt x="8037" y="20"/>
                    </a:lnTo>
                    <a:lnTo>
                      <a:pt x="7367" y="216824"/>
                    </a:lnTo>
                    <a:lnTo>
                      <a:pt x="0" y="216797"/>
                    </a:lnTo>
                    <a:lnTo>
                      <a:pt x="6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27"/>
              <p:cNvSpPr/>
              <p:nvPr/>
            </p:nvSpPr>
            <p:spPr>
              <a:xfrm>
                <a:off x="2718514" y="4539982"/>
                <a:ext cx="6502" cy="216817"/>
              </a:xfrm>
              <a:custGeom>
                <a:avLst/>
                <a:gdLst/>
                <a:ahLst/>
                <a:cxnLst/>
                <a:rect l="l" t="t" r="r" b="b"/>
                <a:pathLst>
                  <a:path w="6502" h="216817" extrusionOk="0">
                    <a:moveTo>
                      <a:pt x="663" y="0"/>
                    </a:moveTo>
                    <a:lnTo>
                      <a:pt x="6503" y="20"/>
                    </a:lnTo>
                    <a:lnTo>
                      <a:pt x="5833" y="216817"/>
                    </a:lnTo>
                    <a:lnTo>
                      <a:pt x="0" y="216797"/>
                    </a:lnTo>
                    <a:lnTo>
                      <a:pt x="6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27"/>
            <p:cNvGrpSpPr/>
            <p:nvPr/>
          </p:nvGrpSpPr>
          <p:grpSpPr>
            <a:xfrm rot="-8645091">
              <a:off x="10695262" y="-12489"/>
              <a:ext cx="755986" cy="764426"/>
              <a:chOff x="2739953" y="4535520"/>
              <a:chExt cx="156481" cy="158228"/>
            </a:xfrm>
          </p:grpSpPr>
          <p:sp>
            <p:nvSpPr>
              <p:cNvPr id="835" name="Google Shape;835;p27"/>
              <p:cNvSpPr/>
              <p:nvPr/>
            </p:nvSpPr>
            <p:spPr>
              <a:xfrm>
                <a:off x="2739953" y="4535520"/>
                <a:ext cx="154947" cy="157139"/>
              </a:xfrm>
              <a:custGeom>
                <a:avLst/>
                <a:gdLst/>
                <a:ahLst/>
                <a:cxnLst/>
                <a:rect l="l" t="t" r="r" b="b"/>
                <a:pathLst>
                  <a:path w="154947" h="157139" extrusionOk="0">
                    <a:moveTo>
                      <a:pt x="143227" y="169"/>
                    </a:moveTo>
                    <a:cubicBezTo>
                      <a:pt x="121521" y="-795"/>
                      <a:pt x="73482" y="1328"/>
                      <a:pt x="36908" y="34707"/>
                    </a:cubicBezTo>
                    <a:cubicBezTo>
                      <a:pt x="-11868" y="79204"/>
                      <a:pt x="1748" y="156932"/>
                      <a:pt x="1748" y="156932"/>
                    </a:cubicBezTo>
                    <a:cubicBezTo>
                      <a:pt x="1748" y="156932"/>
                      <a:pt x="3248" y="157113"/>
                      <a:pt x="3422" y="157139"/>
                    </a:cubicBezTo>
                    <a:lnTo>
                      <a:pt x="154948" y="2265"/>
                    </a:lnTo>
                    <a:cubicBezTo>
                      <a:pt x="154934" y="2198"/>
                      <a:pt x="154733" y="1220"/>
                      <a:pt x="154733" y="1220"/>
                    </a:cubicBezTo>
                    <a:cubicBezTo>
                      <a:pt x="154733" y="1220"/>
                      <a:pt x="150460" y="491"/>
                      <a:pt x="143227" y="1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27"/>
              <p:cNvSpPr/>
              <p:nvPr/>
            </p:nvSpPr>
            <p:spPr>
              <a:xfrm>
                <a:off x="2743375" y="4537785"/>
                <a:ext cx="153059" cy="155963"/>
              </a:xfrm>
              <a:custGeom>
                <a:avLst/>
                <a:gdLst/>
                <a:ahLst/>
                <a:cxnLst/>
                <a:rect l="l" t="t" r="r" b="b"/>
                <a:pathLst>
                  <a:path w="153059" h="155963" extrusionOk="0">
                    <a:moveTo>
                      <a:pt x="151526" y="0"/>
                    </a:moveTo>
                    <a:lnTo>
                      <a:pt x="0" y="154874"/>
                    </a:lnTo>
                    <a:cubicBezTo>
                      <a:pt x="4768" y="155557"/>
                      <a:pt x="73000" y="164385"/>
                      <a:pt x="119499" y="117410"/>
                    </a:cubicBezTo>
                    <a:cubicBezTo>
                      <a:pt x="162764" y="73710"/>
                      <a:pt x="152021" y="3101"/>
                      <a:pt x="151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7" name="Google Shape;837;p27"/>
            <p:cNvGrpSpPr/>
            <p:nvPr/>
          </p:nvGrpSpPr>
          <p:grpSpPr>
            <a:xfrm rot="-8645091">
              <a:off x="11480051" y="555923"/>
              <a:ext cx="755996" cy="764426"/>
              <a:chOff x="2539378" y="4535520"/>
              <a:chExt cx="156483" cy="158228"/>
            </a:xfrm>
          </p:grpSpPr>
          <p:sp>
            <p:nvSpPr>
              <p:cNvPr id="838" name="Google Shape;838;p27"/>
              <p:cNvSpPr/>
              <p:nvPr/>
            </p:nvSpPr>
            <p:spPr>
              <a:xfrm>
                <a:off x="2540916" y="4535520"/>
                <a:ext cx="154945" cy="157139"/>
              </a:xfrm>
              <a:custGeom>
                <a:avLst/>
                <a:gdLst/>
                <a:ahLst/>
                <a:cxnLst/>
                <a:rect l="l" t="t" r="r" b="b"/>
                <a:pathLst>
                  <a:path w="154945" h="157139" extrusionOk="0">
                    <a:moveTo>
                      <a:pt x="11720" y="169"/>
                    </a:moveTo>
                    <a:cubicBezTo>
                      <a:pt x="33419" y="-795"/>
                      <a:pt x="81459" y="1328"/>
                      <a:pt x="118039" y="34707"/>
                    </a:cubicBezTo>
                    <a:cubicBezTo>
                      <a:pt x="166809" y="79204"/>
                      <a:pt x="153200" y="156932"/>
                      <a:pt x="153200" y="156932"/>
                    </a:cubicBezTo>
                    <a:cubicBezTo>
                      <a:pt x="153200" y="156932"/>
                      <a:pt x="151693" y="157113"/>
                      <a:pt x="151526" y="157139"/>
                    </a:cubicBezTo>
                    <a:lnTo>
                      <a:pt x="0" y="2265"/>
                    </a:lnTo>
                    <a:cubicBezTo>
                      <a:pt x="7" y="2198"/>
                      <a:pt x="208" y="1220"/>
                      <a:pt x="208" y="1220"/>
                    </a:cubicBezTo>
                    <a:cubicBezTo>
                      <a:pt x="208" y="1220"/>
                      <a:pt x="4481" y="491"/>
                      <a:pt x="11720" y="1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27"/>
              <p:cNvSpPr/>
              <p:nvPr/>
            </p:nvSpPr>
            <p:spPr>
              <a:xfrm>
                <a:off x="2539378" y="4537785"/>
                <a:ext cx="153064" cy="155963"/>
              </a:xfrm>
              <a:custGeom>
                <a:avLst/>
                <a:gdLst/>
                <a:ahLst/>
                <a:cxnLst/>
                <a:rect l="l" t="t" r="r" b="b"/>
                <a:pathLst>
                  <a:path w="153064" h="155963" extrusionOk="0">
                    <a:moveTo>
                      <a:pt x="1539" y="0"/>
                    </a:moveTo>
                    <a:lnTo>
                      <a:pt x="153064" y="154874"/>
                    </a:lnTo>
                    <a:cubicBezTo>
                      <a:pt x="148289" y="155557"/>
                      <a:pt x="80057" y="164385"/>
                      <a:pt x="33558" y="117410"/>
                    </a:cubicBezTo>
                    <a:cubicBezTo>
                      <a:pt x="-9706" y="73710"/>
                      <a:pt x="1036" y="3101"/>
                      <a:pt x="1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0" name="Google Shape;840;p27"/>
            <p:cNvGrpSpPr/>
            <p:nvPr/>
          </p:nvGrpSpPr>
          <p:grpSpPr>
            <a:xfrm rot="-8645091">
              <a:off x="10717639" y="753406"/>
              <a:ext cx="584934" cy="1054596"/>
              <a:chOff x="2657637" y="4345112"/>
              <a:chExt cx="121075" cy="218290"/>
            </a:xfrm>
          </p:grpSpPr>
          <p:sp>
            <p:nvSpPr>
              <p:cNvPr id="841" name="Google Shape;841;p27"/>
              <p:cNvSpPr/>
              <p:nvPr/>
            </p:nvSpPr>
            <p:spPr>
              <a:xfrm>
                <a:off x="2657637" y="4345112"/>
                <a:ext cx="62022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62022" h="218290" extrusionOk="0">
                    <a:moveTo>
                      <a:pt x="52171" y="7287"/>
                    </a:moveTo>
                    <a:cubicBezTo>
                      <a:pt x="35957" y="21746"/>
                      <a:pt x="3053" y="56806"/>
                      <a:pt x="166" y="106239"/>
                    </a:cubicBezTo>
                    <a:cubicBezTo>
                      <a:pt x="-3678" y="172153"/>
                      <a:pt x="60335" y="218291"/>
                      <a:pt x="60335" y="218291"/>
                    </a:cubicBezTo>
                    <a:cubicBezTo>
                      <a:pt x="60335" y="218291"/>
                      <a:pt x="61540" y="217373"/>
                      <a:pt x="61681" y="217273"/>
                    </a:cubicBezTo>
                    <a:lnTo>
                      <a:pt x="62022" y="603"/>
                    </a:lnTo>
                    <a:cubicBezTo>
                      <a:pt x="61962" y="556"/>
                      <a:pt x="61138" y="0"/>
                      <a:pt x="61138" y="0"/>
                    </a:cubicBezTo>
                    <a:cubicBezTo>
                      <a:pt x="61138" y="0"/>
                      <a:pt x="57575" y="2464"/>
                      <a:pt x="52171" y="72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27"/>
              <p:cNvSpPr/>
              <p:nvPr/>
            </p:nvSpPr>
            <p:spPr>
              <a:xfrm>
                <a:off x="2719318" y="4345715"/>
                <a:ext cx="59394" cy="216669"/>
              </a:xfrm>
              <a:custGeom>
                <a:avLst/>
                <a:gdLst/>
                <a:ahLst/>
                <a:cxnLst/>
                <a:rect l="l" t="t" r="r" b="b"/>
                <a:pathLst>
                  <a:path w="59394" h="216669" extrusionOk="0">
                    <a:moveTo>
                      <a:pt x="342" y="0"/>
                    </a:moveTo>
                    <a:lnTo>
                      <a:pt x="0" y="216670"/>
                    </a:lnTo>
                    <a:cubicBezTo>
                      <a:pt x="3891" y="213824"/>
                      <a:pt x="58902" y="172501"/>
                      <a:pt x="59391" y="106406"/>
                    </a:cubicBezTo>
                    <a:cubicBezTo>
                      <a:pt x="59853" y="44912"/>
                      <a:pt x="2860" y="1868"/>
                      <a:pt x="3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43" name="Google Shape;843;p27"/>
          <p:cNvGrpSpPr/>
          <p:nvPr/>
        </p:nvGrpSpPr>
        <p:grpSpPr>
          <a:xfrm flipH="1">
            <a:off x="9630945" y="141818"/>
            <a:ext cx="2420773" cy="1168445"/>
            <a:chOff x="581277" y="3084757"/>
            <a:chExt cx="2420773" cy="1168445"/>
          </a:xfrm>
        </p:grpSpPr>
        <p:sp>
          <p:nvSpPr>
            <p:cNvPr id="844" name="Google Shape;844;p27"/>
            <p:cNvSpPr/>
            <p:nvPr/>
          </p:nvSpPr>
          <p:spPr>
            <a:xfrm>
              <a:off x="581277" y="3084757"/>
              <a:ext cx="2420773" cy="1168445"/>
            </a:xfrm>
            <a:custGeom>
              <a:avLst/>
              <a:gdLst/>
              <a:ahLst/>
              <a:cxnLst/>
              <a:rect l="l" t="t" r="r" b="b"/>
              <a:pathLst>
                <a:path w="447256" h="215879" extrusionOk="0">
                  <a:moveTo>
                    <a:pt x="111972" y="0"/>
                  </a:moveTo>
                  <a:cubicBezTo>
                    <a:pt x="96990" y="0"/>
                    <a:pt x="84975" y="12229"/>
                    <a:pt x="84975" y="27211"/>
                  </a:cubicBezTo>
                  <a:cubicBezTo>
                    <a:pt x="84975" y="41068"/>
                    <a:pt x="95436" y="51957"/>
                    <a:pt x="108831" y="53578"/>
                  </a:cubicBezTo>
                  <a:lnTo>
                    <a:pt x="27003" y="53578"/>
                  </a:lnTo>
                  <a:cubicBezTo>
                    <a:pt x="12021" y="53578"/>
                    <a:pt x="0" y="65600"/>
                    <a:pt x="0" y="80575"/>
                  </a:cubicBezTo>
                  <a:cubicBezTo>
                    <a:pt x="7" y="95557"/>
                    <a:pt x="12021" y="107786"/>
                    <a:pt x="27003" y="107786"/>
                  </a:cubicBezTo>
                  <a:lnTo>
                    <a:pt x="75558" y="107786"/>
                  </a:lnTo>
                  <a:cubicBezTo>
                    <a:pt x="62519" y="109761"/>
                    <a:pt x="52326" y="120571"/>
                    <a:pt x="52326" y="134153"/>
                  </a:cubicBezTo>
                  <a:cubicBezTo>
                    <a:pt x="52326" y="149135"/>
                    <a:pt x="64555" y="161364"/>
                    <a:pt x="79530" y="161364"/>
                  </a:cubicBezTo>
                  <a:lnTo>
                    <a:pt x="229026" y="162509"/>
                  </a:lnTo>
                  <a:cubicBezTo>
                    <a:pt x="216141" y="164612"/>
                    <a:pt x="206215" y="175394"/>
                    <a:pt x="206215" y="188876"/>
                  </a:cubicBezTo>
                  <a:cubicBezTo>
                    <a:pt x="206215" y="203858"/>
                    <a:pt x="218230" y="215880"/>
                    <a:pt x="233212" y="215880"/>
                  </a:cubicBezTo>
                  <a:lnTo>
                    <a:pt x="420046" y="214734"/>
                  </a:lnTo>
                  <a:cubicBezTo>
                    <a:pt x="435028" y="214734"/>
                    <a:pt x="447257" y="202713"/>
                    <a:pt x="447257" y="187731"/>
                  </a:cubicBezTo>
                  <a:cubicBezTo>
                    <a:pt x="447257" y="172756"/>
                    <a:pt x="435028" y="160527"/>
                    <a:pt x="420046" y="160527"/>
                  </a:cubicBezTo>
                  <a:lnTo>
                    <a:pt x="352658" y="160527"/>
                  </a:lnTo>
                  <a:cubicBezTo>
                    <a:pt x="365597" y="158444"/>
                    <a:pt x="375676" y="147668"/>
                    <a:pt x="375676" y="134153"/>
                  </a:cubicBezTo>
                  <a:cubicBezTo>
                    <a:pt x="375676" y="120296"/>
                    <a:pt x="365034" y="109225"/>
                    <a:pt x="351606" y="107578"/>
                  </a:cubicBezTo>
                  <a:lnTo>
                    <a:pt x="213475" y="107578"/>
                  </a:lnTo>
                  <a:cubicBezTo>
                    <a:pt x="198500" y="107578"/>
                    <a:pt x="186271" y="95349"/>
                    <a:pt x="186271" y="80367"/>
                  </a:cubicBezTo>
                  <a:cubicBezTo>
                    <a:pt x="186271" y="65385"/>
                    <a:pt x="198500" y="53370"/>
                    <a:pt x="213475" y="53370"/>
                  </a:cubicBezTo>
                  <a:lnTo>
                    <a:pt x="281915" y="53370"/>
                  </a:lnTo>
                  <a:cubicBezTo>
                    <a:pt x="294820" y="51288"/>
                    <a:pt x="304940" y="40693"/>
                    <a:pt x="304940" y="27211"/>
                  </a:cubicBezTo>
                  <a:cubicBezTo>
                    <a:pt x="304940" y="12229"/>
                    <a:pt x="292711" y="0"/>
                    <a:pt x="277729" y="0"/>
                  </a:cubicBezTo>
                  <a:lnTo>
                    <a:pt x="1119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2405322" y="3099436"/>
              <a:ext cx="258607" cy="258607"/>
            </a:xfrm>
            <a:custGeom>
              <a:avLst/>
              <a:gdLst/>
              <a:ahLst/>
              <a:cxnLst/>
              <a:rect l="l" t="t" r="r" b="b"/>
              <a:pathLst>
                <a:path w="63972" h="63972" extrusionOk="0">
                  <a:moveTo>
                    <a:pt x="0" y="31986"/>
                  </a:moveTo>
                  <a:cubicBezTo>
                    <a:pt x="0" y="14319"/>
                    <a:pt x="14319" y="0"/>
                    <a:pt x="31986" y="0"/>
                  </a:cubicBezTo>
                  <a:cubicBezTo>
                    <a:pt x="49647" y="0"/>
                    <a:pt x="63972" y="14319"/>
                    <a:pt x="63972" y="31986"/>
                  </a:cubicBezTo>
                  <a:cubicBezTo>
                    <a:pt x="63972" y="49647"/>
                    <a:pt x="49647" y="63972"/>
                    <a:pt x="31986" y="63972"/>
                  </a:cubicBezTo>
                  <a:cubicBezTo>
                    <a:pt x="14319" y="63972"/>
                    <a:pt x="0" y="49647"/>
                    <a:pt x="0" y="31986"/>
                  </a:cubicBezTo>
                  <a:close/>
                </a:path>
              </a:pathLst>
            </a:custGeom>
            <a:solidFill>
              <a:srgbClr val="FAFF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9"/>
          <a:stretch/>
        </p:blipFill>
        <p:spPr>
          <a:xfrm>
            <a:off x="10127376" y="2087925"/>
            <a:ext cx="1802092" cy="1935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673" y="4330745"/>
            <a:ext cx="1546549" cy="20620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6989" y="4129007"/>
            <a:ext cx="1849157" cy="24655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12" y="2084318"/>
            <a:ext cx="1406698" cy="1875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6"/>
          <a:stretch/>
        </p:blipFill>
        <p:spPr>
          <a:xfrm>
            <a:off x="3112816" y="2117087"/>
            <a:ext cx="1531420" cy="16585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3" b="8333"/>
          <a:stretch/>
        </p:blipFill>
        <p:spPr>
          <a:xfrm>
            <a:off x="4136989" y="5095812"/>
            <a:ext cx="1653285" cy="13046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t="18750" r="17596" b="3533"/>
          <a:stretch/>
        </p:blipFill>
        <p:spPr>
          <a:xfrm>
            <a:off x="790177" y="1755518"/>
            <a:ext cx="1519990" cy="23628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40" y="2128117"/>
            <a:ext cx="2202024" cy="16515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89" y="4534350"/>
            <a:ext cx="1525385" cy="2033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5" b="25955"/>
          <a:stretch>
            <a:fillRect/>
          </a:stretch>
        </p:blipFill>
        <p:spPr>
          <a:xfrm>
            <a:off x="8066140" y="1040950"/>
            <a:ext cx="3487760" cy="223640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36" y="1040950"/>
            <a:ext cx="2167362" cy="2889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69" y="3305148"/>
            <a:ext cx="2200501" cy="29374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084" y="4220476"/>
            <a:ext cx="3683936" cy="23751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7271" y="1040950"/>
            <a:ext cx="41132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Заблаговременно активные жители начали подготовку к международному празднику  </a:t>
            </a:r>
          </a:p>
          <a:p>
            <a:pPr algn="just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"ДЕНЬ СОСЕДЕЙ". </a:t>
            </a:r>
            <a:endParaRPr lang="ru-RU" b="1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мастер-класс по изготовлению подставок под записочки. В домашнем хозяйстве – это нужная вещь. Эти подставочки  были подарены  активным соседям, за их труд и заботу о нашем доме и дворе.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79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57" y="533672"/>
            <a:ext cx="6751839" cy="799200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Патриотизм, неотъемлемая часть жизни соседей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0" b="15979"/>
          <a:stretch/>
        </p:blipFill>
        <p:spPr>
          <a:xfrm>
            <a:off x="439850" y="2091350"/>
            <a:ext cx="3981571" cy="19102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4" b="6534"/>
          <a:stretch/>
        </p:blipFill>
        <p:spPr>
          <a:xfrm>
            <a:off x="7568696" y="4509882"/>
            <a:ext cx="3349457" cy="1863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1" t="5412"/>
          <a:stretch/>
        </p:blipFill>
        <p:spPr>
          <a:xfrm>
            <a:off x="9735655" y="408171"/>
            <a:ext cx="1835380" cy="31506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36981" y="1575441"/>
            <a:ext cx="40831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активисты дома, поздравляют наших почетных жителей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Колпак Марфу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Борисовну – труженик тыла ВОВ, Петрова Софью Васильевну –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малолетний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узник ВОВ, Федину Светлану Георгиевну - малолетний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узник 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ВОВ, Криворот Раиса Ивановна - малолетний узник ВОВ. Детвора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читает стихи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дарит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цветы и открытки. Жители поддержали акцию 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 нашего двора»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погода в этом году нас немного подвела,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разместились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помещении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мастерской.</a:t>
            </a: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517" t="10697" r="-2517" b="3410"/>
          <a:stretch/>
        </p:blipFill>
        <p:spPr>
          <a:xfrm>
            <a:off x="1026964" y="4415392"/>
            <a:ext cx="1079086" cy="20527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125" y="4297763"/>
            <a:ext cx="1700931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87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21777" r="17067" b="7252"/>
          <a:stretch/>
        </p:blipFill>
        <p:spPr>
          <a:xfrm>
            <a:off x="751437" y="642796"/>
            <a:ext cx="2352687" cy="182561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4" y="4209062"/>
            <a:ext cx="3067112" cy="25136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/>
          <a:stretch/>
        </p:blipFill>
        <p:spPr>
          <a:xfrm>
            <a:off x="8461563" y="1782609"/>
            <a:ext cx="3113923" cy="2612523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subTitle" idx="1"/>
          </p:nvPr>
        </p:nvSpPr>
        <p:spPr>
          <a:xfrm>
            <a:off x="3254982" y="1645309"/>
            <a:ext cx="5055723" cy="4864132"/>
          </a:xfrm>
        </p:spPr>
        <p:txBody>
          <a:bodyPr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Просматривая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местную газету, семья Дубровиных, обратила внимание на одну из публикаций в напечатанном издании посвященную героям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малоземельцам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 заголовком "Наши герои". Зная, что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"Добрые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соседи«,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которой часто проводятся мастер-классы для детей, собираются соседи и проводятся мероприятия, семью посетила одна небольшая идея. В целях патриотического воспитания подрастающего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домашнем совете было принято решение, изготовить и разместить плакат с фотографиями, фамилиями и кратким описанием подвига защитников города в мастерской дома. 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появиться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подвиг наших героев, защищавших и освобождавших наш город во время Великой Отечественной войны.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457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44" y="1529810"/>
            <a:ext cx="7883782" cy="4471861"/>
          </a:xfrm>
          <a:prstGeom prst="rect">
            <a:avLst/>
          </a:prstGeom>
        </p:spPr>
      </p:pic>
      <p:sp>
        <p:nvSpPr>
          <p:cNvPr id="1095" name="Google Shape;1095;p33"/>
          <p:cNvSpPr txBox="1">
            <a:spLocks noGrp="1"/>
          </p:cNvSpPr>
          <p:nvPr>
            <p:ph type="title"/>
          </p:nvPr>
        </p:nvSpPr>
        <p:spPr>
          <a:xfrm>
            <a:off x="2863135" y="251920"/>
            <a:ext cx="6402600" cy="89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en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2" name="Google Shape;1102;p33"/>
          <p:cNvSpPr txBox="1">
            <a:spLocks noGrp="1"/>
          </p:cNvSpPr>
          <p:nvPr>
            <p:ph type="body" idx="1"/>
          </p:nvPr>
        </p:nvSpPr>
        <p:spPr>
          <a:xfrm>
            <a:off x="4789518" y="5812616"/>
            <a:ext cx="2964586" cy="9505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vk.com/tos90_nvrsk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41575" y="1004638"/>
            <a:ext cx="2420773" cy="1168445"/>
            <a:chOff x="241575" y="1004638"/>
            <a:chExt cx="2420773" cy="1168445"/>
          </a:xfrm>
        </p:grpSpPr>
        <p:sp>
          <p:nvSpPr>
            <p:cNvPr id="1108" name="Google Shape;1108;p33"/>
            <p:cNvSpPr/>
            <p:nvPr/>
          </p:nvSpPr>
          <p:spPr>
            <a:xfrm flipH="1">
              <a:off x="241575" y="1004638"/>
              <a:ext cx="2420773" cy="1168445"/>
            </a:xfrm>
            <a:custGeom>
              <a:avLst/>
              <a:gdLst/>
              <a:ahLst/>
              <a:cxnLst/>
              <a:rect l="l" t="t" r="r" b="b"/>
              <a:pathLst>
                <a:path w="447256" h="215879" extrusionOk="0">
                  <a:moveTo>
                    <a:pt x="111972" y="0"/>
                  </a:moveTo>
                  <a:cubicBezTo>
                    <a:pt x="96990" y="0"/>
                    <a:pt x="84975" y="12229"/>
                    <a:pt x="84975" y="27211"/>
                  </a:cubicBezTo>
                  <a:cubicBezTo>
                    <a:pt x="84975" y="41068"/>
                    <a:pt x="95436" y="51957"/>
                    <a:pt x="108831" y="53578"/>
                  </a:cubicBezTo>
                  <a:lnTo>
                    <a:pt x="27003" y="53578"/>
                  </a:lnTo>
                  <a:cubicBezTo>
                    <a:pt x="12021" y="53578"/>
                    <a:pt x="0" y="65600"/>
                    <a:pt x="0" y="80575"/>
                  </a:cubicBezTo>
                  <a:cubicBezTo>
                    <a:pt x="7" y="95557"/>
                    <a:pt x="12021" y="107786"/>
                    <a:pt x="27003" y="107786"/>
                  </a:cubicBezTo>
                  <a:lnTo>
                    <a:pt x="75558" y="107786"/>
                  </a:lnTo>
                  <a:cubicBezTo>
                    <a:pt x="62519" y="109761"/>
                    <a:pt x="52326" y="120571"/>
                    <a:pt x="52326" y="134153"/>
                  </a:cubicBezTo>
                  <a:cubicBezTo>
                    <a:pt x="52326" y="149135"/>
                    <a:pt x="64555" y="161364"/>
                    <a:pt x="79530" y="161364"/>
                  </a:cubicBezTo>
                  <a:lnTo>
                    <a:pt x="229026" y="162509"/>
                  </a:lnTo>
                  <a:cubicBezTo>
                    <a:pt x="216141" y="164612"/>
                    <a:pt x="206215" y="175394"/>
                    <a:pt x="206215" y="188876"/>
                  </a:cubicBezTo>
                  <a:cubicBezTo>
                    <a:pt x="206215" y="203858"/>
                    <a:pt x="218230" y="215880"/>
                    <a:pt x="233212" y="215880"/>
                  </a:cubicBezTo>
                  <a:lnTo>
                    <a:pt x="420046" y="214734"/>
                  </a:lnTo>
                  <a:cubicBezTo>
                    <a:pt x="435028" y="214734"/>
                    <a:pt x="447257" y="202713"/>
                    <a:pt x="447257" y="187731"/>
                  </a:cubicBezTo>
                  <a:cubicBezTo>
                    <a:pt x="447257" y="172756"/>
                    <a:pt x="435028" y="160527"/>
                    <a:pt x="420046" y="160527"/>
                  </a:cubicBezTo>
                  <a:lnTo>
                    <a:pt x="352658" y="160527"/>
                  </a:lnTo>
                  <a:cubicBezTo>
                    <a:pt x="365597" y="158444"/>
                    <a:pt x="375676" y="147668"/>
                    <a:pt x="375676" y="134153"/>
                  </a:cubicBezTo>
                  <a:cubicBezTo>
                    <a:pt x="375676" y="120296"/>
                    <a:pt x="365034" y="109225"/>
                    <a:pt x="351606" y="107578"/>
                  </a:cubicBezTo>
                  <a:lnTo>
                    <a:pt x="213475" y="107578"/>
                  </a:lnTo>
                  <a:cubicBezTo>
                    <a:pt x="198500" y="107578"/>
                    <a:pt x="186271" y="95349"/>
                    <a:pt x="186271" y="80367"/>
                  </a:cubicBezTo>
                  <a:cubicBezTo>
                    <a:pt x="186271" y="65385"/>
                    <a:pt x="198500" y="53370"/>
                    <a:pt x="213475" y="53370"/>
                  </a:cubicBezTo>
                  <a:lnTo>
                    <a:pt x="281915" y="53370"/>
                  </a:lnTo>
                  <a:cubicBezTo>
                    <a:pt x="294820" y="51288"/>
                    <a:pt x="304940" y="40693"/>
                    <a:pt x="304940" y="27211"/>
                  </a:cubicBezTo>
                  <a:cubicBezTo>
                    <a:pt x="304940" y="12229"/>
                    <a:pt x="292711" y="0"/>
                    <a:pt x="277729" y="0"/>
                  </a:cubicBezTo>
                  <a:lnTo>
                    <a:pt x="1119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33"/>
            <p:cNvSpPr/>
            <p:nvPr/>
          </p:nvSpPr>
          <p:spPr>
            <a:xfrm flipH="1">
              <a:off x="579696" y="1019317"/>
              <a:ext cx="258607" cy="258607"/>
            </a:xfrm>
            <a:custGeom>
              <a:avLst/>
              <a:gdLst/>
              <a:ahLst/>
              <a:cxnLst/>
              <a:rect l="l" t="t" r="r" b="b"/>
              <a:pathLst>
                <a:path w="63972" h="63972" extrusionOk="0">
                  <a:moveTo>
                    <a:pt x="0" y="31986"/>
                  </a:moveTo>
                  <a:cubicBezTo>
                    <a:pt x="0" y="14319"/>
                    <a:pt x="14319" y="0"/>
                    <a:pt x="31986" y="0"/>
                  </a:cubicBezTo>
                  <a:cubicBezTo>
                    <a:pt x="49647" y="0"/>
                    <a:pt x="63972" y="14319"/>
                    <a:pt x="63972" y="31986"/>
                  </a:cubicBezTo>
                  <a:cubicBezTo>
                    <a:pt x="63972" y="49647"/>
                    <a:pt x="49647" y="63972"/>
                    <a:pt x="31986" y="63972"/>
                  </a:cubicBezTo>
                  <a:cubicBezTo>
                    <a:pt x="14319" y="63972"/>
                    <a:pt x="0" y="49647"/>
                    <a:pt x="0" y="31986"/>
                  </a:cubicBezTo>
                  <a:close/>
                </a:path>
              </a:pathLst>
            </a:custGeom>
            <a:solidFill>
              <a:srgbClr val="FAFF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9308057" y="5236928"/>
            <a:ext cx="2491946" cy="1309146"/>
            <a:chOff x="9308057" y="5236928"/>
            <a:chExt cx="2491946" cy="1309146"/>
          </a:xfrm>
        </p:grpSpPr>
        <p:sp>
          <p:nvSpPr>
            <p:cNvPr id="1111" name="Google Shape;1111;p33"/>
            <p:cNvSpPr/>
            <p:nvPr/>
          </p:nvSpPr>
          <p:spPr>
            <a:xfrm flipH="1">
              <a:off x="9451377" y="5236928"/>
              <a:ext cx="2348626" cy="1309146"/>
            </a:xfrm>
            <a:custGeom>
              <a:avLst/>
              <a:gdLst/>
              <a:ahLst/>
              <a:cxnLst/>
              <a:rect l="l" t="t" r="r" b="b"/>
              <a:pathLst>
                <a:path w="524898" h="292583" extrusionOk="0">
                  <a:moveTo>
                    <a:pt x="177055" y="0"/>
                  </a:moveTo>
                  <a:cubicBezTo>
                    <a:pt x="160506" y="0"/>
                    <a:pt x="147132" y="13375"/>
                    <a:pt x="147132" y="29930"/>
                  </a:cubicBezTo>
                  <a:cubicBezTo>
                    <a:pt x="147132" y="46479"/>
                    <a:pt x="160506" y="59854"/>
                    <a:pt x="177055" y="59854"/>
                  </a:cubicBezTo>
                  <a:lnTo>
                    <a:pt x="243405" y="59854"/>
                  </a:lnTo>
                  <a:cubicBezTo>
                    <a:pt x="232134" y="64160"/>
                    <a:pt x="224151" y="74909"/>
                    <a:pt x="224151" y="87694"/>
                  </a:cubicBezTo>
                  <a:cubicBezTo>
                    <a:pt x="224144" y="103506"/>
                    <a:pt x="236460" y="116077"/>
                    <a:pt x="251985" y="117202"/>
                  </a:cubicBezTo>
                  <a:lnTo>
                    <a:pt x="166172" y="117202"/>
                  </a:lnTo>
                  <a:cubicBezTo>
                    <a:pt x="149623" y="117202"/>
                    <a:pt x="136249" y="130577"/>
                    <a:pt x="136249" y="147132"/>
                  </a:cubicBezTo>
                  <a:cubicBezTo>
                    <a:pt x="136242" y="163681"/>
                    <a:pt x="149623" y="177270"/>
                    <a:pt x="166172" y="177270"/>
                  </a:cubicBezTo>
                  <a:cubicBezTo>
                    <a:pt x="154894" y="181570"/>
                    <a:pt x="146710" y="192312"/>
                    <a:pt x="146710" y="205104"/>
                  </a:cubicBezTo>
                  <a:cubicBezTo>
                    <a:pt x="146710" y="217514"/>
                    <a:pt x="154372" y="228176"/>
                    <a:pt x="165127" y="232730"/>
                  </a:cubicBezTo>
                  <a:lnTo>
                    <a:pt x="29930" y="232730"/>
                  </a:lnTo>
                  <a:cubicBezTo>
                    <a:pt x="13374" y="232730"/>
                    <a:pt x="0" y="246104"/>
                    <a:pt x="0" y="262660"/>
                  </a:cubicBezTo>
                  <a:cubicBezTo>
                    <a:pt x="0" y="279209"/>
                    <a:pt x="13374" y="292584"/>
                    <a:pt x="29930" y="292584"/>
                  </a:cubicBezTo>
                  <a:lnTo>
                    <a:pt x="273121" y="292584"/>
                  </a:lnTo>
                  <a:cubicBezTo>
                    <a:pt x="289677" y="292584"/>
                    <a:pt x="303051" y="279209"/>
                    <a:pt x="303051" y="262660"/>
                  </a:cubicBezTo>
                  <a:cubicBezTo>
                    <a:pt x="303051" y="250243"/>
                    <a:pt x="295389" y="239581"/>
                    <a:pt x="284634" y="235034"/>
                  </a:cubicBezTo>
                  <a:lnTo>
                    <a:pt x="417742" y="235034"/>
                  </a:lnTo>
                  <a:cubicBezTo>
                    <a:pt x="434291" y="235034"/>
                    <a:pt x="447672" y="221653"/>
                    <a:pt x="447672" y="205104"/>
                  </a:cubicBezTo>
                  <a:cubicBezTo>
                    <a:pt x="447665" y="188548"/>
                    <a:pt x="434291" y="175174"/>
                    <a:pt x="417742" y="175174"/>
                  </a:cubicBezTo>
                  <a:lnTo>
                    <a:pt x="314772" y="175174"/>
                  </a:lnTo>
                  <a:cubicBezTo>
                    <a:pt x="302308" y="171557"/>
                    <a:pt x="292798" y="160754"/>
                    <a:pt x="292798" y="147132"/>
                  </a:cubicBezTo>
                  <a:cubicBezTo>
                    <a:pt x="292798" y="133068"/>
                    <a:pt x="302750" y="121897"/>
                    <a:pt x="315816" y="118669"/>
                  </a:cubicBezTo>
                  <a:cubicBezTo>
                    <a:pt x="314162" y="118267"/>
                    <a:pt x="494968" y="117617"/>
                    <a:pt x="494968" y="117617"/>
                  </a:cubicBezTo>
                  <a:cubicBezTo>
                    <a:pt x="511524" y="117617"/>
                    <a:pt x="524898" y="104243"/>
                    <a:pt x="524898" y="87694"/>
                  </a:cubicBezTo>
                  <a:cubicBezTo>
                    <a:pt x="524898" y="71138"/>
                    <a:pt x="511517" y="57764"/>
                    <a:pt x="494968" y="57764"/>
                  </a:cubicBezTo>
                  <a:lnTo>
                    <a:pt x="428625" y="57764"/>
                  </a:lnTo>
                  <a:cubicBezTo>
                    <a:pt x="439936" y="53464"/>
                    <a:pt x="448087" y="42709"/>
                    <a:pt x="448087" y="29930"/>
                  </a:cubicBezTo>
                  <a:cubicBezTo>
                    <a:pt x="448087" y="13375"/>
                    <a:pt x="434498" y="0"/>
                    <a:pt x="417949" y="0"/>
                  </a:cubicBezTo>
                  <a:lnTo>
                    <a:pt x="1770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33"/>
            <p:cNvSpPr/>
            <p:nvPr/>
          </p:nvSpPr>
          <p:spPr>
            <a:xfrm flipH="1">
              <a:off x="9308057" y="6001671"/>
              <a:ext cx="286239" cy="286238"/>
            </a:xfrm>
            <a:custGeom>
              <a:avLst/>
              <a:gdLst/>
              <a:ahLst/>
              <a:cxnLst/>
              <a:rect l="l" t="t" r="r" b="b"/>
              <a:pathLst>
                <a:path w="63972" h="63972" extrusionOk="0">
                  <a:moveTo>
                    <a:pt x="0" y="31986"/>
                  </a:moveTo>
                  <a:cubicBezTo>
                    <a:pt x="0" y="14325"/>
                    <a:pt x="14319" y="0"/>
                    <a:pt x="31986" y="0"/>
                  </a:cubicBezTo>
                  <a:cubicBezTo>
                    <a:pt x="49654" y="0"/>
                    <a:pt x="63972" y="14325"/>
                    <a:pt x="63972" y="31986"/>
                  </a:cubicBezTo>
                  <a:cubicBezTo>
                    <a:pt x="63972" y="49654"/>
                    <a:pt x="49654" y="63972"/>
                    <a:pt x="31986" y="63972"/>
                  </a:cubicBezTo>
                  <a:cubicBezTo>
                    <a:pt x="14319" y="63972"/>
                    <a:pt x="0" y="49654"/>
                    <a:pt x="0" y="31986"/>
                  </a:cubicBezTo>
                  <a:close/>
                </a:path>
              </a:pathLst>
            </a:custGeom>
            <a:solidFill>
              <a:srgbClr val="FAFF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347C26"/>
      </a:dk1>
      <a:lt1>
        <a:srgbClr val="D1E077"/>
      </a:lt1>
      <a:dk2>
        <a:srgbClr val="434343"/>
      </a:dk2>
      <a:lt2>
        <a:srgbClr val="FFFFFF"/>
      </a:lt2>
      <a:accent1>
        <a:srgbClr val="347C26"/>
      </a:accent1>
      <a:accent2>
        <a:srgbClr val="5FAA45"/>
      </a:accent2>
      <a:accent3>
        <a:srgbClr val="94D360"/>
      </a:accent3>
      <a:accent4>
        <a:srgbClr val="196C36"/>
      </a:accent4>
      <a:accent5>
        <a:srgbClr val="42903D"/>
      </a:accent5>
      <a:accent6>
        <a:srgbClr val="A8CD4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3209</TotalTime>
  <Words>396</Words>
  <Application>Microsoft Office PowerPoint</Application>
  <PresentationFormat>Широкоэкранный</PresentationFormat>
  <Paragraphs>26</Paragraphs>
  <Slides>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Abril Fatface</vt:lpstr>
      <vt:lpstr>Aldrich</vt:lpstr>
      <vt:lpstr>Arial</vt:lpstr>
      <vt:lpstr>Arial Black</vt:lpstr>
      <vt:lpstr>Calibri</vt:lpstr>
      <vt:lpstr>DM Sans</vt:lpstr>
      <vt:lpstr>Times New Roman</vt:lpstr>
      <vt:lpstr>SlidesMania</vt:lpstr>
      <vt:lpstr>МАСТЕРСКАЯ ТВОРЧЕСТВА  ДОБРЫЕ СОСЕДИ</vt:lpstr>
      <vt:lpstr>Творческие люди</vt:lpstr>
      <vt:lpstr>Мастерская творчества  ДОБРЫЕ СОСЕДИ</vt:lpstr>
      <vt:lpstr>Презентация PowerPoint</vt:lpstr>
      <vt:lpstr>Презентация PowerPoint</vt:lpstr>
      <vt:lpstr>Патриотизм, неотъемлемая часть жизни соседей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КРЕАТИВНЫХ ИДЕЙ</dc:title>
  <dc:creator>1</dc:creator>
  <cp:lastModifiedBy>1</cp:lastModifiedBy>
  <cp:revision>55</cp:revision>
  <dcterms:modified xsi:type="dcterms:W3CDTF">2023-08-22T10:41:25Z</dcterms:modified>
</cp:coreProperties>
</file>